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6" r:id="rId2"/>
    <p:sldId id="1393" r:id="rId3"/>
    <p:sldId id="1394" r:id="rId4"/>
    <p:sldId id="1395" r:id="rId5"/>
    <p:sldId id="1426" r:id="rId6"/>
    <p:sldId id="1396" r:id="rId7"/>
    <p:sldId id="1397" r:id="rId8"/>
    <p:sldId id="1398" r:id="rId9"/>
    <p:sldId id="1399" r:id="rId10"/>
    <p:sldId id="1400" r:id="rId11"/>
    <p:sldId id="1401" r:id="rId12"/>
    <p:sldId id="1402" r:id="rId13"/>
    <p:sldId id="1403" r:id="rId14"/>
    <p:sldId id="1404" r:id="rId15"/>
    <p:sldId id="1405" r:id="rId16"/>
    <p:sldId id="1406" r:id="rId17"/>
    <p:sldId id="1407" r:id="rId18"/>
    <p:sldId id="1408" r:id="rId19"/>
    <p:sldId id="1409" r:id="rId20"/>
    <p:sldId id="1410" r:id="rId21"/>
    <p:sldId id="1411" r:id="rId22"/>
    <p:sldId id="1412" r:id="rId23"/>
    <p:sldId id="1424" r:id="rId24"/>
    <p:sldId id="1425" r:id="rId25"/>
    <p:sldId id="1413" r:id="rId26"/>
    <p:sldId id="1414" r:id="rId27"/>
    <p:sldId id="1427" r:id="rId28"/>
    <p:sldId id="1415" r:id="rId29"/>
    <p:sldId id="1416" r:id="rId30"/>
    <p:sldId id="1417" r:id="rId31"/>
    <p:sldId id="1418" r:id="rId32"/>
    <p:sldId id="1419" r:id="rId33"/>
    <p:sldId id="1420" r:id="rId34"/>
    <p:sldId id="1421" r:id="rId35"/>
    <p:sldId id="1422" r:id="rId36"/>
    <p:sldId id="1423" r:id="rId37"/>
    <p:sldId id="292" r:id="rId3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00"/>
    <a:srgbClr val="FF6600"/>
    <a:srgbClr val="4D4D4D"/>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661" autoAdjust="0"/>
    <p:restoredTop sz="94599" autoAdjust="0"/>
  </p:normalViewPr>
  <p:slideViewPr>
    <p:cSldViewPr>
      <p:cViewPr>
        <p:scale>
          <a:sx n="75" d="100"/>
          <a:sy n="75" d="100"/>
        </p:scale>
        <p:origin x="-1248" y="360"/>
      </p:cViewPr>
      <p:guideLst>
        <p:guide orient="horz" pos="2160"/>
        <p:guide pos="2880"/>
      </p:guideLst>
    </p:cSldViewPr>
  </p:slideViewPr>
  <p:outlineViewPr>
    <p:cViewPr>
      <p:scale>
        <a:sx n="33" d="100"/>
        <a:sy n="33" d="100"/>
      </p:scale>
      <p:origin x="53" y="32674"/>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A6B05D96-1AA7-4885-A799-4B22F8FA5C44}" type="datetime1">
              <a:rPr/>
              <a:pPr>
                <a:defRPr/>
              </a:pPr>
              <a:t>6/14/2016</a:t>
            </a:fld>
            <a:endParaRPr/>
          </a:p>
        </p:txBody>
      </p:sp>
      <p:sp>
        <p:nvSpPr>
          <p:cNvPr id="23556"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1B37A38F-A25C-4F90-81DA-4D878FB23B37}" type="slidenum">
              <a:rPr/>
              <a:pPr>
                <a:defRPr/>
              </a:pPr>
              <a:t>‹#›</a:t>
            </a:fld>
            <a:endParaRPr/>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5</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11</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13</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14</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15</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16</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17</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18</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19</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20</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21</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22</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23</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24</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25</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26</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27</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28</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29</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30</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31</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32</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33</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34</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35</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36</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10"/>
          </p:nvPr>
        </p:nvSpPr>
        <p:spPr>
          <a:ln/>
        </p:spPr>
        <p:txBody>
          <a:bodyPr/>
          <a:lstStyle>
            <a:lvl1pPr>
              <a:defRPr/>
            </a:lvl1pPr>
          </a:lstStyle>
          <a:p>
            <a:pPr>
              <a:defRPr/>
            </a:pPr>
            <a:fld id="{A44D2259-3AE3-47B0-9A24-CA7E2515DC02}" type="datetime1">
              <a:rPr/>
              <a:pPr>
                <a:defRPr/>
              </a:pPr>
              <a:t>6/14/2016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9F1436C3-98CE-456C-B969-0A3F0E4114A7}" type="slidenum">
              <a:rPr/>
              <a:pPr>
                <a:defRPr/>
              </a:pPr>
              <a:t>‹#›</a:t>
            </a:fld>
            <a:endParaRPr/>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19DD546C-7A41-463B-AE67-143CF04F4AB5}" type="datetime1">
              <a:rPr/>
              <a:pPr>
                <a:defRPr/>
              </a:pPr>
              <a:t>6/14/2016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33A5CCA0-E6DD-4193-BDB5-786DE774B486}" type="slidenum">
              <a:rPr/>
              <a:pPr>
                <a:defRPr/>
              </a:pPr>
              <a:t>‹#›</a:t>
            </a:fld>
            <a:endParaRPr/>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10"/>
          </p:nvPr>
        </p:nvSpPr>
        <p:spPr>
          <a:ln/>
        </p:spPr>
        <p:txBody>
          <a:bodyPr/>
          <a:lstStyle>
            <a:lvl1pPr>
              <a:defRPr/>
            </a:lvl1pPr>
          </a:lstStyle>
          <a:p>
            <a:pPr>
              <a:defRPr/>
            </a:pPr>
            <a:fld id="{D43F0248-D71C-4723-8A1A-59A620E2B604}" type="datetime1">
              <a:rPr/>
              <a:pPr>
                <a:defRPr/>
              </a:pPr>
              <a:t>6/14/2016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01116441-ECE5-4928-B03C-53717E748E6E}" type="slidenum">
              <a:rPr/>
              <a:pPr>
                <a:defRPr/>
              </a:pPr>
              <a:t>‹#›</a:t>
            </a:fld>
            <a:endParaRP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10"/>
          </p:nvPr>
        </p:nvSpPr>
        <p:spPr>
          <a:ln/>
        </p:spPr>
        <p:txBody>
          <a:bodyPr/>
          <a:lstStyle>
            <a:lvl1pPr>
              <a:defRPr/>
            </a:lvl1pPr>
          </a:lstStyle>
          <a:p>
            <a:pPr>
              <a:defRPr/>
            </a:pPr>
            <a:fld id="{808DDD08-98FD-496A-8A52-6565E7E1C93F}" type="datetime1">
              <a:rPr/>
              <a:pPr>
                <a:defRPr/>
              </a:pPr>
              <a:t>6/14/2016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916129B7-2E64-4792-A25E-A043A0D32868}" type="slidenum">
              <a:rPr/>
              <a:pPr>
                <a:defRPr/>
              </a:pPr>
              <a:t>‹#›</a:t>
            </a:fld>
            <a:endParaRP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10"/>
          </p:nvPr>
        </p:nvSpPr>
        <p:spPr>
          <a:ln/>
        </p:spPr>
        <p:txBody>
          <a:bodyPr/>
          <a:lstStyle>
            <a:lvl1pPr>
              <a:defRPr/>
            </a:lvl1pPr>
          </a:lstStyle>
          <a:p>
            <a:pPr>
              <a:defRPr/>
            </a:pPr>
            <a:fld id="{A7024B4F-A313-4340-8D06-8B00B6D103F4}" type="datetime1">
              <a:rPr/>
              <a:pPr>
                <a:defRPr/>
              </a:pPr>
              <a:t>6/14/2016</a:t>
            </a:fld>
            <a:endParaRPr/>
          </a:p>
        </p:txBody>
      </p:sp>
      <p:sp>
        <p:nvSpPr>
          <p:cNvPr id="8" name="Footer Placeholder 4"/>
          <p:cNvSpPr txBox="1">
            <a:spLocks noGrp="1"/>
          </p:cNvSpPr>
          <p:nvPr>
            <p:ph type="ftr" sz="quarter" idx="11"/>
          </p:nvPr>
        </p:nvSpPr>
        <p:spPr>
          <a:ln/>
        </p:spPr>
        <p:txBody>
          <a:bodyPr/>
          <a:lstStyle>
            <a:lvl1pPr>
              <a:defRPr/>
            </a:lvl1pPr>
          </a:lstStyle>
          <a:p>
            <a:pPr>
              <a:defRPr/>
            </a:pPr>
            <a:endParaRPr/>
          </a:p>
        </p:txBody>
      </p:sp>
      <p:sp>
        <p:nvSpPr>
          <p:cNvPr id="9" name="Slide Number Placeholder 5"/>
          <p:cNvSpPr txBox="1">
            <a:spLocks noGrp="1"/>
          </p:cNvSpPr>
          <p:nvPr>
            <p:ph type="sldNum" sz="quarter" idx="12"/>
          </p:nvPr>
        </p:nvSpPr>
        <p:spPr>
          <a:ln/>
        </p:spPr>
        <p:txBody>
          <a:bodyPr/>
          <a:lstStyle>
            <a:lvl1pPr>
              <a:defRPr/>
            </a:lvl1pPr>
          </a:lstStyle>
          <a:p>
            <a:pPr>
              <a:defRPr/>
            </a:pPr>
            <a:fld id="{117E89F1-4B5E-4847-9225-7CC91FF153CE}" type="slidenum">
              <a:rPr/>
              <a:pPr>
                <a:defRPr/>
              </a:pPr>
              <a:t>‹#›</a:t>
            </a:fld>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10"/>
          </p:nvPr>
        </p:nvSpPr>
        <p:spPr>
          <a:ln/>
        </p:spPr>
        <p:txBody>
          <a:bodyPr/>
          <a:lstStyle>
            <a:lvl1pPr>
              <a:defRPr/>
            </a:lvl1pPr>
          </a:lstStyle>
          <a:p>
            <a:pPr>
              <a:defRPr/>
            </a:pPr>
            <a:fld id="{096D249D-3CDE-4C4D-B93D-C34CBEED8FC5}" type="datetime1">
              <a:rPr/>
              <a:pPr>
                <a:defRPr/>
              </a:pPr>
              <a:t>6/14/2016</a:t>
            </a:fld>
            <a:endParaRPr/>
          </a:p>
        </p:txBody>
      </p:sp>
      <p:sp>
        <p:nvSpPr>
          <p:cNvPr id="4" name="Footer Placeholder 4"/>
          <p:cNvSpPr txBox="1">
            <a:spLocks noGrp="1"/>
          </p:cNvSpPr>
          <p:nvPr>
            <p:ph type="ftr" sz="quarter" idx="11"/>
          </p:nvPr>
        </p:nvSpPr>
        <p:spPr>
          <a:ln/>
        </p:spPr>
        <p:txBody>
          <a:bodyPr/>
          <a:lstStyle>
            <a:lvl1pPr>
              <a:defRPr/>
            </a:lvl1pPr>
          </a:lstStyle>
          <a:p>
            <a:pPr>
              <a:defRPr/>
            </a:pPr>
            <a:endParaRPr/>
          </a:p>
        </p:txBody>
      </p:sp>
      <p:sp>
        <p:nvSpPr>
          <p:cNvPr id="5" name="Slide Number Placeholder 5"/>
          <p:cNvSpPr txBox="1">
            <a:spLocks noGrp="1"/>
          </p:cNvSpPr>
          <p:nvPr>
            <p:ph type="sldNum" sz="quarter" idx="12"/>
          </p:nvPr>
        </p:nvSpPr>
        <p:spPr>
          <a:ln/>
        </p:spPr>
        <p:txBody>
          <a:bodyPr/>
          <a:lstStyle>
            <a:lvl1pPr>
              <a:defRPr/>
            </a:lvl1pPr>
          </a:lstStyle>
          <a:p>
            <a:pPr>
              <a:defRPr/>
            </a:pPr>
            <a:fld id="{7D334084-F3E2-4E68-A98C-C09DAB97F81E}" type="slidenum">
              <a:rPr/>
              <a:pPr>
                <a:defRPr/>
              </a:pPr>
              <a:t>‹#›</a:t>
            </a:fld>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10"/>
          </p:nvPr>
        </p:nvSpPr>
        <p:spPr>
          <a:ln/>
        </p:spPr>
        <p:txBody>
          <a:bodyPr/>
          <a:lstStyle>
            <a:lvl1pPr>
              <a:defRPr/>
            </a:lvl1pPr>
          </a:lstStyle>
          <a:p>
            <a:pPr>
              <a:defRPr/>
            </a:pPr>
            <a:fld id="{469768AB-C849-4318-8073-FC989373D28A}" type="datetime1">
              <a:rPr/>
              <a:pPr>
                <a:defRPr/>
              </a:pPr>
              <a:t>6/14/2016</a:t>
            </a:fld>
            <a:endParaRPr/>
          </a:p>
        </p:txBody>
      </p:sp>
      <p:sp>
        <p:nvSpPr>
          <p:cNvPr id="3" name="Footer Placeholder 4"/>
          <p:cNvSpPr txBox="1">
            <a:spLocks noGrp="1"/>
          </p:cNvSpPr>
          <p:nvPr>
            <p:ph type="ftr" sz="quarter" idx="11"/>
          </p:nvPr>
        </p:nvSpPr>
        <p:spPr>
          <a:ln/>
        </p:spPr>
        <p:txBody>
          <a:bodyPr/>
          <a:lstStyle>
            <a:lvl1pPr>
              <a:defRPr/>
            </a:lvl1pPr>
          </a:lstStyle>
          <a:p>
            <a:pPr>
              <a:defRPr/>
            </a:pPr>
            <a:endParaRPr/>
          </a:p>
        </p:txBody>
      </p:sp>
      <p:sp>
        <p:nvSpPr>
          <p:cNvPr id="4" name="Slide Number Placeholder 5"/>
          <p:cNvSpPr txBox="1">
            <a:spLocks noGrp="1"/>
          </p:cNvSpPr>
          <p:nvPr>
            <p:ph type="sldNum" sz="quarter" idx="12"/>
          </p:nvPr>
        </p:nvSpPr>
        <p:spPr>
          <a:ln/>
        </p:spPr>
        <p:txBody>
          <a:bodyPr/>
          <a:lstStyle>
            <a:lvl1pPr>
              <a:defRPr/>
            </a:lvl1pPr>
          </a:lstStyle>
          <a:p>
            <a:pPr>
              <a:defRPr/>
            </a:pPr>
            <a:fld id="{B79508E6-1211-4C26-A83B-0B2E2F5F4341}" type="slidenum">
              <a:rPr/>
              <a:pPr>
                <a:defRPr/>
              </a:pPr>
              <a:t>‹#›</a:t>
            </a:fld>
            <a:endParaRP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14698D69-E55B-471A-9BC6-F336B4216F05}" type="datetime1">
              <a:rPr/>
              <a:pPr>
                <a:defRPr/>
              </a:pPr>
              <a:t>6/14/2016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ABB2D8FC-899C-4009-AFA8-F890B8E78A27}" type="slidenum">
              <a:rPr/>
              <a:pPr>
                <a:defRPr/>
              </a:pPr>
              <a:t>‹#›</a:t>
            </a:fld>
            <a:endParaRP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noProof="0" smtClean="0"/>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60439959-C737-49BC-9AB8-0F8FDA62655D}" type="datetime1">
              <a:rPr/>
              <a:pPr>
                <a:defRPr/>
              </a:pPr>
              <a:t>6/14/2016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ADD71039-695B-4D5A-8AE8-BACD295B8391}" type="slidenum">
              <a:rPr/>
              <a:pPr>
                <a:defRPr/>
              </a:pPr>
              <a:t>‹#›</a:t>
            </a:fld>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5C26D75F-1534-4DBB-9666-566CC7145E0F}" type="datetime1">
              <a:rPr/>
              <a:pPr>
                <a:defRPr/>
              </a:pPr>
              <a:t>6/14/2016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D85356BA-71D5-43D2-BBB5-C094B33FFC0F}" type="slidenum">
              <a:rPr/>
              <a:pPr>
                <a:defRPr/>
              </a:pPr>
              <a:t>‹#›</a:t>
            </a:fld>
            <a:endParaRP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BB6D31F1-2D85-4C7B-A1A4-A1819A130FD2}" type="datetime1">
              <a:rPr/>
              <a:pPr>
                <a:defRPr/>
              </a:pPr>
              <a:t>6/14/2016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4DACDFBF-5ECE-47E2-A0A8-BDF4D6113AB0}" type="slidenum">
              <a:rPr/>
              <a:pPr>
                <a:defRPr/>
              </a:pPr>
              <a:t>‹#›</a:t>
            </a:fld>
            <a:endParaRP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txBox="1">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Text Placeholder 2"/>
          <p:cNvSpPr txBox="1">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txBox="1">
            <a:spLocks noGrp="1"/>
          </p:cNvSpPr>
          <p:nvPr>
            <p:ph type="dt" sz="half" idx="2"/>
          </p:nvPr>
        </p:nvSpPr>
        <p:spPr>
          <a:xfrm>
            <a:off x="457200" y="6356350"/>
            <a:ext cx="2133600" cy="365125"/>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EFCC6B8D-CCC3-4F3A-9247-64A2D6013C77}" type="datetime1">
              <a:rPr/>
              <a:pPr>
                <a:defRPr/>
              </a:pPr>
              <a:t>6/14/2016</a:t>
            </a:fld>
            <a:endParaRPr/>
          </a:p>
        </p:txBody>
      </p:sp>
      <p:sp>
        <p:nvSpPr>
          <p:cNvPr id="5" name="Footer Placeholder 4"/>
          <p:cNvSpPr txBox="1">
            <a:spLocks noGrp="1"/>
          </p:cNvSpPr>
          <p:nvPr>
            <p:ph type="ftr" sz="quarter" idx="3"/>
          </p:nvPr>
        </p:nvSpPr>
        <p:spPr>
          <a:xfrm>
            <a:off x="3124200" y="6356350"/>
            <a:ext cx="2895600" cy="365125"/>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endParaRPr/>
          </a:p>
        </p:txBody>
      </p:sp>
      <p:sp>
        <p:nvSpPr>
          <p:cNvPr id="6" name="Slide Number Placeholder 5"/>
          <p:cNvSpPr txBox="1">
            <a:spLocks noGrp="1"/>
          </p:cNvSpPr>
          <p:nvPr>
            <p:ph type="sldNum" sz="quarter" idx="4"/>
          </p:nvPr>
        </p:nvSpPr>
        <p:spPr>
          <a:xfrm>
            <a:off x="6553200" y="6356350"/>
            <a:ext cx="2133600" cy="365125"/>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AF37C58B-1C67-42CF-B329-600AE5DC09A1}" type="slidenum">
              <a:rPr/>
              <a:pPr>
                <a:defRPr/>
              </a:p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lang="en-US" sz="4400" kern="1200">
          <a:solidFill>
            <a:srgbClr val="000000"/>
          </a:solidFill>
          <a:latin typeface="Calibri"/>
        </a:defRPr>
      </a:lvl1pPr>
      <a:lvl2pPr algn="ctr" rtl="0" eaLnBrk="0" fontAlgn="base" hangingPunct="0">
        <a:spcBef>
          <a:spcPct val="0"/>
        </a:spcBef>
        <a:spcAft>
          <a:spcPct val="0"/>
        </a:spcAft>
        <a:defRPr sz="4400">
          <a:solidFill>
            <a:srgbClr val="000000"/>
          </a:solidFill>
          <a:latin typeface="Calibri" pitchFamily="34" charset="0"/>
        </a:defRPr>
      </a:lvl2pPr>
      <a:lvl3pPr algn="ctr" rtl="0" eaLnBrk="0" fontAlgn="base" hangingPunct="0">
        <a:spcBef>
          <a:spcPct val="0"/>
        </a:spcBef>
        <a:spcAft>
          <a:spcPct val="0"/>
        </a:spcAft>
        <a:defRPr sz="4400">
          <a:solidFill>
            <a:srgbClr val="000000"/>
          </a:solidFill>
          <a:latin typeface="Calibri" pitchFamily="34" charset="0"/>
        </a:defRPr>
      </a:lvl3pPr>
      <a:lvl4pPr algn="ctr" rtl="0" eaLnBrk="0" fontAlgn="base" hangingPunct="0">
        <a:spcBef>
          <a:spcPct val="0"/>
        </a:spcBef>
        <a:spcAft>
          <a:spcPct val="0"/>
        </a:spcAft>
        <a:defRPr sz="4400">
          <a:solidFill>
            <a:srgbClr val="000000"/>
          </a:solidFill>
          <a:latin typeface="Calibri" pitchFamily="34" charset="0"/>
        </a:defRPr>
      </a:lvl4pPr>
      <a:lvl5pPr algn="ctr" rtl="0" eaLnBrk="0" fontAlgn="base" hangingPunct="0">
        <a:spcBef>
          <a:spcPct val="0"/>
        </a:spcBef>
        <a:spcAft>
          <a:spcPct val="0"/>
        </a:spcAft>
        <a:defRPr sz="4400">
          <a:solidFill>
            <a:srgbClr val="000000"/>
          </a:solidFill>
          <a:latin typeface="Calibri" pitchFamily="34" charset="0"/>
        </a:defRPr>
      </a:lvl5pPr>
      <a:lvl6pPr marL="457200" algn="ctr" rtl="0" eaLnBrk="0" fontAlgn="base">
        <a:spcBef>
          <a:spcPct val="0"/>
        </a:spcBef>
        <a:spcAft>
          <a:spcPct val="0"/>
        </a:spcAft>
        <a:defRPr sz="4400">
          <a:solidFill>
            <a:srgbClr val="000000"/>
          </a:solidFill>
          <a:latin typeface="Calibri" pitchFamily="34" charset="0"/>
        </a:defRPr>
      </a:lvl6pPr>
      <a:lvl7pPr marL="914400" algn="ctr" rtl="0" eaLnBrk="0" fontAlgn="base">
        <a:spcBef>
          <a:spcPct val="0"/>
        </a:spcBef>
        <a:spcAft>
          <a:spcPct val="0"/>
        </a:spcAft>
        <a:defRPr sz="4400">
          <a:solidFill>
            <a:srgbClr val="000000"/>
          </a:solidFill>
          <a:latin typeface="Calibri" pitchFamily="34" charset="0"/>
        </a:defRPr>
      </a:lvl7pPr>
      <a:lvl8pPr marL="1371600" algn="ctr" rtl="0" eaLnBrk="0" fontAlgn="base">
        <a:spcBef>
          <a:spcPct val="0"/>
        </a:spcBef>
        <a:spcAft>
          <a:spcPct val="0"/>
        </a:spcAft>
        <a:defRPr sz="4400">
          <a:solidFill>
            <a:srgbClr val="000000"/>
          </a:solidFill>
          <a:latin typeface="Calibri" pitchFamily="34" charset="0"/>
        </a:defRPr>
      </a:lvl8pPr>
      <a:lvl9pPr marL="1828800" algn="ctr" rtl="0" eaLnBrk="0" fontAlgn="base">
        <a:spcBef>
          <a:spcPct val="0"/>
        </a:spcBef>
        <a:spcAft>
          <a:spcPct val="0"/>
        </a:spcAft>
        <a:defRPr sz="4400">
          <a:solidFill>
            <a:srgbClr val="000000"/>
          </a:solidFill>
          <a:latin typeface="Calibri" pitchFamily="34" charset="0"/>
        </a:defRPr>
      </a:lvl9pPr>
    </p:titleStyle>
    <p:bodyStyle>
      <a:lvl1pPr marL="342900" indent="-342900" algn="l" rtl="0" eaLnBrk="0" fontAlgn="base" hangingPunct="0">
        <a:spcBef>
          <a:spcPts val="800"/>
        </a:spcBef>
        <a:spcAft>
          <a:spcPct val="0"/>
        </a:spcAft>
        <a:buSzPct val="100000"/>
        <a:buFont typeface="Arial" charset="0"/>
        <a:buChar char="•"/>
        <a:defRPr lang="en-US" sz="3200" kern="1200">
          <a:solidFill>
            <a:srgbClr val="000000"/>
          </a:solidFill>
          <a:latin typeface="Calibri"/>
        </a:defRPr>
      </a:lvl1pPr>
      <a:lvl2pPr marL="742950" lvl="1" indent="-285750" algn="l" rtl="0" eaLnBrk="0" fontAlgn="base" hangingPunct="0">
        <a:spcBef>
          <a:spcPts val="700"/>
        </a:spcBef>
        <a:spcAft>
          <a:spcPct val="0"/>
        </a:spcAft>
        <a:buSzPct val="100000"/>
        <a:buFont typeface="Arial" charset="0"/>
        <a:buChar char="–"/>
        <a:defRPr lang="en-US" sz="2800" kern="1200">
          <a:solidFill>
            <a:srgbClr val="000000"/>
          </a:solidFill>
          <a:latin typeface="Calibri"/>
        </a:defRPr>
      </a:lvl2pPr>
      <a:lvl3pPr marL="1143000" lvl="2" indent="-228600" algn="l" rtl="0" eaLnBrk="0" fontAlgn="base" hangingPunct="0">
        <a:spcBef>
          <a:spcPts val="600"/>
        </a:spcBef>
        <a:spcAft>
          <a:spcPct val="0"/>
        </a:spcAft>
        <a:buSzPct val="100000"/>
        <a:buFont typeface="Arial" charset="0"/>
        <a:buChar char="•"/>
        <a:defRPr lang="en-US" sz="2400" kern="1200">
          <a:solidFill>
            <a:srgbClr val="000000"/>
          </a:solidFill>
          <a:latin typeface="Calibri"/>
        </a:defRPr>
      </a:lvl3pPr>
      <a:lvl4pPr marL="1600200" lvl="3"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4pPr>
      <a:lvl5pPr marL="2057400" lvl="4"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5pPr>
      <a:lvl6pPr marL="25146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6pPr>
      <a:lvl7pPr marL="29718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7pPr>
      <a:lvl8pPr marL="34290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8pPr>
      <a:lvl9pPr marL="38862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p:txBody>
          <a:bodyPr/>
          <a:lstStyle/>
          <a:p>
            <a:r>
              <a:rPr lang="en-US" dirty="0" smtClean="0"/>
              <a:t> </a:t>
            </a:r>
          </a:p>
        </p:txBody>
      </p:sp>
      <p:sp>
        <p:nvSpPr>
          <p:cNvPr id="11" name="Subtitle 10"/>
          <p:cNvSpPr>
            <a:spLocks noGrp="1"/>
          </p:cNvSpPr>
          <p:nvPr>
            <p:ph type="subTitle" idx="1"/>
          </p:nvPr>
        </p:nvSpPr>
        <p:spPr/>
        <p:txBody>
          <a:bodyPr/>
          <a:lstStyle/>
          <a:p>
            <a:endParaRPr lang="en-US"/>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s-CO" sz="2400" dirty="0" smtClean="0">
                <a:solidFill>
                  <a:srgbClr val="000000"/>
                </a:solidFill>
                <a:latin typeface="Calibri" pitchFamily="34" charset="0"/>
              </a:rPr>
              <a:t>CLASES DE TORAH</a:t>
            </a:r>
          </a:p>
          <a:p>
            <a:pPr algn="ctr">
              <a:lnSpc>
                <a:spcPct val="90000"/>
              </a:lnSpc>
            </a:pPr>
            <a:r>
              <a:rPr lang="es-CO" sz="3200" dirty="0" smtClean="0">
                <a:solidFill>
                  <a:srgbClr val="000000"/>
                </a:solidFill>
                <a:latin typeface="Calibri" pitchFamily="34" charset="0"/>
              </a:rPr>
              <a:t>LIBRO DE SHEMOT – EXODO #14</a:t>
            </a:r>
          </a:p>
          <a:p>
            <a:pPr algn="ctr">
              <a:lnSpc>
                <a:spcPct val="90000"/>
              </a:lnSpc>
            </a:pPr>
            <a:r>
              <a:rPr lang="es-CO" sz="3200" dirty="0" smtClean="0">
                <a:solidFill>
                  <a:srgbClr val="000000"/>
                </a:solidFill>
                <a:latin typeface="Calibri" pitchFamily="34" charset="0"/>
              </a:rPr>
              <a:t>La Salida de Egipto</a:t>
            </a: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3200" dirty="0">
                <a:solidFill>
                  <a:srgbClr val="000000"/>
                </a:solidFill>
                <a:latin typeface="Calibri" pitchFamily="34" charset="0"/>
              </a:rPr>
              <a:t>Por: </a:t>
            </a:r>
            <a:r>
              <a:rPr lang="es-CO" sz="3200" dirty="0" err="1">
                <a:solidFill>
                  <a:srgbClr val="000000"/>
                </a:solidFill>
                <a:latin typeface="Calibri" pitchFamily="34" charset="0"/>
              </a:rPr>
              <a:t>Eliyahu</a:t>
            </a:r>
            <a:r>
              <a:rPr lang="es-CO" sz="3200" dirty="0">
                <a:solidFill>
                  <a:srgbClr val="000000"/>
                </a:solidFill>
                <a:latin typeface="Calibri" pitchFamily="34" charset="0"/>
              </a:rPr>
              <a:t> </a:t>
            </a:r>
            <a:r>
              <a:rPr lang="es-CO" sz="3200" dirty="0" err="1">
                <a:solidFill>
                  <a:srgbClr val="000000"/>
                </a:solidFill>
                <a:latin typeface="Calibri" pitchFamily="34" charset="0"/>
              </a:rPr>
              <a:t>BaYonah</a:t>
            </a:r>
            <a:endParaRPr lang="es-CO" sz="3200" dirty="0">
              <a:solidFill>
                <a:srgbClr val="000000"/>
              </a:solidFill>
              <a:latin typeface="Calibri" pitchFamily="34" charset="0"/>
            </a:endParaRPr>
          </a:p>
          <a:p>
            <a:pPr algn="ctr">
              <a:spcBef>
                <a:spcPts val="800"/>
              </a:spcBef>
            </a:pPr>
            <a:r>
              <a:rPr lang="es-CO" sz="3200" dirty="0">
                <a:solidFill>
                  <a:srgbClr val="000000"/>
                </a:solidFill>
                <a:latin typeface="Calibri" pitchFamily="34" charset="0"/>
              </a:rPr>
              <a:t>Director Shalom </a:t>
            </a:r>
            <a:r>
              <a:rPr lang="es-CO" sz="3200" dirty="0" err="1">
                <a:solidFill>
                  <a:srgbClr val="000000"/>
                </a:solidFill>
                <a:latin typeface="Calibri" pitchFamily="34" charset="0"/>
              </a:rPr>
              <a:t>Haverim</a:t>
            </a:r>
            <a:r>
              <a:rPr lang="es-CO" sz="3200" dirty="0">
                <a:solidFill>
                  <a:srgbClr val="000000"/>
                </a:solidFill>
                <a:latin typeface="Calibri" pitchFamily="34" charset="0"/>
              </a:rPr>
              <a:t> </a:t>
            </a:r>
            <a:r>
              <a:rPr lang="es-CO" sz="3200" dirty="0" err="1">
                <a:solidFill>
                  <a:srgbClr val="000000"/>
                </a:solidFill>
                <a:latin typeface="Calibri" pitchFamily="34" charset="0"/>
              </a:rPr>
              <a:t>Org</a:t>
            </a:r>
            <a:endParaRPr lang="es-CO" sz="3200" dirty="0">
              <a:solidFill>
                <a:srgbClr val="000000"/>
              </a:solidFill>
              <a:latin typeface="Calibri" pitchFamily="34" charset="0"/>
            </a:endParaRPr>
          </a:p>
          <a:p>
            <a:pPr algn="ctr">
              <a:spcBef>
                <a:spcPts val="800"/>
              </a:spcBef>
            </a:pPr>
            <a:r>
              <a:rPr lang="es-CO" sz="3200" dirty="0">
                <a:solidFill>
                  <a:srgbClr val="000000"/>
                </a:solidFill>
                <a:latin typeface="Calibri" pitchFamily="34" charset="0"/>
              </a:rPr>
              <a:t>New York</a:t>
            </a:r>
            <a:endParaRPr lang="en-US" sz="3200" dirty="0">
              <a:solidFill>
                <a:srgbClr val="000000"/>
              </a:solidFill>
              <a:latin typeface="Calibri" pitchFamily="34" charset="0"/>
            </a:endParaRPr>
          </a:p>
          <a:p>
            <a:pPr algn="ctr">
              <a:spcBef>
                <a:spcPts val="800"/>
              </a:spcBef>
            </a:pPr>
            <a:endParaRPr lang="en-US" sz="3200" dirty="0">
              <a:solidFill>
                <a:srgbClr val="898989"/>
              </a:solidFill>
              <a:latin typeface="Calibri" pitchFamily="34" charset="0"/>
            </a:endParaRPr>
          </a:p>
        </p:txBody>
      </p:sp>
      <p:pic>
        <p:nvPicPr>
          <p:cNvPr id="2055" name="Picture 1"/>
          <p:cNvPicPr>
            <a:picLocks noChangeAspect="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t>2:34   </a:t>
            </a:r>
            <a:r>
              <a:rPr lang="es-ES" sz="2400" i="1" dirty="0" smtClean="0"/>
              <a:t>Y llevó el pueblo su masa antes de que fermentase, y el resto de sus alimentos envuelto en su ropa, sobre sus hombros. </a:t>
            </a:r>
          </a:p>
          <a:p>
            <a:r>
              <a:rPr lang="es-ES" sz="2400" b="1" i="1" dirty="0" err="1" smtClean="0"/>
              <a:t>Vayisa</a:t>
            </a:r>
            <a:r>
              <a:rPr lang="es-ES" sz="2400" b="1" i="1" dirty="0" smtClean="0"/>
              <a:t> </a:t>
            </a:r>
            <a:r>
              <a:rPr lang="es-ES" sz="2400" b="1" i="1" dirty="0" err="1" smtClean="0"/>
              <a:t>ha'am</a:t>
            </a:r>
            <a:r>
              <a:rPr lang="es-ES" sz="2400" b="1" i="1" dirty="0" smtClean="0"/>
              <a:t> et-</a:t>
            </a:r>
            <a:r>
              <a:rPr lang="es-ES" sz="2400" b="1" i="1" dirty="0" err="1" smtClean="0"/>
              <a:t>betseko</a:t>
            </a:r>
            <a:r>
              <a:rPr lang="es-ES" sz="2400" b="1" i="1" dirty="0" smtClean="0"/>
              <a:t> </a:t>
            </a:r>
            <a:r>
              <a:rPr lang="es-ES" sz="2400" b="1" i="1" dirty="0" err="1" smtClean="0"/>
              <a:t>terem</a:t>
            </a:r>
            <a:r>
              <a:rPr lang="es-ES" sz="2400" b="1" i="1" dirty="0" smtClean="0"/>
              <a:t> </a:t>
            </a:r>
            <a:r>
              <a:rPr lang="es-ES" sz="2400" b="1" i="1" dirty="0" err="1" smtClean="0"/>
              <a:t>yejmats</a:t>
            </a:r>
            <a:r>
              <a:rPr lang="es-ES" sz="2400" b="1" i="1" dirty="0" smtClean="0"/>
              <a:t> </a:t>
            </a:r>
            <a:r>
              <a:rPr lang="es-ES" sz="2400" b="1" i="1" dirty="0" err="1" smtClean="0"/>
              <a:t>mish'arotam</a:t>
            </a:r>
            <a:r>
              <a:rPr lang="es-ES" sz="2400" b="1" i="1" dirty="0" smtClean="0"/>
              <a:t> </a:t>
            </a:r>
            <a:r>
              <a:rPr lang="es-ES" sz="2400" b="1" i="1" dirty="0" err="1" smtClean="0"/>
              <a:t>tsrurot</a:t>
            </a:r>
            <a:r>
              <a:rPr lang="es-ES" sz="2400" b="1" i="1" dirty="0" smtClean="0"/>
              <a:t> </a:t>
            </a:r>
            <a:r>
              <a:rPr lang="es-ES" sz="2400" b="1" i="1" dirty="0" err="1" smtClean="0"/>
              <a:t>besimlotam</a:t>
            </a:r>
            <a:r>
              <a:rPr lang="es-ES" sz="2400" b="1" i="1" dirty="0" smtClean="0"/>
              <a:t> al-</a:t>
            </a:r>
            <a:r>
              <a:rPr lang="es-ES" sz="2400" b="1" i="1" dirty="0" err="1" smtClean="0"/>
              <a:t>shijmam</a:t>
            </a:r>
            <a:r>
              <a:rPr lang="es-ES" sz="2400" b="1" i="1" dirty="0" smtClean="0"/>
              <a:t>.</a:t>
            </a:r>
          </a:p>
          <a:p>
            <a:r>
              <a:rPr lang="es-ES" sz="2400" b="1" i="1" dirty="0" smtClean="0"/>
              <a:t>12:35   </a:t>
            </a:r>
            <a:r>
              <a:rPr lang="es-ES" sz="2400" i="1" dirty="0" smtClean="0"/>
              <a:t>Y los hijos de Israel hicieron según la palabra de Moisés, pues pidieron a los egipcios objetos de plata y objetos de oro, y vestidos.</a:t>
            </a:r>
            <a:r>
              <a:rPr lang="es-ES" sz="2400" b="1" i="1" dirty="0" smtClean="0"/>
              <a:t> </a:t>
            </a:r>
          </a:p>
          <a:p>
            <a:r>
              <a:rPr lang="es-ES" sz="2400" b="1" i="1" dirty="0" err="1" smtClean="0"/>
              <a:t>Uveney</a:t>
            </a:r>
            <a:r>
              <a:rPr lang="es-ES" sz="2400" b="1" i="1" dirty="0" smtClean="0"/>
              <a:t> </a:t>
            </a:r>
            <a:r>
              <a:rPr lang="es-ES" sz="2400" b="1" i="1" dirty="0" err="1" smtClean="0"/>
              <a:t>Yisra'el</a:t>
            </a:r>
            <a:r>
              <a:rPr lang="es-ES" sz="2400" b="1" i="1" dirty="0" smtClean="0"/>
              <a:t> </a:t>
            </a:r>
            <a:r>
              <a:rPr lang="es-ES" sz="2400" b="1" i="1" dirty="0" err="1" smtClean="0"/>
              <a:t>asu</a:t>
            </a:r>
            <a:r>
              <a:rPr lang="es-ES" sz="2400" b="1" i="1" dirty="0" smtClean="0"/>
              <a:t> </a:t>
            </a:r>
            <a:r>
              <a:rPr lang="es-ES" sz="2400" b="1" i="1" dirty="0" err="1" smtClean="0"/>
              <a:t>kidevar</a:t>
            </a:r>
            <a:r>
              <a:rPr lang="es-ES" sz="2400" b="1" i="1" dirty="0" smtClean="0"/>
              <a:t> Moshe </a:t>
            </a:r>
            <a:r>
              <a:rPr lang="es-ES" sz="2400" b="1" i="1" dirty="0" err="1" smtClean="0"/>
              <a:t>vayish'alu</a:t>
            </a:r>
            <a:r>
              <a:rPr lang="es-ES" sz="2400" b="1" i="1" dirty="0" smtClean="0"/>
              <a:t> </a:t>
            </a:r>
            <a:r>
              <a:rPr lang="es-ES" sz="2400" b="1" i="1" dirty="0" err="1" smtClean="0"/>
              <a:t>miMitsrayim</a:t>
            </a:r>
            <a:r>
              <a:rPr lang="es-ES" sz="2400" b="1" i="1" dirty="0" smtClean="0"/>
              <a:t> </a:t>
            </a:r>
            <a:r>
              <a:rPr lang="es-ES" sz="2400" b="1" i="1" dirty="0" err="1" smtClean="0"/>
              <a:t>kley-jesef</a:t>
            </a:r>
            <a:r>
              <a:rPr lang="es-ES" sz="2400" b="1" i="1" dirty="0" smtClean="0"/>
              <a:t> </a:t>
            </a:r>
            <a:r>
              <a:rPr lang="es-ES" sz="2400" b="1" i="1" dirty="0" err="1" smtClean="0"/>
              <a:t>ujley</a:t>
            </a:r>
            <a:r>
              <a:rPr lang="es-ES" sz="2400" b="1" i="1" dirty="0" smtClean="0"/>
              <a:t> </a:t>
            </a:r>
            <a:r>
              <a:rPr lang="es-ES" sz="2400" b="1" i="1" dirty="0" err="1" smtClean="0"/>
              <a:t>zahav</a:t>
            </a:r>
            <a:r>
              <a:rPr lang="es-ES" sz="2400" b="1" i="1" dirty="0" smtClean="0"/>
              <a:t> </a:t>
            </a:r>
            <a:r>
              <a:rPr lang="es-ES" sz="2400" b="1" i="1" dirty="0" err="1" smtClean="0"/>
              <a:t>usmalot</a:t>
            </a:r>
            <a:r>
              <a:rPr lang="es-ES" sz="2400" b="1" i="1" dirty="0" smtClean="0"/>
              <a:t>.</a:t>
            </a:r>
            <a:endParaRPr lang="es-ES" sz="2400" i="1" dirty="0" smtClean="0"/>
          </a:p>
          <a:p>
            <a:endParaRPr lang="es-ES" sz="2400" i="1" dirty="0" smtClean="0"/>
          </a:p>
          <a:p>
            <a:endParaRPr lang="es-CO" sz="2400" i="1" dirty="0"/>
          </a:p>
        </p:txBody>
      </p:sp>
    </p:spTree>
  </p:cSld>
  <p:clrMapOvr>
    <a:masterClrMapping/>
  </p:clrMapOvr>
  <p:transition advTm="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t>12:36     </a:t>
            </a:r>
            <a:r>
              <a:rPr lang="es-ES" sz="2400" i="1" dirty="0" smtClean="0"/>
              <a:t>Y el Eterno dio al pueblo gracia a los ojos de los egipcios, de manera que les prestaron lo que pedían, y despojaron a los egipcios.</a:t>
            </a:r>
            <a:r>
              <a:rPr lang="es-ES" sz="2400" b="1" i="1" dirty="0" smtClean="0"/>
              <a:t> </a:t>
            </a:r>
          </a:p>
          <a:p>
            <a:r>
              <a:rPr lang="es-ES" sz="2400" b="1" i="1" dirty="0" err="1" smtClean="0"/>
              <a:t>V'Adonay</a:t>
            </a:r>
            <a:r>
              <a:rPr lang="es-ES" sz="2400" b="1" i="1" dirty="0" smtClean="0"/>
              <a:t> </a:t>
            </a:r>
            <a:r>
              <a:rPr lang="es-ES" sz="2400" b="1" i="1" dirty="0" err="1" smtClean="0"/>
              <a:t>natan</a:t>
            </a:r>
            <a:r>
              <a:rPr lang="es-ES" sz="2400" b="1" i="1" dirty="0" smtClean="0"/>
              <a:t> et-</a:t>
            </a:r>
            <a:r>
              <a:rPr lang="es-ES" sz="2400" b="1" i="1" dirty="0" err="1" smtClean="0"/>
              <a:t>jen</a:t>
            </a:r>
            <a:r>
              <a:rPr lang="es-ES" sz="2400" b="1" i="1" dirty="0" smtClean="0"/>
              <a:t> </a:t>
            </a:r>
            <a:r>
              <a:rPr lang="es-ES" sz="2400" b="1" i="1" dirty="0" err="1" smtClean="0"/>
              <a:t>ha'am</a:t>
            </a:r>
            <a:r>
              <a:rPr lang="es-ES" sz="2400" b="1" i="1" dirty="0" smtClean="0"/>
              <a:t> </a:t>
            </a:r>
            <a:r>
              <a:rPr lang="es-ES" sz="2400" b="1" i="1" dirty="0" err="1" smtClean="0"/>
              <a:t>be'eyney</a:t>
            </a:r>
            <a:r>
              <a:rPr lang="es-ES" sz="2400" b="1" i="1" dirty="0" smtClean="0"/>
              <a:t> </a:t>
            </a:r>
            <a:r>
              <a:rPr lang="es-ES" sz="2400" b="1" i="1" dirty="0" err="1" smtClean="0"/>
              <a:t>Mitsrayim</a:t>
            </a:r>
            <a:r>
              <a:rPr lang="es-ES" sz="2400" b="1" i="1" dirty="0" smtClean="0"/>
              <a:t> </a:t>
            </a:r>
            <a:r>
              <a:rPr lang="es-ES" sz="2400" b="1" i="1" dirty="0" err="1" smtClean="0"/>
              <a:t>vayash'ilum</a:t>
            </a:r>
            <a:r>
              <a:rPr lang="es-ES" sz="2400" b="1" i="1" dirty="0" smtClean="0"/>
              <a:t> </a:t>
            </a:r>
            <a:r>
              <a:rPr lang="es-ES" sz="2400" b="1" i="1" dirty="0" err="1" smtClean="0"/>
              <a:t>vayenatslu</a:t>
            </a:r>
            <a:r>
              <a:rPr lang="es-ES" sz="2400" b="1" i="1" dirty="0" smtClean="0"/>
              <a:t> et-</a:t>
            </a:r>
            <a:r>
              <a:rPr lang="es-ES" sz="2400" b="1" i="1" dirty="0" err="1" smtClean="0"/>
              <a:t>Mitsrayim</a:t>
            </a:r>
            <a:r>
              <a:rPr lang="es-ES" sz="2400" b="1" i="1" dirty="0" smtClean="0"/>
              <a:t>.</a:t>
            </a:r>
          </a:p>
          <a:p>
            <a:r>
              <a:rPr lang="es-ES" sz="2400" b="1" i="1" dirty="0" err="1" smtClean="0"/>
              <a:t>Vayash’ilum</a:t>
            </a:r>
            <a:r>
              <a:rPr lang="es-ES" sz="2400" b="1" i="1" dirty="0" smtClean="0"/>
              <a:t> – (les) prestaron</a:t>
            </a:r>
          </a:p>
          <a:p>
            <a:r>
              <a:rPr lang="es-ES" sz="2400" i="1" dirty="0" smtClean="0">
                <a:solidFill>
                  <a:srgbClr val="C00000"/>
                </a:solidFill>
              </a:rPr>
              <a:t>Era con la condición que se los devolvieran mas tarde?</a:t>
            </a:r>
          </a:p>
          <a:p>
            <a:r>
              <a:rPr lang="es-ES" sz="2400" i="1" dirty="0" smtClean="0">
                <a:solidFill>
                  <a:srgbClr val="C00000"/>
                </a:solidFill>
              </a:rPr>
              <a:t>Se suponía que estaban pidiendo permiso para ir a adorar durante tres días en el desierto.</a:t>
            </a:r>
          </a:p>
          <a:p>
            <a:endParaRPr lang="es-ES" sz="2400" i="1" dirty="0" smtClean="0"/>
          </a:p>
          <a:p>
            <a:endParaRPr lang="es-CO" sz="2400" i="1" dirty="0"/>
          </a:p>
        </p:txBody>
      </p:sp>
    </p:spTree>
  </p:cSld>
  <p:clrMapOvr>
    <a:masterClrMapping/>
  </p:clrMapOvr>
  <p:transition advTm="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t>12:37   </a:t>
            </a:r>
            <a:r>
              <a:rPr lang="es-CO" sz="2400" i="1" dirty="0" smtClean="0"/>
              <a:t>Y los hijos de Israel partieron de </a:t>
            </a:r>
            <a:r>
              <a:rPr lang="es-CO" sz="2400" i="1" dirty="0" err="1" smtClean="0"/>
              <a:t>Ramesés</a:t>
            </a:r>
            <a:r>
              <a:rPr lang="es-CO" sz="2400" i="1" dirty="0" smtClean="0"/>
              <a:t> a Sucot; como seiscientos mil hombres de a pie, sin contar las mujeres y los niños.</a:t>
            </a:r>
            <a:r>
              <a:rPr lang="es-CO" sz="2400" b="1" i="1" dirty="0" smtClean="0"/>
              <a:t> </a:t>
            </a:r>
          </a:p>
          <a:p>
            <a:r>
              <a:rPr lang="es-CO" sz="2400" b="1" i="1" dirty="0" err="1" smtClean="0"/>
              <a:t>Vayis'u</a:t>
            </a:r>
            <a:r>
              <a:rPr lang="es-CO" sz="2400" b="1" i="1" dirty="0" smtClean="0"/>
              <a:t> </a:t>
            </a:r>
            <a:r>
              <a:rPr lang="es-CO" sz="2400" b="1" i="1" dirty="0" err="1" smtClean="0"/>
              <a:t>veney</a:t>
            </a:r>
            <a:r>
              <a:rPr lang="es-CO" sz="2400" b="1" i="1" dirty="0" smtClean="0"/>
              <a:t> </a:t>
            </a:r>
            <a:r>
              <a:rPr lang="es-CO" sz="2400" b="1" i="1" dirty="0" err="1" smtClean="0"/>
              <a:t>Yisra'el</a:t>
            </a:r>
            <a:r>
              <a:rPr lang="es-CO" sz="2400" b="1" i="1" dirty="0" smtClean="0"/>
              <a:t> </a:t>
            </a:r>
            <a:r>
              <a:rPr lang="es-CO" sz="2400" b="1" i="1" dirty="0" err="1" smtClean="0"/>
              <a:t>meRamses</a:t>
            </a:r>
            <a:r>
              <a:rPr lang="es-CO" sz="2400" b="1" i="1" dirty="0" smtClean="0"/>
              <a:t> </a:t>
            </a:r>
            <a:r>
              <a:rPr lang="es-CO" sz="2400" b="1" i="1" dirty="0" err="1" smtClean="0"/>
              <a:t>Sukotah</a:t>
            </a:r>
            <a:r>
              <a:rPr lang="es-CO" sz="2400" b="1" i="1" dirty="0" smtClean="0"/>
              <a:t> </a:t>
            </a:r>
            <a:r>
              <a:rPr lang="es-CO" sz="2400" b="1" i="1" dirty="0" err="1" smtClean="0"/>
              <a:t>keshesh-me'ot</a:t>
            </a:r>
            <a:r>
              <a:rPr lang="es-CO" sz="2400" b="1" i="1" dirty="0" smtClean="0"/>
              <a:t> </a:t>
            </a:r>
            <a:r>
              <a:rPr lang="es-CO" sz="2400" b="1" i="1" dirty="0" err="1" smtClean="0"/>
              <a:t>elef</a:t>
            </a:r>
            <a:r>
              <a:rPr lang="es-CO" sz="2400" b="1" i="1" dirty="0" smtClean="0"/>
              <a:t> </a:t>
            </a:r>
            <a:r>
              <a:rPr lang="es-CO" sz="2400" b="1" i="1" dirty="0" err="1" smtClean="0"/>
              <a:t>ragli</a:t>
            </a:r>
            <a:r>
              <a:rPr lang="es-CO" sz="2400" b="1" i="1" dirty="0" smtClean="0"/>
              <a:t> </a:t>
            </a:r>
            <a:r>
              <a:rPr lang="es-CO" sz="2400" b="1" i="1" dirty="0" err="1" smtClean="0"/>
              <a:t>hagevarim</a:t>
            </a:r>
            <a:r>
              <a:rPr lang="es-CO" sz="2400" b="1" i="1" dirty="0" smtClean="0"/>
              <a:t> levad </a:t>
            </a:r>
            <a:r>
              <a:rPr lang="es-CO" sz="2400" b="1" i="1" dirty="0" err="1" smtClean="0"/>
              <a:t>mitaj</a:t>
            </a:r>
            <a:r>
              <a:rPr lang="es-CO" sz="2400" b="1" i="1" dirty="0" smtClean="0"/>
              <a:t>.</a:t>
            </a:r>
            <a:endParaRPr lang="es-CO" sz="2400" i="1" dirty="0" smtClean="0"/>
          </a:p>
          <a:p>
            <a:endParaRPr lang="es-ES" sz="2400" i="1" dirty="0" smtClean="0"/>
          </a:p>
          <a:p>
            <a:endParaRPr lang="es-CO" sz="2400" i="1" dirty="0"/>
          </a:p>
        </p:txBody>
      </p:sp>
      <p:pic>
        <p:nvPicPr>
          <p:cNvPr id="63490" name="Picture 2" descr="Image result for rameses to succoth"/>
          <p:cNvPicPr>
            <a:picLocks noChangeAspect="1" noChangeArrowheads="1"/>
          </p:cNvPicPr>
          <p:nvPr/>
        </p:nvPicPr>
        <p:blipFill>
          <a:blip r:embed="rId4" cstate="print"/>
          <a:srcRect/>
          <a:stretch>
            <a:fillRect/>
          </a:stretch>
        </p:blipFill>
        <p:spPr bwMode="auto">
          <a:xfrm>
            <a:off x="1981200" y="3657600"/>
            <a:ext cx="4886325" cy="2390775"/>
          </a:xfrm>
          <a:prstGeom prst="rect">
            <a:avLst/>
          </a:prstGeom>
          <a:noFill/>
        </p:spPr>
      </p:pic>
    </p:spTree>
  </p:cSld>
  <p:clrMapOvr>
    <a:masterClrMapping/>
  </p:clrMapOvr>
  <p:transition advTm="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i="1" dirty="0" err="1" smtClean="0"/>
              <a:t>Rashi</a:t>
            </a:r>
            <a:r>
              <a:rPr lang="es-CO" sz="2400" i="1" dirty="0" smtClean="0"/>
              <a:t> señala que entre estas dos ciudades había una distancia de 20 </a:t>
            </a:r>
            <a:r>
              <a:rPr lang="es-CO" sz="2400" i="1" dirty="0" err="1" smtClean="0"/>
              <a:t>mils</a:t>
            </a:r>
            <a:r>
              <a:rPr lang="es-CO" sz="2400" i="1" dirty="0" smtClean="0"/>
              <a:t> = 1080 x 20 = 21.600 metros</a:t>
            </a:r>
          </a:p>
          <a:p>
            <a:r>
              <a:rPr lang="es-CO" sz="2400" i="1" dirty="0" smtClean="0"/>
              <a:t>Y a pesar de la distancia llegaron allí en un instante, como se declara en 19:4</a:t>
            </a:r>
          </a:p>
          <a:p>
            <a:r>
              <a:rPr lang="es-CO" sz="2400" i="1" dirty="0" smtClean="0"/>
              <a:t>“Y los porté sobre alas de águila”</a:t>
            </a:r>
          </a:p>
          <a:p>
            <a:r>
              <a:rPr lang="es-CO" sz="2400" i="1" dirty="0" smtClean="0"/>
              <a:t>En el lenguaje de la Toráh hubiera podido decir salieron de </a:t>
            </a:r>
            <a:r>
              <a:rPr lang="es-CO" sz="2400" i="1" dirty="0" err="1" smtClean="0"/>
              <a:t>Ramesés</a:t>
            </a:r>
            <a:r>
              <a:rPr lang="es-CO" sz="2400" i="1" dirty="0" smtClean="0"/>
              <a:t> y acamparon en Sucot, pero dice “de </a:t>
            </a:r>
            <a:r>
              <a:rPr lang="es-CO" sz="2400" i="1" dirty="0" err="1" smtClean="0"/>
              <a:t>Ramesés</a:t>
            </a:r>
            <a:r>
              <a:rPr lang="es-CO" sz="2400" i="1" dirty="0" smtClean="0"/>
              <a:t> a Sucot”, lo que da a entender en sus términos que fue en forma milagrosa y no hubo intervalo de tiempo.</a:t>
            </a:r>
          </a:p>
          <a:p>
            <a:r>
              <a:rPr lang="es-CO" sz="2400" i="1" dirty="0" smtClean="0"/>
              <a:t>Así sucede en la vida cuando una persona escapa de Egipto de sus prisiones.</a:t>
            </a:r>
          </a:p>
          <a:p>
            <a:endParaRPr lang="es-ES" sz="2400" i="1" dirty="0" smtClean="0"/>
          </a:p>
          <a:p>
            <a:endParaRPr lang="es-CO" sz="2400" i="1" dirty="0"/>
          </a:p>
        </p:txBody>
      </p:sp>
    </p:spTree>
  </p:cSld>
  <p:clrMapOvr>
    <a:masterClrMapping/>
  </p:clrMapOvr>
  <p:transition advTm="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t>12:38   </a:t>
            </a:r>
            <a:r>
              <a:rPr lang="es-CO" sz="2400" i="1" dirty="0" smtClean="0"/>
              <a:t>Y también una gran multitud mixta subió con ellos, juntamente con ganado menor y mayor, muchísimo ganado.</a:t>
            </a:r>
            <a:r>
              <a:rPr lang="es-CO" sz="2400" b="1" i="1" dirty="0" smtClean="0"/>
              <a:t> </a:t>
            </a:r>
          </a:p>
          <a:p>
            <a:r>
              <a:rPr lang="es-CO" sz="2400" b="1" i="1" dirty="0" err="1" smtClean="0"/>
              <a:t>Vegam-erev</a:t>
            </a:r>
            <a:r>
              <a:rPr lang="es-CO" sz="2400" b="1" i="1" dirty="0" smtClean="0"/>
              <a:t> </a:t>
            </a:r>
            <a:r>
              <a:rPr lang="es-CO" sz="2400" b="1" i="1" dirty="0" err="1" smtClean="0"/>
              <a:t>rav</a:t>
            </a:r>
            <a:r>
              <a:rPr lang="es-CO" sz="2400" b="1" i="1" dirty="0" smtClean="0"/>
              <a:t> </a:t>
            </a:r>
            <a:r>
              <a:rPr lang="es-CO" sz="2400" b="1" i="1" dirty="0" err="1" smtClean="0"/>
              <a:t>alah</a:t>
            </a:r>
            <a:r>
              <a:rPr lang="es-CO" sz="2400" b="1" i="1" dirty="0" smtClean="0"/>
              <a:t> </a:t>
            </a:r>
            <a:r>
              <a:rPr lang="es-CO" sz="2400" b="1" i="1" dirty="0" err="1" smtClean="0"/>
              <a:t>itam</a:t>
            </a:r>
            <a:r>
              <a:rPr lang="es-CO" sz="2400" b="1" i="1" dirty="0" smtClean="0"/>
              <a:t> </a:t>
            </a:r>
            <a:r>
              <a:rPr lang="es-CO" sz="2400" b="1" i="1" dirty="0" err="1" smtClean="0"/>
              <a:t>vetson</a:t>
            </a:r>
            <a:r>
              <a:rPr lang="es-CO" sz="2400" b="1" i="1" dirty="0" smtClean="0"/>
              <a:t> </a:t>
            </a:r>
            <a:r>
              <a:rPr lang="es-CO" sz="2400" b="1" i="1" dirty="0" err="1" smtClean="0"/>
              <a:t>uvakar</a:t>
            </a:r>
            <a:r>
              <a:rPr lang="es-CO" sz="2400" b="1" i="1" dirty="0" smtClean="0"/>
              <a:t> </a:t>
            </a:r>
            <a:r>
              <a:rPr lang="es-CO" sz="2400" b="1" i="1" dirty="0" err="1" smtClean="0"/>
              <a:t>mikneh</a:t>
            </a:r>
            <a:r>
              <a:rPr lang="es-CO" sz="2400" b="1" i="1" dirty="0" smtClean="0"/>
              <a:t> </a:t>
            </a:r>
            <a:r>
              <a:rPr lang="es-CO" sz="2400" b="1" i="1" dirty="0" err="1" smtClean="0"/>
              <a:t>kaved</a:t>
            </a:r>
            <a:r>
              <a:rPr lang="es-CO" sz="2400" b="1" i="1" dirty="0" smtClean="0"/>
              <a:t> </a:t>
            </a:r>
            <a:r>
              <a:rPr lang="es-CO" sz="2400" b="1" i="1" dirty="0" err="1" smtClean="0"/>
              <a:t>me'od</a:t>
            </a:r>
            <a:r>
              <a:rPr lang="es-CO" sz="2400" b="1" i="1" dirty="0" smtClean="0"/>
              <a:t>.</a:t>
            </a:r>
            <a:endParaRPr lang="es-CO" sz="2400" i="1" dirty="0" smtClean="0"/>
          </a:p>
          <a:p>
            <a:r>
              <a:rPr lang="es-ES" sz="2400" i="1" dirty="0" smtClean="0"/>
              <a:t>Dice ‘</a:t>
            </a:r>
            <a:r>
              <a:rPr lang="es-ES" sz="2400" i="1" dirty="0" err="1" smtClean="0"/>
              <a:t>erev</a:t>
            </a:r>
            <a:r>
              <a:rPr lang="es-ES" sz="2400" i="1" dirty="0" smtClean="0"/>
              <a:t> </a:t>
            </a:r>
            <a:r>
              <a:rPr lang="es-ES" sz="2400" i="1" dirty="0" err="1" smtClean="0"/>
              <a:t>rav</a:t>
            </a:r>
            <a:r>
              <a:rPr lang="es-ES" sz="2400" i="1" dirty="0" smtClean="0"/>
              <a:t>’ – una multitud abigarrada o una </a:t>
            </a:r>
            <a:r>
              <a:rPr lang="es-ES" sz="2400" i="1" dirty="0" err="1" smtClean="0"/>
              <a:t>chuzma</a:t>
            </a:r>
            <a:r>
              <a:rPr lang="es-ES" sz="2400" i="1" dirty="0" smtClean="0"/>
              <a:t>.</a:t>
            </a:r>
          </a:p>
          <a:p>
            <a:r>
              <a:rPr lang="es-ES" sz="2400" i="1" dirty="0" smtClean="0"/>
              <a:t>Literalmente una mezcla de conversos de diversas naciones que por miedo se unieron al pueblo.</a:t>
            </a:r>
          </a:p>
          <a:p>
            <a:r>
              <a:rPr lang="es-ES" sz="2400" i="1" dirty="0" smtClean="0"/>
              <a:t>Significa también en el sentido místico la cantidad de ideas y prejuicios con las que sale una persona de una situación de bajeza y busca acomodarlas en su nueva vida.</a:t>
            </a:r>
          </a:p>
          <a:p>
            <a:endParaRPr lang="es-CO" sz="2400" i="1" dirty="0"/>
          </a:p>
        </p:txBody>
      </p:sp>
    </p:spTree>
  </p:cSld>
  <p:clrMapOvr>
    <a:masterClrMapping/>
  </p:clrMapOvr>
  <p:transition advTm="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t>12:39   </a:t>
            </a:r>
            <a:r>
              <a:rPr lang="es-CO" sz="2400" i="1" dirty="0" smtClean="0"/>
              <a:t>Y de la masa que habían sacado de Egipto cocieron tortas ázimas, porque no estaba fermentada, porque al ser expulsados de Egipto no habían podido demorarse ni habían hecho para sí provisión alguna (para el camino).</a:t>
            </a:r>
          </a:p>
          <a:p>
            <a:r>
              <a:rPr lang="es-CO" sz="2400" b="1" i="1" dirty="0" smtClean="0"/>
              <a:t> </a:t>
            </a:r>
            <a:r>
              <a:rPr lang="es-CO" sz="2400" b="1" i="1" dirty="0" err="1" smtClean="0"/>
              <a:t>Vayofu</a:t>
            </a:r>
            <a:r>
              <a:rPr lang="es-CO" sz="2400" b="1" i="1" dirty="0" smtClean="0"/>
              <a:t> et-</a:t>
            </a:r>
            <a:r>
              <a:rPr lang="es-CO" sz="2400" b="1" i="1" dirty="0" err="1" smtClean="0"/>
              <a:t>habatsek</a:t>
            </a:r>
            <a:r>
              <a:rPr lang="es-CO" sz="2400" b="1" i="1" dirty="0" smtClean="0"/>
              <a:t> </a:t>
            </a:r>
            <a:r>
              <a:rPr lang="es-CO" sz="2400" b="1" i="1" dirty="0" err="1" smtClean="0"/>
              <a:t>asher</a:t>
            </a:r>
            <a:r>
              <a:rPr lang="es-CO" sz="2400" b="1" i="1" dirty="0" smtClean="0"/>
              <a:t> </a:t>
            </a:r>
            <a:r>
              <a:rPr lang="es-CO" sz="2400" b="1" i="1" dirty="0" err="1" smtClean="0"/>
              <a:t>hotsi'u</a:t>
            </a:r>
            <a:r>
              <a:rPr lang="es-CO" sz="2400" b="1" i="1" dirty="0" smtClean="0"/>
              <a:t> </a:t>
            </a:r>
            <a:r>
              <a:rPr lang="es-CO" sz="2400" b="1" i="1" dirty="0" err="1" smtClean="0"/>
              <a:t>miMitsrayim</a:t>
            </a:r>
            <a:r>
              <a:rPr lang="es-CO" sz="2400" b="1" i="1" dirty="0" smtClean="0"/>
              <a:t> </a:t>
            </a:r>
            <a:r>
              <a:rPr lang="es-CO" sz="2400" b="1" i="1" dirty="0" err="1" smtClean="0"/>
              <a:t>ugot</a:t>
            </a:r>
            <a:r>
              <a:rPr lang="es-CO" sz="2400" b="1" i="1" dirty="0" smtClean="0"/>
              <a:t> </a:t>
            </a:r>
            <a:r>
              <a:rPr lang="es-CO" sz="2400" b="1" i="1" dirty="0" err="1" smtClean="0"/>
              <a:t>matsot</a:t>
            </a:r>
            <a:r>
              <a:rPr lang="es-CO" sz="2400" b="1" i="1" dirty="0" smtClean="0"/>
              <a:t> </a:t>
            </a:r>
            <a:r>
              <a:rPr lang="es-CO" sz="2400" b="1" i="1" dirty="0" err="1" smtClean="0"/>
              <a:t>ki</a:t>
            </a:r>
            <a:r>
              <a:rPr lang="es-CO" sz="2400" b="1" i="1" dirty="0" smtClean="0"/>
              <a:t> lo </a:t>
            </a:r>
            <a:r>
              <a:rPr lang="es-CO" sz="2400" b="1" i="1" dirty="0" err="1" smtClean="0"/>
              <a:t>jamets</a:t>
            </a:r>
            <a:r>
              <a:rPr lang="es-CO" sz="2400" b="1" i="1" dirty="0" smtClean="0"/>
              <a:t> </a:t>
            </a:r>
            <a:r>
              <a:rPr lang="es-CO" sz="2400" b="1" i="1" dirty="0" err="1" smtClean="0"/>
              <a:t>ki-gorshu</a:t>
            </a:r>
            <a:r>
              <a:rPr lang="es-CO" sz="2400" b="1" i="1" dirty="0" smtClean="0"/>
              <a:t> </a:t>
            </a:r>
            <a:r>
              <a:rPr lang="es-CO" sz="2400" b="1" i="1" dirty="0" err="1" smtClean="0"/>
              <a:t>miMitsrayim</a:t>
            </a:r>
            <a:r>
              <a:rPr lang="es-CO" sz="2400" b="1" i="1" dirty="0" smtClean="0"/>
              <a:t> velo </a:t>
            </a:r>
            <a:r>
              <a:rPr lang="es-CO" sz="2400" b="1" i="1" dirty="0" err="1" smtClean="0"/>
              <a:t>yajlu</a:t>
            </a:r>
            <a:r>
              <a:rPr lang="es-CO" sz="2400" b="1" i="1" dirty="0" smtClean="0"/>
              <a:t> </a:t>
            </a:r>
            <a:r>
              <a:rPr lang="es-CO" sz="2400" b="1" i="1" dirty="0" err="1" smtClean="0"/>
              <a:t>lehitmahameha</a:t>
            </a:r>
            <a:r>
              <a:rPr lang="es-CO" sz="2400" b="1" i="1" dirty="0" smtClean="0"/>
              <a:t> </a:t>
            </a:r>
            <a:r>
              <a:rPr lang="es-CO" sz="2400" b="1" i="1" dirty="0" err="1" smtClean="0"/>
              <a:t>vegam-tsedah</a:t>
            </a:r>
            <a:r>
              <a:rPr lang="es-CO" sz="2400" b="1" i="1" dirty="0" smtClean="0"/>
              <a:t> lo-</a:t>
            </a:r>
            <a:r>
              <a:rPr lang="es-CO" sz="2400" b="1" i="1" dirty="0" err="1" smtClean="0"/>
              <a:t>asu</a:t>
            </a:r>
            <a:r>
              <a:rPr lang="es-CO" sz="2400" b="1" i="1" dirty="0" smtClean="0"/>
              <a:t> </a:t>
            </a:r>
            <a:r>
              <a:rPr lang="es-CO" sz="2400" b="1" i="1" dirty="0" err="1" smtClean="0"/>
              <a:t>lahem</a:t>
            </a:r>
            <a:r>
              <a:rPr lang="es-CO" sz="2400" b="1" i="1" dirty="0" smtClean="0"/>
              <a:t>.</a:t>
            </a:r>
            <a:endParaRPr lang="es-CO" sz="2400" i="1" dirty="0" smtClean="0"/>
          </a:p>
          <a:p>
            <a:r>
              <a:rPr lang="es-ES" sz="2400" i="1" dirty="0" smtClean="0"/>
              <a:t>Dice el Tratado Pesajim que si los egipcios no los hubieran apurado para que salieran ellos habrían dejado que la masa leudara ya que en Egipto no se le exigió al pueblo que se abstuviera de comer leudado o tener jametz durante los siete días.</a:t>
            </a:r>
          </a:p>
          <a:p>
            <a:endParaRPr lang="es-CO" sz="2400" i="1" dirty="0"/>
          </a:p>
        </p:txBody>
      </p:sp>
    </p:spTree>
  </p:cSld>
  <p:clrMapOvr>
    <a:masterClrMapping/>
  </p:clrMapOvr>
  <p:transition advTm="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t>12:40     </a:t>
            </a:r>
            <a:r>
              <a:rPr lang="es-CO" sz="2400" i="1" dirty="0" smtClean="0"/>
              <a:t>Y la permanencia de los hijos de Israel en Egipto fue de cuatrocientos treinta años. </a:t>
            </a:r>
          </a:p>
          <a:p>
            <a:r>
              <a:rPr lang="es-CO" sz="2400" b="1" i="1" dirty="0" err="1" smtClean="0"/>
              <a:t>Umoshav</a:t>
            </a:r>
            <a:r>
              <a:rPr lang="es-CO" sz="2400" b="1" i="1" dirty="0" smtClean="0"/>
              <a:t> </a:t>
            </a:r>
            <a:r>
              <a:rPr lang="es-CO" sz="2400" b="1" i="1" dirty="0" err="1" smtClean="0"/>
              <a:t>beney</a:t>
            </a:r>
            <a:r>
              <a:rPr lang="es-CO" sz="2400" b="1" i="1" dirty="0" smtClean="0"/>
              <a:t> </a:t>
            </a:r>
            <a:r>
              <a:rPr lang="es-CO" sz="2400" b="1" i="1" dirty="0" err="1" smtClean="0"/>
              <a:t>Yisra'el</a:t>
            </a:r>
            <a:r>
              <a:rPr lang="es-CO" sz="2400" b="1" i="1" dirty="0" smtClean="0"/>
              <a:t> </a:t>
            </a:r>
            <a:r>
              <a:rPr lang="es-CO" sz="2400" b="1" i="1" dirty="0" err="1" smtClean="0"/>
              <a:t>asher</a:t>
            </a:r>
            <a:r>
              <a:rPr lang="es-CO" sz="2400" b="1" i="1" dirty="0" smtClean="0"/>
              <a:t> </a:t>
            </a:r>
            <a:r>
              <a:rPr lang="es-CO" sz="2400" b="1" i="1" dirty="0" err="1" smtClean="0"/>
              <a:t>yashevu</a:t>
            </a:r>
            <a:r>
              <a:rPr lang="es-CO" sz="2400" b="1" i="1" dirty="0" smtClean="0"/>
              <a:t> </a:t>
            </a:r>
            <a:r>
              <a:rPr lang="es-CO" sz="2400" b="1" i="1" dirty="0" err="1" smtClean="0"/>
              <a:t>beMitsrayim</a:t>
            </a:r>
            <a:r>
              <a:rPr lang="es-CO" sz="2400" b="1" i="1" dirty="0" smtClean="0"/>
              <a:t> </a:t>
            </a:r>
            <a:r>
              <a:rPr lang="es-CO" sz="2400" b="1" i="1" dirty="0" err="1" smtClean="0"/>
              <a:t>shloshim</a:t>
            </a:r>
            <a:r>
              <a:rPr lang="es-CO" sz="2400" b="1" i="1" dirty="0" smtClean="0"/>
              <a:t> </a:t>
            </a:r>
            <a:r>
              <a:rPr lang="es-CO" sz="2400" b="1" i="1" dirty="0" err="1" smtClean="0"/>
              <a:t>shanah</a:t>
            </a:r>
            <a:r>
              <a:rPr lang="es-CO" sz="2400" b="1" i="1" dirty="0" smtClean="0"/>
              <a:t> </a:t>
            </a:r>
            <a:r>
              <a:rPr lang="es-CO" sz="2400" b="1" i="1" dirty="0" err="1" smtClean="0"/>
              <a:t>ve'arba</a:t>
            </a:r>
            <a:r>
              <a:rPr lang="es-CO" sz="2400" b="1" i="1" dirty="0" smtClean="0"/>
              <a:t> </a:t>
            </a:r>
            <a:r>
              <a:rPr lang="es-CO" sz="2400" b="1" i="1" dirty="0" err="1" smtClean="0"/>
              <a:t>me'ot</a:t>
            </a:r>
            <a:r>
              <a:rPr lang="es-CO" sz="2400" b="1" i="1" dirty="0" smtClean="0"/>
              <a:t> </a:t>
            </a:r>
            <a:r>
              <a:rPr lang="es-CO" sz="2400" b="1" i="1" dirty="0" err="1" smtClean="0"/>
              <a:t>shanah</a:t>
            </a:r>
            <a:r>
              <a:rPr lang="es-CO" sz="2400" b="1" i="1" dirty="0" smtClean="0"/>
              <a:t>.</a:t>
            </a:r>
            <a:endParaRPr lang="es-CO" sz="2400" i="1" dirty="0" smtClean="0"/>
          </a:p>
          <a:p>
            <a:pPr lvl="1"/>
            <a:r>
              <a:rPr lang="es-ES" sz="2000" i="1" dirty="0" smtClean="0"/>
              <a:t>Estos cuatrocientos años se calcularon a partir del pacto que Dios hizo con Abraham (Génesis 40, 18), incluyendo todas las peregrinaciones de los patriarcas en los diversos países y la permanencia en Egipto, la cual duró en realidad doscientos diez años. </a:t>
            </a:r>
          </a:p>
          <a:p>
            <a:pPr lvl="1"/>
            <a:r>
              <a:rPr lang="es-ES" sz="2000" i="1" dirty="0" smtClean="0"/>
              <a:t>Calculando los años de </a:t>
            </a:r>
            <a:r>
              <a:rPr lang="es-ES" sz="2000" i="1" dirty="0" err="1" smtClean="0"/>
              <a:t>Kehat</a:t>
            </a:r>
            <a:r>
              <a:rPr lang="es-ES" sz="2000" i="1" dirty="0" smtClean="0"/>
              <a:t>, que fue uno de los que descendieron con Jacob a Egipto (Génesis 46, 11), y los años de Amram, su hijo, y los ochenta años que Moisés, su nieto pasó en Egipto, no suman 400 años. </a:t>
            </a:r>
          </a:p>
        </p:txBody>
      </p:sp>
    </p:spTree>
  </p:cSld>
  <p:clrMapOvr>
    <a:masterClrMapping/>
  </p:clrMapOvr>
  <p:transition advTm="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i="1" dirty="0" smtClean="0"/>
              <a:t>Por esto los comentaristas se sintieron obligados a decir que desde el pacto de Dios con Abraham hasta la salida de Egipto, pasaron 430 años; y desde el nacimiento de Isaac hasta la salida de Egipto, 400 años. </a:t>
            </a:r>
          </a:p>
          <a:p>
            <a:r>
              <a:rPr lang="es-ES" sz="2400" i="1" dirty="0" smtClean="0"/>
              <a:t>A través de estos cálculos llegamos a la conclusión de que la permanencia de los israelitas en Egipto no fue de más de 210 años.</a:t>
            </a:r>
          </a:p>
          <a:p>
            <a:endParaRPr lang="es-CO" sz="2400" i="1" dirty="0"/>
          </a:p>
        </p:txBody>
      </p:sp>
    </p:spTree>
  </p:cSld>
  <p:clrMapOvr>
    <a:masterClrMapping/>
  </p:clrMapOvr>
  <p:transition advTm="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t>12:41   </a:t>
            </a:r>
            <a:r>
              <a:rPr lang="es-CO" sz="2400" i="1" dirty="0" smtClean="0"/>
              <a:t>Y aconteció que al fin de los cuatrocientos treinta años, aun en aquel mismo día, aconteció que salieron de la tierra de Egipto- todas las huestes del Eterno. </a:t>
            </a:r>
          </a:p>
          <a:p>
            <a:r>
              <a:rPr lang="es-CO" sz="2400" b="1" i="1" dirty="0" err="1" smtClean="0"/>
              <a:t>Vayehi</a:t>
            </a:r>
            <a:r>
              <a:rPr lang="es-CO" sz="2400" b="1" i="1" dirty="0" smtClean="0"/>
              <a:t> </a:t>
            </a:r>
            <a:r>
              <a:rPr lang="es-CO" sz="2400" b="1" i="1" dirty="0" err="1" smtClean="0"/>
              <a:t>mikets</a:t>
            </a:r>
            <a:r>
              <a:rPr lang="es-CO" sz="2400" b="1" i="1" dirty="0" smtClean="0"/>
              <a:t> </a:t>
            </a:r>
            <a:r>
              <a:rPr lang="es-CO" sz="2400" b="1" i="1" dirty="0" err="1" smtClean="0"/>
              <a:t>shloshim</a:t>
            </a:r>
            <a:r>
              <a:rPr lang="es-CO" sz="2400" b="1" i="1" dirty="0" smtClean="0"/>
              <a:t> </a:t>
            </a:r>
            <a:r>
              <a:rPr lang="es-CO" sz="2400" b="1" i="1" dirty="0" err="1" smtClean="0"/>
              <a:t>shanah</a:t>
            </a:r>
            <a:r>
              <a:rPr lang="es-CO" sz="2400" b="1" i="1" dirty="0" smtClean="0"/>
              <a:t> </a:t>
            </a:r>
            <a:r>
              <a:rPr lang="es-CO" sz="2400" b="1" i="1" dirty="0" err="1" smtClean="0"/>
              <a:t>ve'arba</a:t>
            </a:r>
            <a:r>
              <a:rPr lang="es-CO" sz="2400" b="1" i="1" dirty="0" smtClean="0"/>
              <a:t> </a:t>
            </a:r>
            <a:r>
              <a:rPr lang="es-CO" sz="2400" b="1" i="1" dirty="0" err="1" smtClean="0"/>
              <a:t>me'ot</a:t>
            </a:r>
            <a:r>
              <a:rPr lang="es-CO" sz="2400" b="1" i="1" dirty="0" smtClean="0"/>
              <a:t> </a:t>
            </a:r>
            <a:r>
              <a:rPr lang="es-CO" sz="2400" b="1" i="1" dirty="0" err="1" smtClean="0"/>
              <a:t>shanah</a:t>
            </a:r>
            <a:r>
              <a:rPr lang="es-CO" sz="2400" b="1" i="1" dirty="0" smtClean="0"/>
              <a:t> </a:t>
            </a:r>
            <a:r>
              <a:rPr lang="es-CO" sz="2400" b="1" i="1" dirty="0" err="1" smtClean="0"/>
              <a:t>vayehi</a:t>
            </a:r>
            <a:r>
              <a:rPr lang="es-CO" sz="2400" b="1" i="1" dirty="0" smtClean="0"/>
              <a:t> </a:t>
            </a:r>
            <a:r>
              <a:rPr lang="es-CO" sz="2400" b="1" i="1" dirty="0" err="1" smtClean="0"/>
              <a:t>be'etsem</a:t>
            </a:r>
            <a:r>
              <a:rPr lang="es-CO" sz="2400" b="1" i="1" dirty="0" smtClean="0"/>
              <a:t> </a:t>
            </a:r>
            <a:r>
              <a:rPr lang="es-CO" sz="2400" b="1" i="1" dirty="0" err="1" smtClean="0"/>
              <a:t>hayom</a:t>
            </a:r>
            <a:r>
              <a:rPr lang="es-CO" sz="2400" b="1" i="1" dirty="0" smtClean="0"/>
              <a:t> </a:t>
            </a:r>
            <a:r>
              <a:rPr lang="es-CO" sz="2400" b="1" i="1" dirty="0" err="1" smtClean="0"/>
              <a:t>hazeh</a:t>
            </a:r>
            <a:r>
              <a:rPr lang="es-CO" sz="2400" b="1" i="1" dirty="0" smtClean="0"/>
              <a:t> </a:t>
            </a:r>
            <a:r>
              <a:rPr lang="es-CO" sz="2400" b="1" i="1" dirty="0" err="1" smtClean="0"/>
              <a:t>yatse'u</a:t>
            </a:r>
            <a:r>
              <a:rPr lang="es-CO" sz="2400" b="1" i="1" dirty="0" smtClean="0"/>
              <a:t> </a:t>
            </a:r>
            <a:r>
              <a:rPr lang="es-CO" sz="2400" b="1" i="1" dirty="0" err="1" smtClean="0"/>
              <a:t>kol-tsiv'ot</a:t>
            </a:r>
            <a:r>
              <a:rPr lang="es-CO" sz="2400" b="1" i="1" dirty="0" smtClean="0"/>
              <a:t> Adonay </a:t>
            </a:r>
            <a:r>
              <a:rPr lang="es-CO" sz="2400" b="1" i="1" dirty="0" err="1" smtClean="0"/>
              <a:t>me'erets</a:t>
            </a:r>
            <a:r>
              <a:rPr lang="es-CO" sz="2400" b="1" i="1" dirty="0" smtClean="0"/>
              <a:t> </a:t>
            </a:r>
            <a:r>
              <a:rPr lang="es-CO" sz="2400" b="1" i="1" dirty="0" err="1" smtClean="0"/>
              <a:t>Mitsrayim</a:t>
            </a:r>
            <a:r>
              <a:rPr lang="es-CO" sz="2400" b="1" i="1" dirty="0" smtClean="0"/>
              <a:t>.</a:t>
            </a:r>
            <a:endParaRPr lang="es-CO" sz="2400" i="1" dirty="0" smtClean="0"/>
          </a:p>
          <a:p>
            <a:r>
              <a:rPr lang="es-ES" sz="2400" i="1" dirty="0" smtClean="0"/>
              <a:t>El Exilio había sido decretado 430 años antes.</a:t>
            </a:r>
          </a:p>
          <a:p>
            <a:endParaRPr lang="es-CO" sz="2400" i="1" dirty="0"/>
          </a:p>
        </p:txBody>
      </p:sp>
    </p:spTree>
  </p:cSld>
  <p:clrMapOvr>
    <a:masterClrMapping/>
  </p:clrMapOvr>
  <p:transition advTm="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t>12:42   </a:t>
            </a:r>
            <a:r>
              <a:rPr lang="es-CO" sz="2400" i="1" dirty="0" smtClean="0"/>
              <a:t>Noche de vigilia para el Eterno fue ésta, por haberlos sacado El de la tierra de Egipto; ésta es aquella noche (consagrada) al servicio del Eterno, de vigilia para todos los hijos de Israel en todas sus generaciones. </a:t>
            </a:r>
          </a:p>
          <a:p>
            <a:r>
              <a:rPr lang="es-CO" sz="2400" b="1" i="1" dirty="0" err="1" smtClean="0"/>
              <a:t>Leyl</a:t>
            </a:r>
            <a:r>
              <a:rPr lang="es-CO" sz="2400" b="1" i="1" dirty="0" smtClean="0"/>
              <a:t> </a:t>
            </a:r>
            <a:r>
              <a:rPr lang="es-CO" sz="2400" b="1" i="1" dirty="0" err="1" smtClean="0"/>
              <a:t>shimurim</a:t>
            </a:r>
            <a:r>
              <a:rPr lang="es-CO" sz="2400" b="1" i="1" dirty="0" smtClean="0"/>
              <a:t> </a:t>
            </a:r>
            <a:r>
              <a:rPr lang="es-CO" sz="2400" b="1" i="1" dirty="0" err="1" smtClean="0"/>
              <a:t>hu</a:t>
            </a:r>
            <a:r>
              <a:rPr lang="es-CO" sz="2400" b="1" i="1" dirty="0" smtClean="0"/>
              <a:t> </a:t>
            </a:r>
            <a:r>
              <a:rPr lang="es-CO" sz="2400" b="1" i="1" dirty="0" err="1" smtClean="0"/>
              <a:t>l'Adonay</a:t>
            </a:r>
            <a:r>
              <a:rPr lang="es-CO" sz="2400" b="1" i="1" dirty="0" smtClean="0"/>
              <a:t> </a:t>
            </a:r>
            <a:r>
              <a:rPr lang="es-CO" sz="2400" b="1" i="1" dirty="0" err="1" smtClean="0"/>
              <a:t>lehotsi'am</a:t>
            </a:r>
            <a:r>
              <a:rPr lang="es-CO" sz="2400" b="1" i="1" dirty="0" smtClean="0"/>
              <a:t> </a:t>
            </a:r>
            <a:r>
              <a:rPr lang="es-CO" sz="2400" b="1" i="1" dirty="0" err="1" smtClean="0"/>
              <a:t>me'erets</a:t>
            </a:r>
            <a:r>
              <a:rPr lang="es-CO" sz="2400" b="1" i="1" dirty="0" smtClean="0"/>
              <a:t> </a:t>
            </a:r>
            <a:r>
              <a:rPr lang="es-CO" sz="2400" b="1" i="1" dirty="0" err="1" smtClean="0"/>
              <a:t>Mitsrayim</a:t>
            </a:r>
            <a:r>
              <a:rPr lang="es-CO" sz="2400" b="1" i="1" dirty="0" smtClean="0"/>
              <a:t> </a:t>
            </a:r>
            <a:r>
              <a:rPr lang="es-CO" sz="2400" b="1" i="1" dirty="0" err="1" smtClean="0"/>
              <a:t>hu-halaylah</a:t>
            </a:r>
            <a:r>
              <a:rPr lang="es-CO" sz="2400" b="1" i="1" dirty="0" smtClean="0"/>
              <a:t> </a:t>
            </a:r>
            <a:r>
              <a:rPr lang="es-CO" sz="2400" b="1" i="1" dirty="0" err="1" smtClean="0"/>
              <a:t>hazeh</a:t>
            </a:r>
            <a:r>
              <a:rPr lang="es-CO" sz="2400" b="1" i="1" dirty="0" smtClean="0"/>
              <a:t> </a:t>
            </a:r>
            <a:r>
              <a:rPr lang="es-CO" sz="2400" b="1" i="1" dirty="0" err="1" smtClean="0"/>
              <a:t>l'Adonay</a:t>
            </a:r>
            <a:r>
              <a:rPr lang="es-CO" sz="2400" b="1" i="1" dirty="0" smtClean="0"/>
              <a:t> </a:t>
            </a:r>
            <a:r>
              <a:rPr lang="es-CO" sz="2400" b="1" i="1" dirty="0" err="1" smtClean="0"/>
              <a:t>shimurim</a:t>
            </a:r>
            <a:r>
              <a:rPr lang="es-CO" sz="2400" b="1" i="1" dirty="0" smtClean="0"/>
              <a:t> </a:t>
            </a:r>
            <a:r>
              <a:rPr lang="es-CO" sz="2400" b="1" i="1" dirty="0" err="1" smtClean="0"/>
              <a:t>lejol-beney</a:t>
            </a:r>
            <a:r>
              <a:rPr lang="es-CO" sz="2400" b="1" i="1" dirty="0" smtClean="0"/>
              <a:t> </a:t>
            </a:r>
            <a:r>
              <a:rPr lang="es-CO" sz="2400" b="1" i="1" dirty="0" err="1" smtClean="0"/>
              <a:t>Yisra'el</a:t>
            </a:r>
            <a:r>
              <a:rPr lang="es-CO" sz="2400" b="1" i="1" dirty="0" smtClean="0"/>
              <a:t> </a:t>
            </a:r>
            <a:r>
              <a:rPr lang="es-CO" sz="2400" b="1" i="1" dirty="0" err="1" smtClean="0"/>
              <a:t>ledorotam</a:t>
            </a:r>
            <a:r>
              <a:rPr lang="es-CO" sz="2400" b="1" i="1" dirty="0" smtClean="0"/>
              <a:t>.</a:t>
            </a:r>
            <a:endParaRPr lang="es-CO" sz="2400" i="1" dirty="0" smtClean="0"/>
          </a:p>
          <a:p>
            <a:r>
              <a:rPr lang="es-ES" sz="2400" i="1" dirty="0" smtClean="0"/>
              <a:t>De aquí la costumbre de estar despiertos después de la medianoche durante el </a:t>
            </a:r>
            <a:r>
              <a:rPr lang="es-ES" sz="2400" i="1" dirty="0" err="1" smtClean="0"/>
              <a:t>Seder</a:t>
            </a:r>
            <a:r>
              <a:rPr lang="es-ES" sz="2400" i="1" dirty="0" smtClean="0"/>
              <a:t> de </a:t>
            </a:r>
            <a:r>
              <a:rPr lang="es-ES" sz="2400" i="1" dirty="0" err="1" smtClean="0"/>
              <a:t>Pesaj</a:t>
            </a:r>
            <a:r>
              <a:rPr lang="es-ES" sz="2400" i="1" dirty="0" smtClean="0"/>
              <a:t>.</a:t>
            </a:r>
          </a:p>
          <a:p>
            <a:endParaRPr lang="es-CO" sz="2400" i="1" dirty="0"/>
          </a:p>
        </p:txBody>
      </p:sp>
    </p:spTree>
  </p:cSld>
  <p:clrMapOvr>
    <a:masterClrMapping/>
  </p:clrMapOvr>
  <p:transition advTm="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t>12:43   </a:t>
            </a:r>
            <a:r>
              <a:rPr lang="es-ES" sz="2400" i="1" dirty="0" smtClean="0"/>
              <a:t>Y dijo el Eterno a Moisés y a Aarón: Este es el estatuto de la ofrenda de la Pascua: Ningún extranjero comerá de ella.</a:t>
            </a:r>
            <a:r>
              <a:rPr lang="es-ES" sz="2400" b="1" i="1" dirty="0" smtClean="0"/>
              <a:t> </a:t>
            </a:r>
          </a:p>
          <a:p>
            <a:r>
              <a:rPr lang="es-ES" sz="2400" b="1" i="1" dirty="0" err="1" smtClean="0"/>
              <a:t>Vayomer</a:t>
            </a:r>
            <a:r>
              <a:rPr lang="es-ES" sz="2400" b="1" i="1" dirty="0" smtClean="0"/>
              <a:t> Adonay el-Moshe </a:t>
            </a:r>
            <a:r>
              <a:rPr lang="es-ES" sz="2400" b="1" i="1" dirty="0" err="1" smtClean="0"/>
              <a:t>ve'Aharon</a:t>
            </a:r>
            <a:r>
              <a:rPr lang="es-ES" sz="2400" b="1" i="1" dirty="0" smtClean="0"/>
              <a:t> </a:t>
            </a:r>
            <a:r>
              <a:rPr lang="es-ES" sz="2400" b="1" i="1" dirty="0" err="1" smtClean="0"/>
              <a:t>zot</a:t>
            </a:r>
            <a:r>
              <a:rPr lang="es-ES" sz="2400" b="1" i="1" dirty="0" smtClean="0"/>
              <a:t> </a:t>
            </a:r>
            <a:r>
              <a:rPr lang="es-ES" sz="2400" b="1" i="1" dirty="0" err="1" smtClean="0"/>
              <a:t>jukat</a:t>
            </a:r>
            <a:r>
              <a:rPr lang="es-ES" sz="2400" b="1" i="1" dirty="0" smtClean="0"/>
              <a:t> </a:t>
            </a:r>
            <a:r>
              <a:rPr lang="es-ES" sz="2400" b="1" i="1" dirty="0" err="1" smtClean="0"/>
              <a:t>haPasaj</a:t>
            </a:r>
            <a:r>
              <a:rPr lang="es-ES" sz="2400" b="1" i="1" dirty="0" smtClean="0"/>
              <a:t> </a:t>
            </a:r>
            <a:r>
              <a:rPr lang="es-ES" sz="2400" b="1" i="1" dirty="0" err="1" smtClean="0"/>
              <a:t>kol</a:t>
            </a:r>
            <a:r>
              <a:rPr lang="es-ES" sz="2400" b="1" i="1" dirty="0" smtClean="0"/>
              <a:t>-ben-</a:t>
            </a:r>
            <a:r>
              <a:rPr lang="es-ES" sz="2400" b="1" i="1" dirty="0" err="1" smtClean="0"/>
              <a:t>nejar</a:t>
            </a:r>
            <a:r>
              <a:rPr lang="es-ES" sz="2400" b="1" i="1" dirty="0" smtClean="0"/>
              <a:t> lo-</a:t>
            </a:r>
            <a:r>
              <a:rPr lang="es-ES" sz="2400" b="1" i="1" dirty="0" err="1" smtClean="0"/>
              <a:t>yojal</a:t>
            </a:r>
            <a:r>
              <a:rPr lang="es-ES" sz="2400" b="1" i="1" dirty="0" smtClean="0"/>
              <a:t> </a:t>
            </a:r>
            <a:r>
              <a:rPr lang="es-ES" sz="2400" b="1" i="1" dirty="0" err="1" smtClean="0"/>
              <a:t>bo</a:t>
            </a:r>
            <a:r>
              <a:rPr lang="es-ES" sz="2400" b="1" i="1" dirty="0" smtClean="0"/>
              <a:t>.</a:t>
            </a:r>
            <a:endParaRPr lang="es-ES" sz="2400" i="1" dirty="0" smtClean="0"/>
          </a:p>
          <a:p>
            <a:endParaRPr lang="es-ES" sz="2400" i="1" dirty="0" smtClean="0"/>
          </a:p>
          <a:p>
            <a:r>
              <a:rPr lang="es-CO" sz="2400" i="1" dirty="0" smtClean="0"/>
              <a:t>Ben </a:t>
            </a:r>
            <a:r>
              <a:rPr lang="es-CO" sz="2400" i="1" dirty="0" err="1" smtClean="0"/>
              <a:t>nejar</a:t>
            </a:r>
            <a:r>
              <a:rPr lang="es-CO" sz="2400" i="1" dirty="0" smtClean="0"/>
              <a:t> – Se refiere a dos clases de personas:</a:t>
            </a:r>
          </a:p>
          <a:p>
            <a:r>
              <a:rPr lang="es-CO" sz="2400" i="1" dirty="0" smtClean="0"/>
              <a:t>Al </a:t>
            </a:r>
            <a:r>
              <a:rPr lang="es-CO" sz="2400" i="1" dirty="0" err="1" smtClean="0"/>
              <a:t>Mumar</a:t>
            </a:r>
            <a:r>
              <a:rPr lang="es-CO" sz="2400" i="1" dirty="0" smtClean="0"/>
              <a:t> – Apóstata judío, aquel que venera ídolos no guarda el Shabat o niega la validez de los preceptos de la Toráh.</a:t>
            </a:r>
          </a:p>
          <a:p>
            <a:r>
              <a:rPr lang="es-CO" sz="2400" i="1" dirty="0" smtClean="0"/>
              <a:t>El Gentil – el común de la gente que no cree en la Toráh.</a:t>
            </a:r>
            <a:endParaRPr lang="es-CO" sz="2400" i="1" dirty="0"/>
          </a:p>
        </p:txBody>
      </p:sp>
    </p:spTree>
  </p:cSld>
  <p:clrMapOvr>
    <a:masterClrMapping/>
  </p:clrMapOvr>
  <p:transition advTm="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t>12:44   </a:t>
            </a:r>
            <a:r>
              <a:rPr lang="es-ES" sz="2400" i="1" dirty="0" smtClean="0"/>
              <a:t>Y todo esclavo comprado por un hombre, podrá comer de ella cuando haya sido circuncidado.</a:t>
            </a:r>
            <a:r>
              <a:rPr lang="es-ES" sz="2400" b="1" i="1" dirty="0" smtClean="0"/>
              <a:t> </a:t>
            </a:r>
          </a:p>
          <a:p>
            <a:r>
              <a:rPr lang="es-ES" sz="2400" b="1" i="1" dirty="0" err="1" smtClean="0"/>
              <a:t>Vejol-eved</a:t>
            </a:r>
            <a:r>
              <a:rPr lang="es-ES" sz="2400" b="1" i="1" dirty="0" smtClean="0"/>
              <a:t> </a:t>
            </a:r>
            <a:r>
              <a:rPr lang="es-ES" sz="2400" b="1" i="1" dirty="0" err="1" smtClean="0"/>
              <a:t>ish</a:t>
            </a:r>
            <a:r>
              <a:rPr lang="es-ES" sz="2400" b="1" i="1" dirty="0" smtClean="0"/>
              <a:t> </a:t>
            </a:r>
            <a:r>
              <a:rPr lang="es-ES" sz="2400" b="1" i="1" dirty="0" err="1" smtClean="0"/>
              <a:t>miknat-kasef</a:t>
            </a:r>
            <a:r>
              <a:rPr lang="es-ES" sz="2400" b="1" i="1" dirty="0" smtClean="0"/>
              <a:t> </a:t>
            </a:r>
            <a:r>
              <a:rPr lang="es-ES" sz="2400" b="1" i="1" dirty="0" err="1" smtClean="0"/>
              <a:t>umaltah</a:t>
            </a:r>
            <a:r>
              <a:rPr lang="es-ES" sz="2400" b="1" i="1" dirty="0" smtClean="0"/>
              <a:t> </a:t>
            </a:r>
            <a:r>
              <a:rPr lang="es-ES" sz="2400" b="1" i="1" dirty="0" err="1" smtClean="0"/>
              <a:t>oto</a:t>
            </a:r>
            <a:r>
              <a:rPr lang="es-ES" sz="2400" b="1" i="1" dirty="0" smtClean="0"/>
              <a:t> </a:t>
            </a:r>
            <a:r>
              <a:rPr lang="es-ES" sz="2400" b="1" i="1" dirty="0" err="1" smtClean="0"/>
              <a:t>az</a:t>
            </a:r>
            <a:r>
              <a:rPr lang="es-ES" sz="2400" b="1" i="1" dirty="0" smtClean="0"/>
              <a:t> </a:t>
            </a:r>
            <a:r>
              <a:rPr lang="es-ES" sz="2400" b="1" i="1" dirty="0" err="1" smtClean="0"/>
              <a:t>yojal</a:t>
            </a:r>
            <a:r>
              <a:rPr lang="es-ES" sz="2400" b="1" i="1" dirty="0" smtClean="0"/>
              <a:t> </a:t>
            </a:r>
            <a:r>
              <a:rPr lang="es-ES" sz="2400" b="1" i="1" dirty="0" err="1" smtClean="0"/>
              <a:t>bo</a:t>
            </a:r>
            <a:r>
              <a:rPr lang="es-ES" sz="2400" b="1" i="1" dirty="0" smtClean="0"/>
              <a:t>.</a:t>
            </a:r>
          </a:p>
          <a:p>
            <a:r>
              <a:rPr lang="es-ES" sz="2400" b="1" i="1" dirty="0" smtClean="0"/>
              <a:t>12:45   </a:t>
            </a:r>
            <a:r>
              <a:rPr lang="es-ES" sz="2400" i="1" dirty="0" smtClean="0"/>
              <a:t>El forastero y el extranjero asalariado (aun circuncidados) no comerán de ella. </a:t>
            </a:r>
          </a:p>
          <a:p>
            <a:r>
              <a:rPr lang="es-ES" sz="2400" b="1" i="1" dirty="0" err="1" smtClean="0"/>
              <a:t>Toshav</a:t>
            </a:r>
            <a:r>
              <a:rPr lang="es-ES" sz="2400" b="1" i="1" dirty="0" smtClean="0"/>
              <a:t> </a:t>
            </a:r>
            <a:r>
              <a:rPr lang="es-ES" sz="2400" b="1" i="1" dirty="0" err="1" smtClean="0"/>
              <a:t>vesajir</a:t>
            </a:r>
            <a:r>
              <a:rPr lang="es-ES" sz="2400" b="1" i="1" dirty="0" smtClean="0"/>
              <a:t> lo-</a:t>
            </a:r>
            <a:r>
              <a:rPr lang="es-ES" sz="2400" b="1" i="1" dirty="0" err="1" smtClean="0"/>
              <a:t>yojal</a:t>
            </a:r>
            <a:r>
              <a:rPr lang="es-ES" sz="2400" b="1" i="1" dirty="0" smtClean="0"/>
              <a:t> </a:t>
            </a:r>
            <a:r>
              <a:rPr lang="es-ES" sz="2400" b="1" i="1" dirty="0" err="1" smtClean="0"/>
              <a:t>bo</a:t>
            </a:r>
            <a:r>
              <a:rPr lang="es-ES" sz="2400" b="1" i="1" dirty="0" smtClean="0"/>
              <a:t>.</a:t>
            </a:r>
            <a:endParaRPr lang="es-ES" sz="2400" i="1" dirty="0" smtClean="0"/>
          </a:p>
          <a:p>
            <a:r>
              <a:rPr lang="es-ES" sz="2400" i="1" dirty="0" smtClean="0"/>
              <a:t>El esclavo gentil que es propiedad de su amo judío sí puede comerla, siempre y cuando sea circunciso.</a:t>
            </a:r>
          </a:p>
          <a:p>
            <a:r>
              <a:rPr lang="es-ES" sz="2400" i="1" dirty="0" smtClean="0"/>
              <a:t>El </a:t>
            </a:r>
            <a:r>
              <a:rPr lang="es-ES" sz="2400" i="1" dirty="0" err="1" smtClean="0"/>
              <a:t>toshav</a:t>
            </a:r>
            <a:r>
              <a:rPr lang="es-ES" sz="2400" i="1" dirty="0" smtClean="0"/>
              <a:t>, residente y el </a:t>
            </a:r>
            <a:r>
              <a:rPr lang="es-ES" sz="2400" i="1" dirty="0" err="1" smtClean="0"/>
              <a:t>Sajir</a:t>
            </a:r>
            <a:r>
              <a:rPr lang="es-ES" sz="2400" i="1" dirty="0" smtClean="0"/>
              <a:t>, trabajador contratado, así sea árabe quien ha sido circuncidado, según Rashí.</a:t>
            </a:r>
          </a:p>
          <a:p>
            <a:endParaRPr lang="es-ES" sz="2400" i="1" dirty="0" smtClean="0"/>
          </a:p>
          <a:p>
            <a:endParaRPr lang="es-CO" sz="2400" i="1" dirty="0"/>
          </a:p>
        </p:txBody>
      </p:sp>
    </p:spTree>
  </p:cSld>
  <p:clrMapOvr>
    <a:masterClrMapping/>
  </p:clrMapOvr>
  <p:transition advTm="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t>12:46</a:t>
            </a:r>
            <a:r>
              <a:rPr lang="es-ES" sz="2400" i="1" dirty="0" smtClean="0"/>
              <a:t>   En la misma casa se ha de comer; no sacarás de la carne fuera de la casa, ni le quebrareis hueso. </a:t>
            </a:r>
          </a:p>
          <a:p>
            <a:r>
              <a:rPr lang="es-ES" sz="2400" b="1" i="1" dirty="0" err="1" smtClean="0"/>
              <a:t>Bevayit</a:t>
            </a:r>
            <a:r>
              <a:rPr lang="es-ES" sz="2400" b="1" i="1" dirty="0" smtClean="0"/>
              <a:t> </a:t>
            </a:r>
            <a:r>
              <a:rPr lang="es-ES" sz="2400" b="1" i="1" dirty="0" err="1" smtClean="0"/>
              <a:t>ejad</a:t>
            </a:r>
            <a:r>
              <a:rPr lang="es-ES" sz="2400" b="1" i="1" dirty="0" smtClean="0"/>
              <a:t> </a:t>
            </a:r>
            <a:r>
              <a:rPr lang="es-ES" sz="2400" b="1" i="1" dirty="0" err="1" smtClean="0"/>
              <a:t>ye'ajel</a:t>
            </a:r>
            <a:r>
              <a:rPr lang="es-ES" sz="2400" b="1" i="1" dirty="0" smtClean="0"/>
              <a:t> lo-</a:t>
            </a:r>
            <a:r>
              <a:rPr lang="es-ES" sz="2400" b="1" i="1" dirty="0" err="1" smtClean="0"/>
              <a:t>totsi</a:t>
            </a:r>
            <a:r>
              <a:rPr lang="es-ES" sz="2400" b="1" i="1" dirty="0" smtClean="0"/>
              <a:t> min-</a:t>
            </a:r>
            <a:r>
              <a:rPr lang="es-ES" sz="2400" b="1" i="1" dirty="0" err="1" smtClean="0"/>
              <a:t>habayit</a:t>
            </a:r>
            <a:r>
              <a:rPr lang="es-ES" sz="2400" b="1" i="1" dirty="0" smtClean="0"/>
              <a:t> min-</a:t>
            </a:r>
            <a:r>
              <a:rPr lang="es-ES" sz="2400" b="1" i="1" dirty="0" err="1" smtClean="0"/>
              <a:t>habasar</a:t>
            </a:r>
            <a:r>
              <a:rPr lang="es-ES" sz="2400" b="1" i="1" dirty="0" smtClean="0"/>
              <a:t> </a:t>
            </a:r>
            <a:r>
              <a:rPr lang="es-ES" sz="2400" b="1" i="1" dirty="0" err="1" smtClean="0"/>
              <a:t>jutsah</a:t>
            </a:r>
            <a:r>
              <a:rPr lang="es-ES" sz="2400" b="1" i="1" dirty="0" smtClean="0"/>
              <a:t> </a:t>
            </a:r>
            <a:r>
              <a:rPr lang="es-ES" sz="2400" b="1" i="1" dirty="0" err="1" smtClean="0"/>
              <a:t>ve'etsem</a:t>
            </a:r>
            <a:r>
              <a:rPr lang="es-ES" sz="2400" b="1" i="1" dirty="0" smtClean="0"/>
              <a:t> lo-</a:t>
            </a:r>
            <a:r>
              <a:rPr lang="es-ES" sz="2400" b="1" i="1" dirty="0" err="1" smtClean="0"/>
              <a:t>tishberu</a:t>
            </a:r>
            <a:r>
              <a:rPr lang="es-ES" sz="2400" b="1" i="1" dirty="0" smtClean="0"/>
              <a:t>-</a:t>
            </a:r>
            <a:r>
              <a:rPr lang="es-ES" sz="2400" b="1" i="1" dirty="0" err="1" smtClean="0"/>
              <a:t>vo</a:t>
            </a:r>
            <a:r>
              <a:rPr lang="es-ES" sz="2400" b="1" i="1" dirty="0" smtClean="0"/>
              <a:t>.</a:t>
            </a:r>
          </a:p>
          <a:p>
            <a:r>
              <a:rPr lang="es-ES" sz="2400" b="1" i="1" dirty="0" smtClean="0"/>
              <a:t>12:47    </a:t>
            </a:r>
            <a:r>
              <a:rPr lang="es-ES" sz="2400" i="1" dirty="0" smtClean="0"/>
              <a:t>Toda la congregación de Israel hará esta cosa (el sacrificio de Pascua). </a:t>
            </a:r>
          </a:p>
          <a:p>
            <a:r>
              <a:rPr lang="es-ES" sz="2400" b="1" i="1" dirty="0" err="1" smtClean="0"/>
              <a:t>Kol-adat</a:t>
            </a:r>
            <a:r>
              <a:rPr lang="es-ES" sz="2400" b="1" i="1" dirty="0" smtClean="0"/>
              <a:t> </a:t>
            </a:r>
            <a:r>
              <a:rPr lang="es-ES" sz="2400" b="1" i="1" dirty="0" err="1" smtClean="0"/>
              <a:t>Yisra'el</a:t>
            </a:r>
            <a:r>
              <a:rPr lang="es-ES" sz="2400" b="1" i="1" dirty="0" smtClean="0"/>
              <a:t> </a:t>
            </a:r>
            <a:r>
              <a:rPr lang="es-ES" sz="2400" b="1" i="1" dirty="0" err="1" smtClean="0"/>
              <a:t>ya'asu</a:t>
            </a:r>
            <a:r>
              <a:rPr lang="es-ES" sz="2400" b="1" i="1" dirty="0" smtClean="0"/>
              <a:t> </a:t>
            </a:r>
            <a:r>
              <a:rPr lang="es-ES" sz="2400" b="1" i="1" dirty="0" err="1" smtClean="0"/>
              <a:t>oto</a:t>
            </a:r>
            <a:r>
              <a:rPr lang="es-ES" sz="2400" b="1" i="1" dirty="0" smtClean="0"/>
              <a:t>.</a:t>
            </a:r>
            <a:endParaRPr lang="es-ES" sz="2400" i="1" dirty="0" smtClean="0"/>
          </a:p>
          <a:p>
            <a:r>
              <a:rPr lang="es-ES" sz="2400" i="1" dirty="0" smtClean="0"/>
              <a:t>Los reyes y aristócratas no andan de coctel en coctel ni tampoco rompen los huesos de la comida para sacarle su jugo oculto. (</a:t>
            </a:r>
            <a:r>
              <a:rPr lang="es-ES" sz="2400" i="1" dirty="0" err="1" smtClean="0"/>
              <a:t>Jinuj</a:t>
            </a:r>
            <a:r>
              <a:rPr lang="es-ES" sz="2400" i="1" dirty="0" smtClean="0"/>
              <a:t>)</a:t>
            </a:r>
          </a:p>
          <a:p>
            <a:endParaRPr lang="es-ES" sz="2400" i="1" dirty="0" smtClean="0"/>
          </a:p>
          <a:p>
            <a:endParaRPr lang="es-CO" sz="2400" i="1" dirty="0"/>
          </a:p>
        </p:txBody>
      </p:sp>
    </p:spTree>
  </p:cSld>
  <p:clrMapOvr>
    <a:masterClrMapping/>
  </p:clrMapOvr>
  <p:transition advTm="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t>12:48   </a:t>
            </a:r>
            <a:r>
              <a:rPr lang="es-ES" sz="2400" i="1" dirty="0" smtClean="0"/>
              <a:t>Y cuando habitare contigo algún prosélito que quisiere celebrar la Pascua al Eterno, sea circuncidado todo varón de entre los suyos, y entonces se llegará para celebrarla y será como uno nacido en el país, y ningún incircunciso comerá de (el sacrificio) </a:t>
            </a:r>
          </a:p>
          <a:p>
            <a:r>
              <a:rPr lang="es-ES" sz="2400" b="1" i="1" dirty="0" err="1" smtClean="0"/>
              <a:t>Veji-yagur</a:t>
            </a:r>
            <a:r>
              <a:rPr lang="es-ES" sz="2400" b="1" i="1" dirty="0" smtClean="0"/>
              <a:t> </a:t>
            </a:r>
            <a:r>
              <a:rPr lang="es-ES" sz="2400" b="1" i="1" dirty="0" err="1" smtClean="0"/>
              <a:t>itja</a:t>
            </a:r>
            <a:r>
              <a:rPr lang="es-ES" sz="2400" b="1" i="1" dirty="0" smtClean="0"/>
              <a:t> </a:t>
            </a:r>
            <a:r>
              <a:rPr lang="es-ES" sz="2400" b="1" i="1" dirty="0" err="1" smtClean="0"/>
              <a:t>ger</a:t>
            </a:r>
            <a:r>
              <a:rPr lang="es-ES" sz="2400" b="1" i="1" dirty="0" smtClean="0"/>
              <a:t> </a:t>
            </a:r>
            <a:r>
              <a:rPr lang="es-ES" sz="2400" b="1" i="1" dirty="0" err="1" smtClean="0"/>
              <a:t>ve'asah</a:t>
            </a:r>
            <a:r>
              <a:rPr lang="es-ES" sz="2400" b="1" i="1" dirty="0" smtClean="0"/>
              <a:t> </a:t>
            </a:r>
            <a:r>
              <a:rPr lang="es-ES" sz="2400" b="1" i="1" dirty="0" err="1" smtClean="0"/>
              <a:t>Fesaj</a:t>
            </a:r>
            <a:r>
              <a:rPr lang="es-ES" sz="2400" b="1" i="1" dirty="0" smtClean="0"/>
              <a:t> </a:t>
            </a:r>
            <a:r>
              <a:rPr lang="es-ES" sz="2400" b="1" i="1" dirty="0" err="1" smtClean="0"/>
              <a:t>l'Adonay</a:t>
            </a:r>
            <a:r>
              <a:rPr lang="es-ES" sz="2400" b="1" i="1" dirty="0" smtClean="0"/>
              <a:t> </a:t>
            </a:r>
            <a:r>
              <a:rPr lang="es-ES" sz="2400" b="1" i="1" dirty="0" err="1" smtClean="0"/>
              <a:t>himol</a:t>
            </a:r>
            <a:r>
              <a:rPr lang="es-ES" sz="2400" b="1" i="1" dirty="0" smtClean="0"/>
              <a:t> lo </a:t>
            </a:r>
            <a:r>
              <a:rPr lang="es-ES" sz="2400" b="1" i="1" dirty="0" err="1" smtClean="0"/>
              <a:t>jol-zajar</a:t>
            </a:r>
            <a:r>
              <a:rPr lang="es-ES" sz="2400" b="1" i="1" dirty="0" smtClean="0"/>
              <a:t> </a:t>
            </a:r>
            <a:r>
              <a:rPr lang="es-ES" sz="2400" b="1" i="1" dirty="0" err="1" smtClean="0"/>
              <a:t>ve'az</a:t>
            </a:r>
            <a:r>
              <a:rPr lang="es-ES" sz="2400" b="1" i="1" dirty="0" smtClean="0"/>
              <a:t> </a:t>
            </a:r>
            <a:r>
              <a:rPr lang="es-ES" sz="2400" b="1" i="1" dirty="0" err="1" smtClean="0"/>
              <a:t>yikrav</a:t>
            </a:r>
            <a:r>
              <a:rPr lang="es-ES" sz="2400" b="1" i="1" dirty="0" smtClean="0"/>
              <a:t> </a:t>
            </a:r>
            <a:r>
              <a:rPr lang="es-ES" sz="2400" b="1" i="1" dirty="0" err="1" smtClean="0"/>
              <a:t>la'asoto</a:t>
            </a:r>
            <a:r>
              <a:rPr lang="es-ES" sz="2400" b="1" i="1" dirty="0" smtClean="0"/>
              <a:t> </a:t>
            </a:r>
            <a:r>
              <a:rPr lang="es-ES" sz="2400" b="1" i="1" dirty="0" err="1" smtClean="0"/>
              <a:t>vehayah</a:t>
            </a:r>
            <a:r>
              <a:rPr lang="es-ES" sz="2400" b="1" i="1" dirty="0" smtClean="0"/>
              <a:t> </a:t>
            </a:r>
            <a:r>
              <a:rPr lang="es-ES" sz="2400" b="1" i="1" dirty="0" err="1" smtClean="0"/>
              <a:t>ke'ezraj</a:t>
            </a:r>
            <a:r>
              <a:rPr lang="es-ES" sz="2400" b="1" i="1" dirty="0" smtClean="0"/>
              <a:t> </a:t>
            </a:r>
            <a:r>
              <a:rPr lang="es-ES" sz="2400" b="1" i="1" dirty="0" err="1" smtClean="0"/>
              <a:t>ha'arets</a:t>
            </a:r>
            <a:r>
              <a:rPr lang="es-ES" sz="2400" b="1" i="1" dirty="0" smtClean="0"/>
              <a:t> </a:t>
            </a:r>
            <a:r>
              <a:rPr lang="es-ES" sz="2400" b="1" i="1" dirty="0" err="1" smtClean="0"/>
              <a:t>vejol</a:t>
            </a:r>
            <a:r>
              <a:rPr lang="es-ES" sz="2400" b="1" i="1" dirty="0" smtClean="0"/>
              <a:t>-arel lo-</a:t>
            </a:r>
            <a:r>
              <a:rPr lang="es-ES" sz="2400" b="1" i="1" dirty="0" err="1" smtClean="0"/>
              <a:t>yojal</a:t>
            </a:r>
            <a:r>
              <a:rPr lang="es-ES" sz="2400" b="1" i="1" dirty="0" smtClean="0"/>
              <a:t> </a:t>
            </a:r>
            <a:r>
              <a:rPr lang="es-ES" sz="2400" b="1" i="1" dirty="0" err="1" smtClean="0"/>
              <a:t>bo</a:t>
            </a:r>
            <a:r>
              <a:rPr lang="es-ES" sz="2400" b="1" i="1" dirty="0" smtClean="0"/>
              <a:t>.</a:t>
            </a:r>
            <a:endParaRPr lang="es-ES" sz="2400" i="1" dirty="0" smtClean="0"/>
          </a:p>
          <a:p>
            <a:r>
              <a:rPr lang="es-ES" sz="2400" i="1" dirty="0" smtClean="0"/>
              <a:t>El prosélito es tratado aquí de igual a igual, así sus antepasados no hubieran salido de Egipto.</a:t>
            </a:r>
          </a:p>
          <a:p>
            <a:endParaRPr lang="es-CO" sz="2400" i="1" dirty="0"/>
          </a:p>
        </p:txBody>
      </p:sp>
    </p:spTree>
  </p:cSld>
  <p:clrMapOvr>
    <a:masterClrMapping/>
  </p:clrMapOvr>
  <p:transition advTm="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t>12:49   </a:t>
            </a:r>
            <a:r>
              <a:rPr lang="es-ES" sz="2400" i="1" dirty="0" smtClean="0"/>
              <a:t>Una misma ley habrá para el nacido en el país y para el prosélito que peregrina en medio de vosotros.</a:t>
            </a:r>
          </a:p>
          <a:p>
            <a:r>
              <a:rPr lang="es-ES" sz="2400" b="1" i="1" dirty="0" smtClean="0"/>
              <a:t> </a:t>
            </a:r>
            <a:r>
              <a:rPr lang="es-ES" sz="2400" b="1" i="1" dirty="0" err="1" smtClean="0"/>
              <a:t>Torah</a:t>
            </a:r>
            <a:r>
              <a:rPr lang="es-ES" sz="2400" b="1" i="1" dirty="0" smtClean="0"/>
              <a:t> </a:t>
            </a:r>
            <a:r>
              <a:rPr lang="es-ES" sz="2400" b="1" i="1" dirty="0" err="1" smtClean="0"/>
              <a:t>ajat</a:t>
            </a:r>
            <a:r>
              <a:rPr lang="es-ES" sz="2400" b="1" i="1" dirty="0" smtClean="0"/>
              <a:t> </a:t>
            </a:r>
            <a:r>
              <a:rPr lang="es-ES" sz="2400" b="1" i="1" dirty="0" err="1" smtClean="0"/>
              <a:t>yihyeh</a:t>
            </a:r>
            <a:r>
              <a:rPr lang="es-ES" sz="2400" b="1" i="1" dirty="0" smtClean="0"/>
              <a:t> </a:t>
            </a:r>
            <a:r>
              <a:rPr lang="es-ES" sz="2400" b="1" i="1" dirty="0" err="1" smtClean="0"/>
              <a:t>la'ezraj</a:t>
            </a:r>
            <a:r>
              <a:rPr lang="es-ES" sz="2400" b="1" i="1" dirty="0" smtClean="0"/>
              <a:t> </a:t>
            </a:r>
            <a:r>
              <a:rPr lang="es-ES" sz="2400" b="1" i="1" dirty="0" err="1" smtClean="0"/>
              <a:t>velager</a:t>
            </a:r>
            <a:r>
              <a:rPr lang="es-ES" sz="2400" b="1" i="1" dirty="0" smtClean="0"/>
              <a:t> </a:t>
            </a:r>
            <a:r>
              <a:rPr lang="es-ES" sz="2400" b="1" i="1" dirty="0" err="1" smtClean="0"/>
              <a:t>hagar</a:t>
            </a:r>
            <a:r>
              <a:rPr lang="es-ES" sz="2400" b="1" i="1" dirty="0" smtClean="0"/>
              <a:t> </a:t>
            </a:r>
            <a:r>
              <a:rPr lang="es-ES" sz="2400" b="1" i="1" dirty="0" err="1" smtClean="0"/>
              <a:t>betojejem</a:t>
            </a:r>
            <a:r>
              <a:rPr lang="es-ES" sz="2400" b="1" i="1" dirty="0" smtClean="0"/>
              <a:t>.</a:t>
            </a:r>
            <a:endParaRPr lang="es-ES" sz="2400" i="1" dirty="0" smtClean="0"/>
          </a:p>
          <a:p>
            <a:endParaRPr lang="es-ES" sz="2400" i="1" dirty="0" smtClean="0"/>
          </a:p>
          <a:p>
            <a:r>
              <a:rPr lang="es-ES" sz="2400" b="1" i="1" dirty="0" smtClean="0"/>
              <a:t>12:50   </a:t>
            </a:r>
            <a:r>
              <a:rPr lang="es-ES" sz="2400" i="1" dirty="0" smtClean="0"/>
              <a:t>Y lo hicieron todos los hijos de Israel como había ordenado el Eterno a Moisés y a Aarón; así lo hicieron.</a:t>
            </a:r>
            <a:r>
              <a:rPr lang="es-ES" sz="2400" b="1" i="1" dirty="0" smtClean="0"/>
              <a:t> </a:t>
            </a:r>
          </a:p>
          <a:p>
            <a:r>
              <a:rPr lang="es-ES" sz="2400" b="1" i="1" dirty="0" err="1" smtClean="0"/>
              <a:t>Vaya'asu</a:t>
            </a:r>
            <a:r>
              <a:rPr lang="es-ES" sz="2400" b="1" i="1" dirty="0" smtClean="0"/>
              <a:t> </a:t>
            </a:r>
            <a:r>
              <a:rPr lang="es-ES" sz="2400" b="1" i="1" dirty="0" err="1" smtClean="0"/>
              <a:t>kol-beney</a:t>
            </a:r>
            <a:r>
              <a:rPr lang="es-ES" sz="2400" b="1" i="1" dirty="0" smtClean="0"/>
              <a:t> </a:t>
            </a:r>
            <a:r>
              <a:rPr lang="es-ES" sz="2400" b="1" i="1" dirty="0" err="1" smtClean="0"/>
              <a:t>Yisra'el</a:t>
            </a:r>
            <a:r>
              <a:rPr lang="es-ES" sz="2400" b="1" i="1" dirty="0" smtClean="0"/>
              <a:t> </a:t>
            </a:r>
            <a:r>
              <a:rPr lang="es-ES" sz="2400" b="1" i="1" dirty="0" err="1" smtClean="0"/>
              <a:t>ka'asher</a:t>
            </a:r>
            <a:r>
              <a:rPr lang="es-ES" sz="2400" b="1" i="1" dirty="0" smtClean="0"/>
              <a:t> </a:t>
            </a:r>
            <a:r>
              <a:rPr lang="es-ES" sz="2400" b="1" i="1" dirty="0" err="1" smtClean="0"/>
              <a:t>tsivah</a:t>
            </a:r>
            <a:r>
              <a:rPr lang="es-ES" sz="2400" b="1" i="1" dirty="0" smtClean="0"/>
              <a:t> Adonay et-Moshe </a:t>
            </a:r>
            <a:r>
              <a:rPr lang="es-ES" sz="2400" b="1" i="1" dirty="0" err="1" smtClean="0"/>
              <a:t>ve'et</a:t>
            </a:r>
            <a:r>
              <a:rPr lang="es-ES" sz="2400" b="1" i="1" dirty="0" smtClean="0"/>
              <a:t>-Aharon ken </a:t>
            </a:r>
            <a:r>
              <a:rPr lang="es-ES" sz="2400" b="1" i="1" dirty="0" err="1" smtClean="0"/>
              <a:t>asu</a:t>
            </a:r>
            <a:r>
              <a:rPr lang="es-ES" sz="2400" b="1" i="1" dirty="0" smtClean="0"/>
              <a:t>.</a:t>
            </a:r>
            <a:endParaRPr lang="es-ES" sz="2400" i="1" dirty="0" smtClean="0"/>
          </a:p>
          <a:p>
            <a:r>
              <a:rPr lang="es-CO" sz="2400" i="1" dirty="0" smtClean="0"/>
              <a:t>Las mismas leyes aplican para el Judío de sangre como para el convertido.</a:t>
            </a:r>
            <a:endParaRPr lang="es-CO" sz="2400" i="1" dirty="0"/>
          </a:p>
        </p:txBody>
      </p:sp>
    </p:spTree>
  </p:cSld>
  <p:clrMapOvr>
    <a:masterClrMapping/>
  </p:clrMapOvr>
  <p:transition advTm="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t>12:51   </a:t>
            </a:r>
            <a:r>
              <a:rPr lang="es-ES" sz="2400" i="1" dirty="0" smtClean="0"/>
              <a:t>Y aconteció que en aquel mismo día sacó el Eterno a los hijos de Israel de la tierra de Egipto, por sus huestes.</a:t>
            </a:r>
          </a:p>
          <a:p>
            <a:r>
              <a:rPr lang="es-ES" sz="2400" b="1" i="1" dirty="0" smtClean="0"/>
              <a:t> </a:t>
            </a:r>
            <a:r>
              <a:rPr lang="es-ES" sz="2400" b="1" i="1" dirty="0" err="1" smtClean="0"/>
              <a:t>Vayehi</a:t>
            </a:r>
            <a:r>
              <a:rPr lang="es-ES" sz="2400" b="1" i="1" dirty="0" smtClean="0"/>
              <a:t> </a:t>
            </a:r>
            <a:r>
              <a:rPr lang="es-ES" sz="2400" b="1" i="1" dirty="0" err="1" smtClean="0"/>
              <a:t>be'etsem</a:t>
            </a:r>
            <a:r>
              <a:rPr lang="es-ES" sz="2400" b="1" i="1" dirty="0" smtClean="0"/>
              <a:t> </a:t>
            </a:r>
            <a:r>
              <a:rPr lang="es-ES" sz="2400" b="1" i="1" dirty="0" err="1" smtClean="0"/>
              <a:t>hayom</a:t>
            </a:r>
            <a:r>
              <a:rPr lang="es-ES" sz="2400" b="1" i="1" dirty="0" smtClean="0"/>
              <a:t> </a:t>
            </a:r>
            <a:r>
              <a:rPr lang="es-ES" sz="2400" b="1" i="1" dirty="0" err="1" smtClean="0"/>
              <a:t>hazeh</a:t>
            </a:r>
            <a:r>
              <a:rPr lang="es-ES" sz="2400" b="1" i="1" dirty="0" smtClean="0"/>
              <a:t> </a:t>
            </a:r>
            <a:r>
              <a:rPr lang="es-ES" sz="2400" b="1" i="1" dirty="0" err="1" smtClean="0"/>
              <a:t>hotsi</a:t>
            </a:r>
            <a:r>
              <a:rPr lang="es-ES" sz="2400" b="1" i="1" dirty="0" smtClean="0"/>
              <a:t> Adonay et-</a:t>
            </a:r>
            <a:r>
              <a:rPr lang="es-ES" sz="2400" b="1" i="1" dirty="0" err="1" smtClean="0"/>
              <a:t>beney</a:t>
            </a:r>
            <a:r>
              <a:rPr lang="es-ES" sz="2400" b="1" i="1" dirty="0" smtClean="0"/>
              <a:t> </a:t>
            </a:r>
            <a:r>
              <a:rPr lang="es-ES" sz="2400" b="1" i="1" dirty="0" err="1" smtClean="0"/>
              <a:t>Yisra'el</a:t>
            </a:r>
            <a:r>
              <a:rPr lang="es-ES" sz="2400" b="1" i="1" dirty="0" smtClean="0"/>
              <a:t> </a:t>
            </a:r>
            <a:r>
              <a:rPr lang="es-ES" sz="2400" b="1" i="1" dirty="0" err="1" smtClean="0"/>
              <a:t>me'erets</a:t>
            </a:r>
            <a:r>
              <a:rPr lang="es-ES" sz="2400" b="1" i="1" dirty="0" smtClean="0"/>
              <a:t> </a:t>
            </a:r>
            <a:r>
              <a:rPr lang="es-ES" sz="2400" b="1" i="1" dirty="0" err="1" smtClean="0"/>
              <a:t>Mitsrayim</a:t>
            </a:r>
            <a:r>
              <a:rPr lang="es-ES" sz="2400" b="1" i="1" dirty="0" smtClean="0"/>
              <a:t> al-</a:t>
            </a:r>
            <a:r>
              <a:rPr lang="es-ES" sz="2400" b="1" i="1" dirty="0" err="1" smtClean="0"/>
              <a:t>tsiv'otam</a:t>
            </a:r>
            <a:r>
              <a:rPr lang="es-ES" sz="2400" b="1" i="1" dirty="0" smtClean="0"/>
              <a:t>.</a:t>
            </a:r>
            <a:endParaRPr lang="es-ES" sz="2400" i="1" dirty="0" smtClean="0"/>
          </a:p>
          <a:p>
            <a:r>
              <a:rPr lang="es-CO" sz="2400" i="1" dirty="0" smtClean="0"/>
              <a:t>Aquí se indica que aunque la orden se les había dado por la noche para que partieran, ellos no lo hicieron sino en las horas del día,, porque ellos tuvieron prohibido salir de sus casas en las horas de la noche.</a:t>
            </a:r>
          </a:p>
          <a:p>
            <a:r>
              <a:rPr lang="es-CO" sz="2400" b="1" i="1" dirty="0" smtClean="0"/>
              <a:t>Por sus huestes, con sus legiones- </a:t>
            </a:r>
            <a:r>
              <a:rPr lang="es-CO" sz="2400" i="1" dirty="0" smtClean="0"/>
              <a:t>Se refiere no a la salida física de Egipto sino a la liberación conceptual.</a:t>
            </a:r>
            <a:endParaRPr lang="es-CO" sz="2400" i="1" dirty="0"/>
          </a:p>
        </p:txBody>
      </p:sp>
    </p:spTree>
  </p:cSld>
  <p:clrMapOvr>
    <a:masterClrMapping/>
  </p:clrMapOvr>
  <p:transition advTm="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t>13:1   </a:t>
            </a:r>
            <a:r>
              <a:rPr lang="es-ES" sz="2400" i="1" dirty="0" smtClean="0"/>
              <a:t>Y habló el Eterno a Moisés, diciendo: </a:t>
            </a:r>
          </a:p>
          <a:p>
            <a:r>
              <a:rPr lang="es-ES" sz="2400" b="1" i="1" dirty="0" err="1" smtClean="0"/>
              <a:t>Vayedaber</a:t>
            </a:r>
            <a:r>
              <a:rPr lang="es-ES" sz="2400" b="1" i="1" dirty="0" smtClean="0"/>
              <a:t> Adonay el-Moshe </a:t>
            </a:r>
            <a:r>
              <a:rPr lang="es-ES" sz="2400" b="1" i="1" dirty="0" err="1" smtClean="0"/>
              <a:t>lemor</a:t>
            </a:r>
            <a:r>
              <a:rPr lang="es-ES" sz="2400" b="1" i="1" dirty="0" smtClean="0"/>
              <a:t>.</a:t>
            </a:r>
            <a:endParaRPr lang="es-ES" sz="2400" i="1" dirty="0" smtClean="0"/>
          </a:p>
          <a:p>
            <a:r>
              <a:rPr lang="es-CO" sz="2400" b="1" i="1" dirty="0" smtClean="0"/>
              <a:t>13:2   </a:t>
            </a:r>
            <a:r>
              <a:rPr lang="es-CO" sz="2400" i="1" dirty="0" smtClean="0"/>
              <a:t>Conságrame todo primogénito; todo aquél que abre la matriz de su madre entre los hijos de Israel, tanto de hombres como de animales, mío es. </a:t>
            </a:r>
          </a:p>
          <a:p>
            <a:r>
              <a:rPr lang="es-CO" sz="2400" b="1" i="1" dirty="0" err="1" smtClean="0"/>
              <a:t>Kadesh-li</a:t>
            </a:r>
            <a:r>
              <a:rPr lang="es-CO" sz="2400" b="1" i="1" dirty="0" smtClean="0"/>
              <a:t> </a:t>
            </a:r>
            <a:r>
              <a:rPr lang="es-CO" sz="2400" b="1" i="1" dirty="0" err="1" smtClean="0"/>
              <a:t>jol-bejor</a:t>
            </a:r>
            <a:r>
              <a:rPr lang="es-CO" sz="2400" b="1" i="1" dirty="0" smtClean="0"/>
              <a:t> </a:t>
            </a:r>
            <a:r>
              <a:rPr lang="es-CO" sz="2400" b="1" i="1" dirty="0" err="1" smtClean="0"/>
              <a:t>peter</a:t>
            </a:r>
            <a:r>
              <a:rPr lang="es-CO" sz="2400" b="1" i="1" dirty="0" smtClean="0"/>
              <a:t> </a:t>
            </a:r>
            <a:r>
              <a:rPr lang="es-CO" sz="2400" b="1" i="1" dirty="0" err="1" smtClean="0"/>
              <a:t>kol-rejem</a:t>
            </a:r>
            <a:r>
              <a:rPr lang="es-CO" sz="2400" b="1" i="1" dirty="0" smtClean="0"/>
              <a:t> </a:t>
            </a:r>
            <a:r>
              <a:rPr lang="es-CO" sz="2400" b="1" i="1" dirty="0" err="1" smtClean="0"/>
              <a:t>biveney-Yisra'el</a:t>
            </a:r>
            <a:r>
              <a:rPr lang="es-CO" sz="2400" b="1" i="1" dirty="0" smtClean="0"/>
              <a:t> </a:t>
            </a:r>
            <a:r>
              <a:rPr lang="es-CO" sz="2400" b="1" i="1" dirty="0" err="1" smtClean="0"/>
              <a:t>ba'adam</a:t>
            </a:r>
            <a:r>
              <a:rPr lang="es-CO" sz="2400" b="1" i="1" dirty="0" smtClean="0"/>
              <a:t> </a:t>
            </a:r>
            <a:r>
              <a:rPr lang="es-CO" sz="2400" b="1" i="1" dirty="0" err="1" smtClean="0"/>
              <a:t>uvabehemah</a:t>
            </a:r>
            <a:r>
              <a:rPr lang="es-CO" sz="2400" b="1" i="1" dirty="0" smtClean="0"/>
              <a:t> </a:t>
            </a:r>
            <a:r>
              <a:rPr lang="es-CO" sz="2400" b="1" i="1" dirty="0" err="1" smtClean="0"/>
              <a:t>li</a:t>
            </a:r>
            <a:r>
              <a:rPr lang="es-CO" sz="2400" b="1" i="1" dirty="0" smtClean="0"/>
              <a:t> </a:t>
            </a:r>
            <a:r>
              <a:rPr lang="es-CO" sz="2400" b="1" i="1" dirty="0" err="1" smtClean="0"/>
              <a:t>hu</a:t>
            </a:r>
            <a:r>
              <a:rPr lang="es-CO" sz="2400" b="1" i="1" dirty="0" smtClean="0"/>
              <a:t>.</a:t>
            </a:r>
            <a:endParaRPr lang="es-CO" sz="2400" i="1" dirty="0" smtClean="0"/>
          </a:p>
          <a:p>
            <a:r>
              <a:rPr lang="es-CO" sz="2400" i="1" dirty="0" smtClean="0"/>
              <a:t>Después de lo sucedido con todos los primogénitos, aquí Hashem pide que los que quedaron sean consagrados a El, incluyendo a los animales.</a:t>
            </a:r>
            <a:endParaRPr lang="es-CO" sz="2400" i="1" dirty="0"/>
          </a:p>
        </p:txBody>
      </p:sp>
    </p:spTree>
  </p:cSld>
  <p:clrMapOvr>
    <a:masterClrMapping/>
  </p:clrMapOvr>
  <p:transition advTm="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t>13:3   </a:t>
            </a:r>
            <a:r>
              <a:rPr lang="es-CO" sz="2400" i="1" dirty="0" smtClean="0"/>
              <a:t>Y Moisés dijo al pueblo: Acordaos de este día en el cual salisteis de Egipto, de la casa de servidumbre; porque con poder fuerte os sacó el Eterno de aquí; por tanto no se comerá (en el) pan fermentado.</a:t>
            </a:r>
            <a:r>
              <a:rPr lang="es-CO" sz="2400" b="1" i="1" dirty="0" smtClean="0"/>
              <a:t> </a:t>
            </a:r>
          </a:p>
          <a:p>
            <a:r>
              <a:rPr lang="es-CO" sz="2400" b="1" i="1" dirty="0" err="1" smtClean="0"/>
              <a:t>Vayomer</a:t>
            </a:r>
            <a:r>
              <a:rPr lang="es-CO" sz="2400" b="1" i="1" dirty="0" smtClean="0"/>
              <a:t> Moshe el-</a:t>
            </a:r>
            <a:r>
              <a:rPr lang="es-CO" sz="2400" b="1" i="1" dirty="0" err="1" smtClean="0"/>
              <a:t>ha'am</a:t>
            </a:r>
            <a:r>
              <a:rPr lang="es-CO" sz="2400" b="1" i="1" dirty="0" smtClean="0"/>
              <a:t> </a:t>
            </a:r>
            <a:r>
              <a:rPr lang="es-CO" sz="2400" b="1" i="1" dirty="0" err="1" smtClean="0"/>
              <a:t>zajor</a:t>
            </a:r>
            <a:r>
              <a:rPr lang="es-CO" sz="2400" b="1" i="1" dirty="0" smtClean="0"/>
              <a:t> et-</a:t>
            </a:r>
            <a:r>
              <a:rPr lang="es-CO" sz="2400" b="1" i="1" dirty="0" err="1" smtClean="0"/>
              <a:t>hayom</a:t>
            </a:r>
            <a:r>
              <a:rPr lang="es-CO" sz="2400" b="1" i="1" dirty="0" smtClean="0"/>
              <a:t> </a:t>
            </a:r>
            <a:r>
              <a:rPr lang="es-CO" sz="2400" b="1" i="1" dirty="0" err="1" smtClean="0"/>
              <a:t>hazeh</a:t>
            </a:r>
            <a:r>
              <a:rPr lang="es-CO" sz="2400" b="1" i="1" dirty="0" smtClean="0"/>
              <a:t> </a:t>
            </a:r>
            <a:r>
              <a:rPr lang="es-CO" sz="2400" b="1" i="1" dirty="0" err="1" smtClean="0"/>
              <a:t>asher</a:t>
            </a:r>
            <a:r>
              <a:rPr lang="es-CO" sz="2400" b="1" i="1" dirty="0" smtClean="0"/>
              <a:t> </a:t>
            </a:r>
            <a:r>
              <a:rPr lang="es-CO" sz="2400" b="1" i="1" dirty="0" err="1" smtClean="0"/>
              <a:t>yetsatem</a:t>
            </a:r>
            <a:r>
              <a:rPr lang="es-CO" sz="2400" b="1" i="1" dirty="0" smtClean="0"/>
              <a:t> </a:t>
            </a:r>
            <a:r>
              <a:rPr lang="es-CO" sz="2400" b="1" i="1" dirty="0" err="1" smtClean="0"/>
              <a:t>miMitsrayim</a:t>
            </a:r>
            <a:r>
              <a:rPr lang="es-CO" sz="2400" b="1" i="1" dirty="0" smtClean="0"/>
              <a:t> </a:t>
            </a:r>
            <a:r>
              <a:rPr lang="es-CO" sz="2400" b="1" i="1" dirty="0" err="1" smtClean="0"/>
              <a:t>mibeyt</a:t>
            </a:r>
            <a:r>
              <a:rPr lang="es-CO" sz="2400" b="1" i="1" dirty="0" smtClean="0"/>
              <a:t> </a:t>
            </a:r>
            <a:r>
              <a:rPr lang="es-CO" sz="2400" b="1" i="1" dirty="0" err="1" smtClean="0"/>
              <a:t>avadim</a:t>
            </a:r>
            <a:r>
              <a:rPr lang="es-CO" sz="2400" b="1" i="1" dirty="0" smtClean="0"/>
              <a:t> </a:t>
            </a:r>
            <a:r>
              <a:rPr lang="es-CO" sz="2400" b="1" i="1" dirty="0" err="1" smtClean="0"/>
              <a:t>ki</a:t>
            </a:r>
            <a:r>
              <a:rPr lang="es-CO" sz="2400" b="1" i="1" dirty="0" smtClean="0"/>
              <a:t> </a:t>
            </a:r>
            <a:r>
              <a:rPr lang="es-CO" sz="2400" b="1" i="1" dirty="0" err="1" smtClean="0"/>
              <a:t>bejozek</a:t>
            </a:r>
            <a:r>
              <a:rPr lang="es-CO" sz="2400" b="1" i="1" dirty="0" smtClean="0"/>
              <a:t> </a:t>
            </a:r>
            <a:r>
              <a:rPr lang="es-CO" sz="2400" b="1" i="1" dirty="0" err="1" smtClean="0"/>
              <a:t>yad</a:t>
            </a:r>
            <a:r>
              <a:rPr lang="es-CO" sz="2400" b="1" i="1" dirty="0" smtClean="0"/>
              <a:t> </a:t>
            </a:r>
            <a:r>
              <a:rPr lang="es-CO" sz="2400" b="1" i="1" dirty="0" err="1" smtClean="0"/>
              <a:t>hotsi</a:t>
            </a:r>
            <a:r>
              <a:rPr lang="es-CO" sz="2400" b="1" i="1" dirty="0" smtClean="0"/>
              <a:t> Adonay </a:t>
            </a:r>
            <a:r>
              <a:rPr lang="es-CO" sz="2400" b="1" i="1" dirty="0" err="1" smtClean="0"/>
              <a:t>etjem</a:t>
            </a:r>
            <a:r>
              <a:rPr lang="es-CO" sz="2400" b="1" i="1" dirty="0" smtClean="0"/>
              <a:t> </a:t>
            </a:r>
            <a:r>
              <a:rPr lang="es-CO" sz="2400" b="1" i="1" dirty="0" err="1" smtClean="0"/>
              <a:t>mizeh</a:t>
            </a:r>
            <a:r>
              <a:rPr lang="es-CO" sz="2400" b="1" i="1" dirty="0" smtClean="0"/>
              <a:t> velo </a:t>
            </a:r>
            <a:r>
              <a:rPr lang="es-CO" sz="2400" b="1" i="1" dirty="0" err="1" smtClean="0"/>
              <a:t>ye'ajel</a:t>
            </a:r>
            <a:r>
              <a:rPr lang="es-CO" sz="2400" b="1" i="1" dirty="0" smtClean="0"/>
              <a:t> </a:t>
            </a:r>
            <a:r>
              <a:rPr lang="es-CO" sz="2400" b="1" i="1" dirty="0" err="1" smtClean="0"/>
              <a:t>jamets</a:t>
            </a:r>
            <a:r>
              <a:rPr lang="es-CO" sz="2400" b="1" i="1" dirty="0" smtClean="0"/>
              <a:t>.</a:t>
            </a:r>
            <a:endParaRPr lang="es-CO" sz="2400" i="1" dirty="0" smtClean="0"/>
          </a:p>
          <a:p>
            <a:r>
              <a:rPr lang="es-CO" sz="2400" i="1" dirty="0" smtClean="0"/>
              <a:t>Aquí desde el verso 3 al 16 se agregan muchos mandamientos a los dados anteriormente. El primero es tener que recordar el día y el mes y conmemorarlo en el tiempo designado –el primavera-. Y agrega con relación al jametz y a los </a:t>
            </a:r>
            <a:r>
              <a:rPr lang="es-CO" sz="2400" i="1" dirty="0" err="1" smtClean="0"/>
              <a:t>totafot</a:t>
            </a:r>
            <a:r>
              <a:rPr lang="es-CO" sz="2400" i="1" dirty="0" smtClean="0"/>
              <a:t> entre los ojos.</a:t>
            </a:r>
          </a:p>
          <a:p>
            <a:endParaRPr lang="es-CO" sz="2400" i="1" dirty="0"/>
          </a:p>
        </p:txBody>
      </p:sp>
    </p:spTree>
  </p:cSld>
  <p:clrMapOvr>
    <a:masterClrMapping/>
  </p:clrMapOvr>
  <p:transition advTm="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t>13:4</a:t>
            </a:r>
            <a:r>
              <a:rPr lang="es-ES" sz="2400" i="1" dirty="0" smtClean="0"/>
              <a:t>   Hoy mismo salís, en el mes de Aviv (primavera). </a:t>
            </a:r>
          </a:p>
          <a:p>
            <a:r>
              <a:rPr lang="es-ES" sz="2400" b="1" i="1" dirty="0" err="1" smtClean="0"/>
              <a:t>Hayom</a:t>
            </a:r>
            <a:r>
              <a:rPr lang="es-ES" sz="2400" b="1" i="1" dirty="0" smtClean="0"/>
              <a:t> </a:t>
            </a:r>
            <a:r>
              <a:rPr lang="es-ES" sz="2400" b="1" i="1" dirty="0" err="1" smtClean="0"/>
              <a:t>atem</a:t>
            </a:r>
            <a:r>
              <a:rPr lang="es-ES" sz="2400" b="1" i="1" dirty="0" smtClean="0"/>
              <a:t> </a:t>
            </a:r>
            <a:r>
              <a:rPr lang="es-ES" sz="2400" b="1" i="1" dirty="0" err="1" smtClean="0"/>
              <a:t>yotse'im</a:t>
            </a:r>
            <a:r>
              <a:rPr lang="es-ES" sz="2400" b="1" i="1" dirty="0" smtClean="0"/>
              <a:t> </a:t>
            </a:r>
            <a:r>
              <a:rPr lang="es-ES" sz="2400" b="1" i="1" dirty="0" err="1" smtClean="0"/>
              <a:t>bejodesh</a:t>
            </a:r>
            <a:r>
              <a:rPr lang="es-ES" sz="2400" b="1" i="1" dirty="0" smtClean="0"/>
              <a:t> </a:t>
            </a:r>
            <a:r>
              <a:rPr lang="es-ES" sz="2400" b="1" i="1" dirty="0" err="1" smtClean="0"/>
              <a:t>ha'aviv</a:t>
            </a:r>
            <a:r>
              <a:rPr lang="es-ES" sz="2400" b="1" i="1" dirty="0" smtClean="0"/>
              <a:t>.</a:t>
            </a:r>
            <a:endParaRPr lang="es-ES" sz="2400" i="1" dirty="0" smtClean="0"/>
          </a:p>
          <a:p>
            <a:r>
              <a:rPr lang="es-CO" sz="2400" b="1" i="1" dirty="0" smtClean="0"/>
              <a:t>13:5   </a:t>
            </a:r>
            <a:r>
              <a:rPr lang="es-CO" sz="2400" i="1" dirty="0" smtClean="0"/>
              <a:t>Y será que cuando te hubiere llevado el Eterno a la tierra del cananeo, y del </a:t>
            </a:r>
            <a:r>
              <a:rPr lang="es-CO" sz="2400" i="1" dirty="0" err="1" smtClean="0"/>
              <a:t>hiteo</a:t>
            </a:r>
            <a:r>
              <a:rPr lang="es-CO" sz="2400" i="1" dirty="0" smtClean="0"/>
              <a:t>, y del </a:t>
            </a:r>
            <a:r>
              <a:rPr lang="es-CO" sz="2400" i="1" dirty="0" err="1" smtClean="0"/>
              <a:t>emoreo</a:t>
            </a:r>
            <a:r>
              <a:rPr lang="es-CO" sz="2400" i="1" dirty="0" smtClean="0"/>
              <a:t>, y del </a:t>
            </a:r>
            <a:r>
              <a:rPr lang="es-CO" sz="2400" i="1" dirty="0" err="1" smtClean="0"/>
              <a:t>hiveo</a:t>
            </a:r>
            <a:r>
              <a:rPr lang="es-CO" sz="2400" i="1" dirty="0" smtClean="0"/>
              <a:t>, y del </a:t>
            </a:r>
            <a:r>
              <a:rPr lang="es-CO" sz="2400" i="1" dirty="0" err="1" smtClean="0"/>
              <a:t>yevuseo</a:t>
            </a:r>
            <a:r>
              <a:rPr lang="es-CO" sz="2400" i="1" dirty="0" smtClean="0"/>
              <a:t>, respecto de la cual juró a tus padres que te la daría, tierra que mana leche y miel, celebrarás este culto en este mes. </a:t>
            </a:r>
          </a:p>
          <a:p>
            <a:r>
              <a:rPr lang="es-CO" sz="2400" b="1" i="1" dirty="0" err="1" smtClean="0"/>
              <a:t>Vehayah</a:t>
            </a:r>
            <a:r>
              <a:rPr lang="es-CO" sz="2400" b="1" i="1" dirty="0" smtClean="0"/>
              <a:t> ji-</a:t>
            </a:r>
            <a:r>
              <a:rPr lang="es-CO" sz="2400" b="1" i="1" dirty="0" err="1" smtClean="0"/>
              <a:t>yevi'aja</a:t>
            </a:r>
            <a:r>
              <a:rPr lang="es-CO" sz="2400" b="1" i="1" dirty="0" smtClean="0"/>
              <a:t> Adonay el-</a:t>
            </a:r>
            <a:r>
              <a:rPr lang="es-CO" sz="2400" b="1" i="1" dirty="0" err="1" smtClean="0"/>
              <a:t>erets</a:t>
            </a:r>
            <a:r>
              <a:rPr lang="es-CO" sz="2400" b="1" i="1" dirty="0" smtClean="0"/>
              <a:t> </a:t>
            </a:r>
            <a:r>
              <a:rPr lang="es-CO" sz="2400" b="1" i="1" dirty="0" err="1" smtClean="0"/>
              <a:t>haKna'ani</a:t>
            </a:r>
            <a:r>
              <a:rPr lang="es-CO" sz="2400" b="1" i="1" dirty="0" smtClean="0"/>
              <a:t> </a:t>
            </a:r>
            <a:r>
              <a:rPr lang="es-CO" sz="2400" b="1" i="1" dirty="0" err="1" smtClean="0"/>
              <a:t>vehaJiti</a:t>
            </a:r>
            <a:r>
              <a:rPr lang="es-CO" sz="2400" b="1" i="1" dirty="0" smtClean="0"/>
              <a:t> </a:t>
            </a:r>
            <a:r>
              <a:rPr lang="es-CO" sz="2400" b="1" i="1" dirty="0" err="1" smtClean="0"/>
              <a:t>veha'Emori</a:t>
            </a:r>
            <a:r>
              <a:rPr lang="es-CO" sz="2400" b="1" i="1" dirty="0" smtClean="0"/>
              <a:t> </a:t>
            </a:r>
            <a:r>
              <a:rPr lang="es-CO" sz="2400" b="1" i="1" dirty="0" err="1" smtClean="0"/>
              <a:t>vehaJivi</a:t>
            </a:r>
            <a:r>
              <a:rPr lang="es-CO" sz="2400" b="1" i="1" dirty="0" smtClean="0"/>
              <a:t> </a:t>
            </a:r>
            <a:r>
              <a:rPr lang="es-CO" sz="2400" b="1" i="1" dirty="0" err="1" smtClean="0"/>
              <a:t>vehaYevusi</a:t>
            </a:r>
            <a:r>
              <a:rPr lang="es-CO" sz="2400" b="1" i="1" dirty="0" smtClean="0"/>
              <a:t> </a:t>
            </a:r>
            <a:r>
              <a:rPr lang="es-CO" sz="2400" b="1" i="1" dirty="0" err="1" smtClean="0"/>
              <a:t>asher</a:t>
            </a:r>
            <a:r>
              <a:rPr lang="es-CO" sz="2400" b="1" i="1" dirty="0" smtClean="0"/>
              <a:t> </a:t>
            </a:r>
            <a:r>
              <a:rPr lang="es-CO" sz="2400" b="1" i="1" dirty="0" err="1" smtClean="0"/>
              <a:t>nishba</a:t>
            </a:r>
            <a:r>
              <a:rPr lang="es-CO" sz="2400" b="1" i="1" dirty="0" smtClean="0"/>
              <a:t> </a:t>
            </a:r>
            <a:r>
              <a:rPr lang="es-CO" sz="2400" b="1" i="1" dirty="0" err="1" smtClean="0"/>
              <a:t>la'avoteyja</a:t>
            </a:r>
            <a:r>
              <a:rPr lang="es-CO" sz="2400" b="1" i="1" dirty="0" smtClean="0"/>
              <a:t> </a:t>
            </a:r>
            <a:r>
              <a:rPr lang="es-CO" sz="2400" b="1" i="1" dirty="0" err="1" smtClean="0"/>
              <a:t>latet</a:t>
            </a:r>
            <a:r>
              <a:rPr lang="es-CO" sz="2400" b="1" i="1" dirty="0" smtClean="0"/>
              <a:t> </a:t>
            </a:r>
            <a:r>
              <a:rPr lang="es-CO" sz="2400" b="1" i="1" dirty="0" err="1" smtClean="0"/>
              <a:t>laj</a:t>
            </a:r>
            <a:r>
              <a:rPr lang="es-CO" sz="2400" b="1" i="1" dirty="0" smtClean="0"/>
              <a:t> </a:t>
            </a:r>
            <a:r>
              <a:rPr lang="es-CO" sz="2400" b="1" i="1" dirty="0" err="1" smtClean="0"/>
              <a:t>erets</a:t>
            </a:r>
            <a:r>
              <a:rPr lang="es-CO" sz="2400" b="1" i="1" dirty="0" smtClean="0"/>
              <a:t> </a:t>
            </a:r>
            <a:r>
              <a:rPr lang="es-CO" sz="2400" b="1" i="1" dirty="0" err="1" smtClean="0"/>
              <a:t>zavat</a:t>
            </a:r>
            <a:r>
              <a:rPr lang="es-CO" sz="2400" b="1" i="1" dirty="0" smtClean="0"/>
              <a:t> </a:t>
            </a:r>
            <a:r>
              <a:rPr lang="es-CO" sz="2400" b="1" i="1" dirty="0" err="1" smtClean="0"/>
              <a:t>jalav</a:t>
            </a:r>
            <a:r>
              <a:rPr lang="es-CO" sz="2400" b="1" i="1" dirty="0" smtClean="0"/>
              <a:t> </a:t>
            </a:r>
            <a:r>
              <a:rPr lang="es-CO" sz="2400" b="1" i="1" dirty="0" err="1" smtClean="0"/>
              <a:t>udevash</a:t>
            </a:r>
            <a:r>
              <a:rPr lang="es-CO" sz="2400" b="1" i="1" dirty="0" smtClean="0"/>
              <a:t> </a:t>
            </a:r>
            <a:r>
              <a:rPr lang="es-CO" sz="2400" b="1" i="1" dirty="0" err="1" smtClean="0"/>
              <a:t>ve'avadeta</a:t>
            </a:r>
            <a:r>
              <a:rPr lang="es-CO" sz="2400" b="1" i="1" dirty="0" smtClean="0"/>
              <a:t> et-</a:t>
            </a:r>
            <a:r>
              <a:rPr lang="es-CO" sz="2400" b="1" i="1" dirty="0" err="1" smtClean="0"/>
              <a:t>ha'avodah</a:t>
            </a:r>
            <a:r>
              <a:rPr lang="es-CO" sz="2400" b="1" i="1" dirty="0" smtClean="0"/>
              <a:t> </a:t>
            </a:r>
            <a:r>
              <a:rPr lang="es-CO" sz="2400" b="1" i="1" dirty="0" err="1" smtClean="0"/>
              <a:t>hazot</a:t>
            </a:r>
            <a:r>
              <a:rPr lang="es-CO" sz="2400" b="1" i="1" dirty="0" smtClean="0"/>
              <a:t> </a:t>
            </a:r>
            <a:r>
              <a:rPr lang="es-CO" sz="2400" b="1" i="1" dirty="0" err="1" smtClean="0"/>
              <a:t>bajodesh</a:t>
            </a:r>
            <a:r>
              <a:rPr lang="es-CO" sz="2400" b="1" i="1" dirty="0" smtClean="0"/>
              <a:t> </a:t>
            </a:r>
            <a:r>
              <a:rPr lang="es-CO" sz="2400" b="1" i="1" dirty="0" err="1" smtClean="0"/>
              <a:t>hazeh</a:t>
            </a:r>
            <a:r>
              <a:rPr lang="es-CO" sz="2400" b="1" i="1" dirty="0" smtClean="0"/>
              <a:t>.</a:t>
            </a:r>
            <a:endParaRPr lang="es-CO" sz="2400" i="1" dirty="0" smtClean="0"/>
          </a:p>
          <a:p>
            <a:r>
              <a:rPr lang="es-CO" sz="2400" i="1" dirty="0" smtClean="0"/>
              <a:t>Aquí no se mencionan 2 tribus: </a:t>
            </a:r>
            <a:r>
              <a:rPr lang="es-CO" sz="2400" i="1" dirty="0" err="1" smtClean="0"/>
              <a:t>Perizeo</a:t>
            </a:r>
            <a:r>
              <a:rPr lang="es-CO" sz="2400" i="1" dirty="0" smtClean="0"/>
              <a:t> y </a:t>
            </a:r>
            <a:r>
              <a:rPr lang="es-CO" sz="2400" i="1" dirty="0" err="1" smtClean="0"/>
              <a:t>Gergeseo</a:t>
            </a:r>
            <a:endParaRPr lang="es-CO" sz="2400" i="1" dirty="0"/>
          </a:p>
        </p:txBody>
      </p:sp>
    </p:spTree>
  </p:cSld>
  <p:clrMapOvr>
    <a:masterClrMapping/>
  </p:clrMapOvr>
  <p:transition advTm="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t>13:6   </a:t>
            </a:r>
            <a:r>
              <a:rPr lang="es-CO" sz="2400" i="1" dirty="0" smtClean="0"/>
              <a:t>Siete días comerás panes </a:t>
            </a:r>
            <a:r>
              <a:rPr lang="es-CO" sz="2400" i="1" dirty="0" err="1" smtClean="0"/>
              <a:t>azimos</a:t>
            </a:r>
            <a:r>
              <a:rPr lang="es-CO" sz="2400" i="1" dirty="0" smtClean="0"/>
              <a:t>, y en el día séptimo habrá fiesta en honor del Eterno.</a:t>
            </a:r>
            <a:r>
              <a:rPr lang="es-CO" sz="2400" b="1" i="1" dirty="0" smtClean="0"/>
              <a:t> </a:t>
            </a:r>
          </a:p>
          <a:p>
            <a:r>
              <a:rPr lang="es-CO" sz="2400" b="1" i="1" dirty="0" err="1" smtClean="0"/>
              <a:t>Shiv'at</a:t>
            </a:r>
            <a:r>
              <a:rPr lang="es-CO" sz="2400" b="1" i="1" dirty="0" smtClean="0"/>
              <a:t> </a:t>
            </a:r>
            <a:r>
              <a:rPr lang="es-CO" sz="2400" b="1" i="1" dirty="0" err="1" smtClean="0"/>
              <a:t>yamim</a:t>
            </a:r>
            <a:r>
              <a:rPr lang="es-CO" sz="2400" b="1" i="1" dirty="0" smtClean="0"/>
              <a:t> tojal </a:t>
            </a:r>
            <a:r>
              <a:rPr lang="es-CO" sz="2400" b="1" i="1" dirty="0" err="1" smtClean="0"/>
              <a:t>matsot</a:t>
            </a:r>
            <a:r>
              <a:rPr lang="es-CO" sz="2400" b="1" i="1" dirty="0" smtClean="0"/>
              <a:t> </a:t>
            </a:r>
            <a:r>
              <a:rPr lang="es-CO" sz="2400" b="1" i="1" dirty="0" err="1" smtClean="0"/>
              <a:t>uvayom</a:t>
            </a:r>
            <a:r>
              <a:rPr lang="es-CO" sz="2400" b="1" i="1" dirty="0" smtClean="0"/>
              <a:t> </a:t>
            </a:r>
            <a:r>
              <a:rPr lang="es-CO" sz="2400" b="1" i="1" dirty="0" err="1" smtClean="0"/>
              <a:t>hashvi'i</a:t>
            </a:r>
            <a:r>
              <a:rPr lang="es-CO" sz="2400" b="1" i="1" dirty="0" smtClean="0"/>
              <a:t> </a:t>
            </a:r>
            <a:r>
              <a:rPr lang="es-CO" sz="2400" b="1" i="1" dirty="0" err="1" smtClean="0"/>
              <a:t>jag</a:t>
            </a:r>
            <a:r>
              <a:rPr lang="es-CO" sz="2400" b="1" i="1" dirty="0" smtClean="0"/>
              <a:t> </a:t>
            </a:r>
            <a:r>
              <a:rPr lang="es-CO" sz="2400" b="1" i="1" dirty="0" err="1" smtClean="0"/>
              <a:t>l'Adonay</a:t>
            </a:r>
            <a:r>
              <a:rPr lang="es-CO" sz="2400" b="1" i="1" dirty="0" smtClean="0"/>
              <a:t>.</a:t>
            </a:r>
            <a:endParaRPr lang="es-CO" sz="2400" i="1" dirty="0" smtClean="0"/>
          </a:p>
          <a:p>
            <a:r>
              <a:rPr lang="es-CO" sz="2400" b="1" i="1" dirty="0" smtClean="0"/>
              <a:t> </a:t>
            </a:r>
            <a:endParaRPr lang="es-CO" sz="2400" i="1" dirty="0" smtClean="0"/>
          </a:p>
          <a:p>
            <a:r>
              <a:rPr lang="es-CO" sz="2400" b="1" i="1" dirty="0" smtClean="0"/>
              <a:t>13:7   </a:t>
            </a:r>
            <a:r>
              <a:rPr lang="es-CO" sz="2400" i="1" dirty="0" smtClean="0"/>
              <a:t>Se comerán panes ázimos por siete días; no se verá junto a ti pan fermentado, ni será vista contigo levadura en todo tu territorio. </a:t>
            </a:r>
          </a:p>
          <a:p>
            <a:r>
              <a:rPr lang="es-CO" sz="2400" b="1" i="1" dirty="0" err="1" smtClean="0"/>
              <a:t>Matsot</a:t>
            </a:r>
            <a:r>
              <a:rPr lang="es-CO" sz="2400" b="1" i="1" dirty="0" smtClean="0"/>
              <a:t> </a:t>
            </a:r>
            <a:r>
              <a:rPr lang="es-CO" sz="2400" b="1" i="1" dirty="0" err="1" smtClean="0"/>
              <a:t>ye'ajel</a:t>
            </a:r>
            <a:r>
              <a:rPr lang="es-CO" sz="2400" b="1" i="1" dirty="0" smtClean="0"/>
              <a:t> et </a:t>
            </a:r>
            <a:r>
              <a:rPr lang="es-CO" sz="2400" b="1" i="1" dirty="0" err="1" smtClean="0"/>
              <a:t>shiv'at</a:t>
            </a:r>
            <a:r>
              <a:rPr lang="es-CO" sz="2400" b="1" i="1" dirty="0" smtClean="0"/>
              <a:t> </a:t>
            </a:r>
            <a:r>
              <a:rPr lang="es-CO" sz="2400" b="1" i="1" dirty="0" err="1" smtClean="0"/>
              <a:t>hayamim</a:t>
            </a:r>
            <a:r>
              <a:rPr lang="es-CO" sz="2400" b="1" i="1" dirty="0" smtClean="0"/>
              <a:t> velo-</a:t>
            </a:r>
            <a:r>
              <a:rPr lang="es-CO" sz="2400" b="1" i="1" dirty="0" err="1" smtClean="0"/>
              <a:t>yera'eh</a:t>
            </a:r>
            <a:r>
              <a:rPr lang="es-CO" sz="2400" b="1" i="1" dirty="0" smtClean="0"/>
              <a:t> leja </a:t>
            </a:r>
            <a:r>
              <a:rPr lang="es-CO" sz="2400" b="1" i="1" dirty="0" err="1" smtClean="0"/>
              <a:t>jamets</a:t>
            </a:r>
            <a:r>
              <a:rPr lang="es-CO" sz="2400" b="1" i="1" dirty="0" smtClean="0"/>
              <a:t> velo-</a:t>
            </a:r>
            <a:r>
              <a:rPr lang="es-CO" sz="2400" b="1" i="1" dirty="0" err="1" smtClean="0"/>
              <a:t>yera'eh</a:t>
            </a:r>
            <a:r>
              <a:rPr lang="es-CO" sz="2400" b="1" i="1" dirty="0" smtClean="0"/>
              <a:t> leja </a:t>
            </a:r>
            <a:r>
              <a:rPr lang="es-CO" sz="2400" b="1" i="1" dirty="0" err="1" smtClean="0"/>
              <a:t>se'or</a:t>
            </a:r>
            <a:r>
              <a:rPr lang="es-CO" sz="2400" b="1" i="1" dirty="0" smtClean="0"/>
              <a:t> </a:t>
            </a:r>
            <a:r>
              <a:rPr lang="es-CO" sz="2400" b="1" i="1" dirty="0" err="1" smtClean="0"/>
              <a:t>bejol-gvuleja</a:t>
            </a:r>
            <a:r>
              <a:rPr lang="es-CO" sz="2400" b="1" i="1" dirty="0" smtClean="0"/>
              <a:t>.</a:t>
            </a:r>
            <a:endParaRPr lang="es-CO" sz="2400" i="1" dirty="0" smtClean="0"/>
          </a:p>
          <a:p>
            <a:endParaRPr lang="es-CO" sz="2400" i="1" dirty="0"/>
          </a:p>
        </p:txBody>
      </p:sp>
    </p:spTree>
  </p:cSld>
  <p:clrMapOvr>
    <a:masterClrMapping/>
  </p:clrMapOvr>
  <p:transition advTm="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t>13:8     </a:t>
            </a:r>
            <a:r>
              <a:rPr lang="es-CO" sz="2400" i="1" dirty="0" smtClean="0"/>
              <a:t>Y en aquel día contarás a tu hijo, diciendo: Es a causa de lo que hizo conmigo el Eterno cuando salí de Egipto. </a:t>
            </a:r>
          </a:p>
          <a:p>
            <a:r>
              <a:rPr lang="es-CO" sz="2400" b="1" i="1" dirty="0" err="1" smtClean="0"/>
              <a:t>Vehigadeta</a:t>
            </a:r>
            <a:r>
              <a:rPr lang="es-CO" sz="2400" b="1" i="1" dirty="0" smtClean="0"/>
              <a:t> </a:t>
            </a:r>
            <a:r>
              <a:rPr lang="es-CO" sz="2400" b="1" i="1" dirty="0" err="1" smtClean="0"/>
              <a:t>levinja</a:t>
            </a:r>
            <a:r>
              <a:rPr lang="es-CO" sz="2400" b="1" i="1" dirty="0" smtClean="0"/>
              <a:t> </a:t>
            </a:r>
            <a:r>
              <a:rPr lang="es-CO" sz="2400" b="1" i="1" dirty="0" err="1" smtClean="0"/>
              <a:t>bayom</a:t>
            </a:r>
            <a:r>
              <a:rPr lang="es-CO" sz="2400" b="1" i="1" dirty="0" smtClean="0"/>
              <a:t> </a:t>
            </a:r>
            <a:r>
              <a:rPr lang="es-CO" sz="2400" b="1" i="1" dirty="0" err="1" smtClean="0"/>
              <a:t>hahu</a:t>
            </a:r>
            <a:r>
              <a:rPr lang="es-CO" sz="2400" b="1" i="1" dirty="0" smtClean="0"/>
              <a:t> </a:t>
            </a:r>
            <a:r>
              <a:rPr lang="es-CO" sz="2400" b="1" i="1" dirty="0" err="1" smtClean="0"/>
              <a:t>lemor</a:t>
            </a:r>
            <a:r>
              <a:rPr lang="es-CO" sz="2400" b="1" i="1" dirty="0" smtClean="0"/>
              <a:t> </a:t>
            </a:r>
            <a:r>
              <a:rPr lang="es-CO" sz="2400" b="1" i="1" dirty="0" err="1" smtClean="0"/>
              <a:t>ba'avur</a:t>
            </a:r>
            <a:r>
              <a:rPr lang="es-CO" sz="2400" b="1" i="1" dirty="0" smtClean="0"/>
              <a:t> </a:t>
            </a:r>
            <a:r>
              <a:rPr lang="es-CO" sz="2400" b="1" i="1" dirty="0" err="1" smtClean="0"/>
              <a:t>zeh</a:t>
            </a:r>
            <a:r>
              <a:rPr lang="es-CO" sz="2400" b="1" i="1" dirty="0" smtClean="0"/>
              <a:t> </a:t>
            </a:r>
            <a:r>
              <a:rPr lang="es-CO" sz="2400" b="1" i="1" dirty="0" err="1" smtClean="0"/>
              <a:t>asah</a:t>
            </a:r>
            <a:r>
              <a:rPr lang="es-CO" sz="2400" b="1" i="1" dirty="0" smtClean="0"/>
              <a:t> Adonay </a:t>
            </a:r>
            <a:r>
              <a:rPr lang="es-CO" sz="2400" b="1" i="1" dirty="0" err="1" smtClean="0"/>
              <a:t>li</a:t>
            </a:r>
            <a:r>
              <a:rPr lang="es-CO" sz="2400" b="1" i="1" dirty="0" smtClean="0"/>
              <a:t> </a:t>
            </a:r>
            <a:r>
              <a:rPr lang="es-CO" sz="2400" b="1" i="1" dirty="0" err="1" smtClean="0"/>
              <a:t>betseti</a:t>
            </a:r>
            <a:r>
              <a:rPr lang="es-CO" sz="2400" b="1" i="1" dirty="0" smtClean="0"/>
              <a:t> </a:t>
            </a:r>
            <a:r>
              <a:rPr lang="es-CO" sz="2400" b="1" i="1" dirty="0" err="1" smtClean="0"/>
              <a:t>miMitsrayim</a:t>
            </a:r>
            <a:r>
              <a:rPr lang="es-CO" sz="2400" b="1" i="1" dirty="0" smtClean="0"/>
              <a:t>.</a:t>
            </a:r>
            <a:endParaRPr lang="es-CO" sz="2400" i="1" dirty="0" smtClean="0"/>
          </a:p>
          <a:p>
            <a:r>
              <a:rPr lang="es-CO" sz="2400" b="1" i="1" dirty="0" smtClean="0"/>
              <a:t> 13:9     </a:t>
            </a:r>
            <a:r>
              <a:rPr lang="es-CO" sz="2400" i="1" dirty="0" smtClean="0"/>
              <a:t>Y te será como señal sobre tu mano (izquierda), y como memorial entre tus ojos,   para que esté la ley del Eterno en tu boca; porque con poder fuerte te hizo el Eterno salir de Egipto. </a:t>
            </a:r>
          </a:p>
          <a:p>
            <a:r>
              <a:rPr lang="es-CO" sz="2400" b="1" i="1" dirty="0" err="1" smtClean="0"/>
              <a:t>Vehayah</a:t>
            </a:r>
            <a:r>
              <a:rPr lang="es-CO" sz="2400" b="1" i="1" dirty="0" smtClean="0"/>
              <a:t> leja </a:t>
            </a:r>
            <a:r>
              <a:rPr lang="es-CO" sz="2400" b="1" i="1" dirty="0" err="1" smtClean="0"/>
              <a:t>le'ot</a:t>
            </a:r>
            <a:r>
              <a:rPr lang="es-CO" sz="2400" b="1" i="1" dirty="0" smtClean="0"/>
              <a:t> al-</a:t>
            </a:r>
            <a:r>
              <a:rPr lang="es-CO" sz="2400" b="1" i="1" dirty="0" err="1" smtClean="0"/>
              <a:t>yadja</a:t>
            </a:r>
            <a:r>
              <a:rPr lang="es-CO" sz="2400" b="1" i="1" dirty="0" smtClean="0"/>
              <a:t> </a:t>
            </a:r>
            <a:r>
              <a:rPr lang="es-CO" sz="2400" b="1" i="1" dirty="0" err="1" smtClean="0"/>
              <a:t>ulezikaron</a:t>
            </a:r>
            <a:r>
              <a:rPr lang="es-CO" sz="2400" b="1" i="1" dirty="0" smtClean="0"/>
              <a:t> </a:t>
            </a:r>
            <a:r>
              <a:rPr lang="es-CO" sz="2400" b="1" i="1" dirty="0" err="1" smtClean="0"/>
              <a:t>beyn</a:t>
            </a:r>
            <a:r>
              <a:rPr lang="es-CO" sz="2400" b="1" i="1" dirty="0" smtClean="0"/>
              <a:t> </a:t>
            </a:r>
            <a:r>
              <a:rPr lang="es-CO" sz="2400" b="1" i="1" dirty="0" err="1" smtClean="0"/>
              <a:t>eyneyja</a:t>
            </a:r>
            <a:r>
              <a:rPr lang="es-CO" sz="2400" b="1" i="1" dirty="0" smtClean="0"/>
              <a:t> </a:t>
            </a:r>
            <a:r>
              <a:rPr lang="es-CO" sz="2400" b="1" i="1" dirty="0" err="1" smtClean="0"/>
              <a:t>lema'an</a:t>
            </a:r>
            <a:r>
              <a:rPr lang="es-CO" sz="2400" b="1" i="1" dirty="0" smtClean="0"/>
              <a:t> </a:t>
            </a:r>
            <a:r>
              <a:rPr lang="es-CO" sz="2400" b="1" i="1" dirty="0" err="1" smtClean="0"/>
              <a:t>tihyeh</a:t>
            </a:r>
            <a:r>
              <a:rPr lang="es-CO" sz="2400" b="1" i="1" dirty="0" smtClean="0"/>
              <a:t> </a:t>
            </a:r>
            <a:r>
              <a:rPr lang="es-CO" sz="2400" b="1" i="1" dirty="0" err="1" smtClean="0"/>
              <a:t>torat</a:t>
            </a:r>
            <a:r>
              <a:rPr lang="es-CO" sz="2400" b="1" i="1" dirty="0" smtClean="0"/>
              <a:t> Adonay </a:t>
            </a:r>
            <a:r>
              <a:rPr lang="es-CO" sz="2400" b="1" i="1" dirty="0" err="1" smtClean="0"/>
              <a:t>befija</a:t>
            </a:r>
            <a:r>
              <a:rPr lang="es-CO" sz="2400" b="1" i="1" dirty="0" smtClean="0"/>
              <a:t> </a:t>
            </a:r>
            <a:r>
              <a:rPr lang="es-CO" sz="2400" b="1" i="1" dirty="0" err="1" smtClean="0"/>
              <a:t>ki</a:t>
            </a:r>
            <a:r>
              <a:rPr lang="es-CO" sz="2400" b="1" i="1" dirty="0" smtClean="0"/>
              <a:t> </a:t>
            </a:r>
            <a:r>
              <a:rPr lang="es-CO" sz="2400" b="1" i="1" dirty="0" err="1" smtClean="0"/>
              <a:t>beyad</a:t>
            </a:r>
            <a:r>
              <a:rPr lang="es-CO" sz="2400" b="1" i="1" dirty="0" smtClean="0"/>
              <a:t> </a:t>
            </a:r>
            <a:r>
              <a:rPr lang="es-CO" sz="2400" b="1" i="1" dirty="0" err="1" smtClean="0"/>
              <a:t>jazakah</a:t>
            </a:r>
            <a:r>
              <a:rPr lang="es-CO" sz="2400" b="1" i="1" dirty="0" smtClean="0"/>
              <a:t> </a:t>
            </a:r>
            <a:r>
              <a:rPr lang="es-CO" sz="2400" b="1" i="1" dirty="0" err="1" smtClean="0"/>
              <a:t>hotsi'aja</a:t>
            </a:r>
            <a:r>
              <a:rPr lang="es-CO" sz="2400" b="1" i="1" dirty="0" smtClean="0"/>
              <a:t> Adonay </a:t>
            </a:r>
            <a:r>
              <a:rPr lang="es-CO" sz="2400" b="1" i="1" dirty="0" err="1" smtClean="0"/>
              <a:t>miMitsrayim</a:t>
            </a:r>
            <a:r>
              <a:rPr lang="es-CO" sz="2400" b="1" i="1" dirty="0" smtClean="0"/>
              <a:t>.</a:t>
            </a:r>
            <a:endParaRPr lang="es-CO" sz="2400" i="1" dirty="0" smtClean="0"/>
          </a:p>
          <a:p>
            <a:endParaRPr lang="es-CO" sz="2400" i="1" dirty="0"/>
          </a:p>
        </p:txBody>
      </p:sp>
    </p:spTree>
  </p:cSld>
  <p:clrMapOvr>
    <a:masterClrMapping/>
  </p:clrMapOvr>
  <p:transition advTm="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i="1" dirty="0" smtClean="0"/>
              <a:t>Este es el precepto de las filacterias (tefilín) que durante las oraciones matinales, excepto los sábados y días festivos de la Toráh, los Judíos usan generalmente a partir de los trece años. </a:t>
            </a:r>
          </a:p>
          <a:p>
            <a:r>
              <a:rPr lang="es-ES" sz="2400" i="1" dirty="0" smtClean="0"/>
              <a:t>Los tefilín, que son dos pequeños rollos de pergamino donde se encuentran inscritos cuatro </a:t>
            </a:r>
            <a:r>
              <a:rPr lang="es-ES" sz="2400" i="1" dirty="0" err="1" smtClean="0"/>
              <a:t>parashot</a:t>
            </a:r>
            <a:r>
              <a:rPr lang="es-ES" sz="2400" i="1" dirty="0" smtClean="0"/>
              <a:t> (párrafos) de la Toráh: </a:t>
            </a:r>
          </a:p>
          <a:p>
            <a:pPr lvl="1"/>
            <a:r>
              <a:rPr lang="es-ES" sz="2000" i="1" dirty="0" smtClean="0"/>
              <a:t>(Éxodo capítulo 13, versos l-16, y </a:t>
            </a:r>
          </a:p>
          <a:p>
            <a:pPr lvl="1"/>
            <a:r>
              <a:rPr lang="es-ES" sz="2000" i="1" dirty="0" smtClean="0"/>
              <a:t>Deuteronomio 6, versos 4-9, y </a:t>
            </a:r>
          </a:p>
          <a:p>
            <a:pPr lvl="1"/>
            <a:r>
              <a:rPr lang="es-ES" sz="2000" i="1" dirty="0" smtClean="0"/>
              <a:t>Deuteronomio 11, versos 13-21), se colocan uno en el brazo izquierdo, frente al corazón, y otro en la cabeza, ligados con cintas de cuero.</a:t>
            </a:r>
          </a:p>
        </p:txBody>
      </p:sp>
    </p:spTree>
  </p:cSld>
  <p:clrMapOvr>
    <a:masterClrMapping/>
  </p:clrMapOvr>
  <p:transition advTm="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i="1" dirty="0" smtClean="0"/>
              <a:t>Significan que los sentimientos y los pensamientos humanos deben ser dirigidos a Dios, y su </a:t>
            </a:r>
            <a:r>
              <a:rPr lang="es-ES" sz="2400" i="1" dirty="0" err="1" smtClean="0"/>
              <a:t>Torah</a:t>
            </a:r>
            <a:r>
              <a:rPr lang="es-ES" sz="2400" i="1" dirty="0" smtClean="0"/>
              <a:t> debe estar en nuestros labios (verso 19). </a:t>
            </a:r>
          </a:p>
          <a:p>
            <a:r>
              <a:rPr lang="es-ES" sz="2400" i="1" dirty="0" smtClean="0"/>
              <a:t>Los dos tefilín simbolizan también los dos principios de la vida humana, teoría y práctica, esto es, pensamiento y acción. </a:t>
            </a:r>
          </a:p>
          <a:p>
            <a:r>
              <a:rPr lang="es-ES" sz="2400" i="1" dirty="0" smtClean="0"/>
              <a:t>El del brazo simboliza además el sentimiento. </a:t>
            </a:r>
          </a:p>
          <a:p>
            <a:r>
              <a:rPr lang="es-ES" sz="2400" i="1" dirty="0" smtClean="0"/>
              <a:t>Por consiguiente, los tefilín nos muestran las sendas del pensamiento, sentimiento y acción, formando parte de los principios máximos del judaísmo.</a:t>
            </a:r>
          </a:p>
          <a:p>
            <a:endParaRPr lang="es-CO" sz="2400" i="1" dirty="0"/>
          </a:p>
        </p:txBody>
      </p:sp>
    </p:spTree>
  </p:cSld>
  <p:clrMapOvr>
    <a:masterClrMapping/>
  </p:clrMapOvr>
  <p:transition advTm="0"/>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t>13:10</a:t>
            </a:r>
            <a:r>
              <a:rPr lang="es-ES" sz="2400" i="1" dirty="0" smtClean="0"/>
              <a:t>   Guardarás pues este estatuto en su plazo fijo, de año en año. </a:t>
            </a:r>
          </a:p>
          <a:p>
            <a:r>
              <a:rPr lang="es-ES" sz="2400" b="1" i="1" dirty="0" err="1" smtClean="0"/>
              <a:t>Veshamarta</a:t>
            </a:r>
            <a:r>
              <a:rPr lang="es-ES" sz="2400" b="1" i="1" dirty="0" smtClean="0"/>
              <a:t> et-</a:t>
            </a:r>
            <a:r>
              <a:rPr lang="es-ES" sz="2400" b="1" i="1" dirty="0" err="1" smtClean="0"/>
              <a:t>hajukah</a:t>
            </a:r>
            <a:r>
              <a:rPr lang="es-ES" sz="2400" b="1" i="1" dirty="0" smtClean="0"/>
              <a:t> </a:t>
            </a:r>
            <a:r>
              <a:rPr lang="es-ES" sz="2400" b="1" i="1" dirty="0" err="1" smtClean="0"/>
              <a:t>hazot</a:t>
            </a:r>
            <a:r>
              <a:rPr lang="es-ES" sz="2400" b="1" i="1" dirty="0" smtClean="0"/>
              <a:t> </a:t>
            </a:r>
            <a:r>
              <a:rPr lang="es-ES" sz="2400" b="1" i="1" dirty="0" err="1" smtClean="0"/>
              <a:t>lemo'adah</a:t>
            </a:r>
            <a:r>
              <a:rPr lang="es-ES" sz="2400" b="1" i="1" dirty="0" smtClean="0"/>
              <a:t> </a:t>
            </a:r>
            <a:r>
              <a:rPr lang="es-ES" sz="2400" b="1" i="1" dirty="0" err="1" smtClean="0"/>
              <a:t>miyamim</a:t>
            </a:r>
            <a:r>
              <a:rPr lang="es-ES" sz="2400" b="1" i="1" dirty="0" smtClean="0"/>
              <a:t> </a:t>
            </a:r>
            <a:r>
              <a:rPr lang="es-ES" sz="2400" b="1" i="1" dirty="0" err="1" smtClean="0"/>
              <a:t>yamimah</a:t>
            </a:r>
            <a:r>
              <a:rPr lang="es-ES" sz="2400" b="1" i="1" dirty="0" smtClean="0"/>
              <a:t>.</a:t>
            </a:r>
            <a:endParaRPr lang="es-ES" sz="2400" i="1" dirty="0" smtClean="0"/>
          </a:p>
          <a:p>
            <a:r>
              <a:rPr lang="es-ES" sz="2400" b="1" i="1" dirty="0" smtClean="0"/>
              <a:t> 13:11     </a:t>
            </a:r>
            <a:r>
              <a:rPr lang="es-ES" sz="2400" i="1" dirty="0" smtClean="0"/>
              <a:t>Y será así que cuando te haya conducido el Eterno a la tierra del cananeo como lo tiene jurado a ti y a tus padres, y te la haya dado, </a:t>
            </a:r>
          </a:p>
          <a:p>
            <a:r>
              <a:rPr lang="es-ES" sz="2400" b="1" i="1" dirty="0" err="1" smtClean="0"/>
              <a:t>Vehayah</a:t>
            </a:r>
            <a:r>
              <a:rPr lang="es-ES" sz="2400" b="1" i="1" dirty="0" smtClean="0"/>
              <a:t> </a:t>
            </a:r>
            <a:r>
              <a:rPr lang="es-ES" sz="2400" b="1" i="1" dirty="0" err="1" smtClean="0"/>
              <a:t>ki-yevi'aja</a:t>
            </a:r>
            <a:r>
              <a:rPr lang="es-ES" sz="2400" b="1" i="1" dirty="0" smtClean="0"/>
              <a:t> Adonay el-</a:t>
            </a:r>
            <a:r>
              <a:rPr lang="es-ES" sz="2400" b="1" i="1" dirty="0" err="1" smtClean="0"/>
              <a:t>erets</a:t>
            </a:r>
            <a:r>
              <a:rPr lang="es-ES" sz="2400" b="1" i="1" dirty="0" smtClean="0"/>
              <a:t> </a:t>
            </a:r>
            <a:r>
              <a:rPr lang="es-ES" sz="2400" b="1" i="1" dirty="0" err="1" smtClean="0"/>
              <a:t>haKna'ani</a:t>
            </a:r>
            <a:r>
              <a:rPr lang="es-ES" sz="2400" b="1" i="1" dirty="0" smtClean="0"/>
              <a:t> </a:t>
            </a:r>
            <a:r>
              <a:rPr lang="es-ES" sz="2400" b="1" i="1" dirty="0" err="1" smtClean="0"/>
              <a:t>ka'asher</a:t>
            </a:r>
            <a:r>
              <a:rPr lang="es-ES" sz="2400" b="1" i="1" dirty="0" smtClean="0"/>
              <a:t> </a:t>
            </a:r>
            <a:r>
              <a:rPr lang="es-ES" sz="2400" b="1" i="1" dirty="0" err="1" smtClean="0"/>
              <a:t>nishba</a:t>
            </a:r>
            <a:r>
              <a:rPr lang="es-ES" sz="2400" b="1" i="1" dirty="0" smtClean="0"/>
              <a:t> leja </a:t>
            </a:r>
            <a:r>
              <a:rPr lang="es-ES" sz="2400" b="1" i="1" dirty="0" err="1" smtClean="0"/>
              <a:t>vela'avoteyja</a:t>
            </a:r>
            <a:r>
              <a:rPr lang="es-ES" sz="2400" b="1" i="1" dirty="0" smtClean="0"/>
              <a:t> </a:t>
            </a:r>
            <a:r>
              <a:rPr lang="es-ES" sz="2400" b="1" i="1" dirty="0" err="1" smtClean="0"/>
              <a:t>unetanah</a:t>
            </a:r>
            <a:r>
              <a:rPr lang="es-ES" sz="2400" b="1" i="1" dirty="0" smtClean="0"/>
              <a:t> </a:t>
            </a:r>
            <a:r>
              <a:rPr lang="es-ES" sz="2400" b="1" i="1" dirty="0" err="1" smtClean="0"/>
              <a:t>laj</a:t>
            </a:r>
            <a:r>
              <a:rPr lang="es-ES" sz="2400" b="1" i="1" dirty="0" smtClean="0"/>
              <a:t>.</a:t>
            </a:r>
            <a:endParaRPr lang="es-ES" sz="2400" i="1" dirty="0" smtClean="0"/>
          </a:p>
          <a:p>
            <a:pPr lvl="1"/>
            <a:r>
              <a:rPr lang="es-CO" sz="2000" i="1" dirty="0" smtClean="0"/>
              <a:t>Abraham: En ese día el Eterno hizo un Pacto. Gen. 15,18</a:t>
            </a:r>
          </a:p>
          <a:p>
            <a:pPr lvl="1"/>
            <a:r>
              <a:rPr lang="es-CO" sz="2000" i="1" dirty="0" err="1" smtClean="0"/>
              <a:t>Itzjak</a:t>
            </a:r>
            <a:r>
              <a:rPr lang="es-CO" sz="2000" i="1" dirty="0" smtClean="0"/>
              <a:t>: Habita en esta tierra…Gen. 26, 3</a:t>
            </a:r>
          </a:p>
          <a:p>
            <a:pPr lvl="1"/>
            <a:r>
              <a:rPr lang="es-CO" sz="2000" i="1" dirty="0" smtClean="0"/>
              <a:t>Yacob: La tierra sobre la que yaces… Gen. 28, 13</a:t>
            </a:r>
            <a:endParaRPr lang="es-CO" sz="2000" i="1" dirty="0"/>
          </a:p>
        </p:txBody>
      </p:sp>
    </p:spTree>
  </p:cSld>
  <p:clrMapOvr>
    <a:masterClrMapping/>
  </p:clrMapOvr>
  <p:transition advTm="0"/>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t>13:12   </a:t>
            </a:r>
            <a:r>
              <a:rPr lang="es-CO" sz="2400" i="1" dirty="0" smtClean="0"/>
              <a:t>apartarás para el Eterno todo nacido que abre la matriz de su madre; también todo animal tuyo que abre la matriz de su madre, siendo macho, será para el Eterno.</a:t>
            </a:r>
          </a:p>
          <a:p>
            <a:r>
              <a:rPr lang="es-CO" sz="2400" i="1" dirty="0" smtClean="0"/>
              <a:t> </a:t>
            </a:r>
            <a:r>
              <a:rPr lang="es-CO" sz="2400" b="1" i="1" dirty="0" err="1" smtClean="0"/>
              <a:t>Veha'avarta</a:t>
            </a:r>
            <a:r>
              <a:rPr lang="es-CO" sz="2400" b="1" i="1" dirty="0" smtClean="0"/>
              <a:t> </a:t>
            </a:r>
            <a:r>
              <a:rPr lang="es-CO" sz="2400" b="1" i="1" dirty="0" err="1" smtClean="0"/>
              <a:t>jol-peter-rejem</a:t>
            </a:r>
            <a:r>
              <a:rPr lang="es-CO" sz="2400" b="1" i="1" dirty="0" smtClean="0"/>
              <a:t> </a:t>
            </a:r>
            <a:r>
              <a:rPr lang="es-CO" sz="2400" b="1" i="1" dirty="0" err="1" smtClean="0"/>
              <a:t>l'Adonay</a:t>
            </a:r>
            <a:r>
              <a:rPr lang="es-CO" sz="2400" b="1" i="1" dirty="0" smtClean="0"/>
              <a:t> </a:t>
            </a:r>
            <a:r>
              <a:rPr lang="es-CO" sz="2400" b="1" i="1" dirty="0" err="1" smtClean="0"/>
              <a:t>vejol-peter</a:t>
            </a:r>
            <a:r>
              <a:rPr lang="es-CO" sz="2400" b="1" i="1" dirty="0" smtClean="0"/>
              <a:t> </a:t>
            </a:r>
            <a:r>
              <a:rPr lang="es-CO" sz="2400" b="1" i="1" dirty="0" err="1" smtClean="0"/>
              <a:t>sheger</a:t>
            </a:r>
            <a:r>
              <a:rPr lang="es-CO" sz="2400" b="1" i="1" dirty="0" smtClean="0"/>
              <a:t> </a:t>
            </a:r>
            <a:r>
              <a:rPr lang="es-CO" sz="2400" b="1" i="1" dirty="0" err="1" smtClean="0"/>
              <a:t>behemah</a:t>
            </a:r>
            <a:r>
              <a:rPr lang="es-CO" sz="2400" b="1" i="1" dirty="0" smtClean="0"/>
              <a:t> </a:t>
            </a:r>
            <a:r>
              <a:rPr lang="es-CO" sz="2400" b="1" i="1" dirty="0" err="1" smtClean="0"/>
              <a:t>asher</a:t>
            </a:r>
            <a:r>
              <a:rPr lang="es-CO" sz="2400" b="1" i="1" dirty="0" smtClean="0"/>
              <a:t> </a:t>
            </a:r>
            <a:r>
              <a:rPr lang="es-CO" sz="2400" b="1" i="1" dirty="0" err="1" smtClean="0"/>
              <a:t>yihyeh</a:t>
            </a:r>
            <a:r>
              <a:rPr lang="es-CO" sz="2400" b="1" i="1" dirty="0" smtClean="0"/>
              <a:t> leja </a:t>
            </a:r>
            <a:r>
              <a:rPr lang="es-CO" sz="2400" b="1" i="1" dirty="0" err="1" smtClean="0"/>
              <a:t>hazejarim</a:t>
            </a:r>
            <a:r>
              <a:rPr lang="es-CO" sz="2400" b="1" i="1" dirty="0" smtClean="0"/>
              <a:t> </a:t>
            </a:r>
            <a:r>
              <a:rPr lang="es-CO" sz="2400" b="1" i="1" dirty="0" err="1" smtClean="0"/>
              <a:t>l'Adonay</a:t>
            </a:r>
            <a:r>
              <a:rPr lang="es-CO" sz="2400" b="1" i="1" dirty="0" smtClean="0"/>
              <a:t>.</a:t>
            </a:r>
          </a:p>
          <a:p>
            <a:endParaRPr lang="es-CO" sz="2400" i="1" dirty="0" smtClean="0"/>
          </a:p>
          <a:p>
            <a:r>
              <a:rPr lang="es-CO" sz="2400" b="1" i="1" dirty="0" smtClean="0"/>
              <a:t> 13:13   </a:t>
            </a:r>
            <a:r>
              <a:rPr lang="es-CO" sz="2400" i="1" dirty="0" smtClean="0"/>
              <a:t>Pero todo primogénito de asno lo redimirás con un cordero; y si no le redimieres, quebrarás su cerviz; y todo primo </a:t>
            </a:r>
            <a:r>
              <a:rPr lang="es-CO" sz="2400" i="1" dirty="0" err="1" smtClean="0"/>
              <a:t>génito</a:t>
            </a:r>
            <a:r>
              <a:rPr lang="es-CO" sz="2400" i="1" dirty="0" smtClean="0"/>
              <a:t> de hombre de entre tus hijos, redimirás.</a:t>
            </a:r>
            <a:r>
              <a:rPr lang="es-CO" sz="2400" b="1" i="1" dirty="0" smtClean="0"/>
              <a:t> </a:t>
            </a:r>
          </a:p>
          <a:p>
            <a:r>
              <a:rPr lang="es-CO" sz="2400" b="1" i="1" dirty="0" err="1" smtClean="0"/>
              <a:t>Vejol-peter</a:t>
            </a:r>
            <a:r>
              <a:rPr lang="es-CO" sz="2400" b="1" i="1" dirty="0" smtClean="0"/>
              <a:t> </a:t>
            </a:r>
            <a:r>
              <a:rPr lang="es-CO" sz="2400" b="1" i="1" dirty="0" err="1" smtClean="0"/>
              <a:t>jamor</a:t>
            </a:r>
            <a:r>
              <a:rPr lang="es-CO" sz="2400" b="1" i="1" dirty="0" smtClean="0"/>
              <a:t> </a:t>
            </a:r>
            <a:r>
              <a:rPr lang="es-CO" sz="2400" b="1" i="1" dirty="0" err="1" smtClean="0"/>
              <a:t>tifdeh</a:t>
            </a:r>
            <a:r>
              <a:rPr lang="es-CO" sz="2400" b="1" i="1" dirty="0" smtClean="0"/>
              <a:t> </a:t>
            </a:r>
            <a:r>
              <a:rPr lang="es-CO" sz="2400" b="1" i="1" dirty="0" err="1" smtClean="0"/>
              <a:t>veseh</a:t>
            </a:r>
            <a:r>
              <a:rPr lang="es-CO" sz="2400" b="1" i="1" dirty="0" smtClean="0"/>
              <a:t> </a:t>
            </a:r>
            <a:r>
              <a:rPr lang="es-CO" sz="2400" b="1" i="1" dirty="0" err="1" smtClean="0"/>
              <a:t>ve'im</a:t>
            </a:r>
            <a:r>
              <a:rPr lang="es-CO" sz="2400" b="1" i="1" dirty="0" smtClean="0"/>
              <a:t>-lo </a:t>
            </a:r>
            <a:r>
              <a:rPr lang="es-CO" sz="2400" b="1" i="1" dirty="0" err="1" smtClean="0"/>
              <a:t>tifdeh</a:t>
            </a:r>
            <a:r>
              <a:rPr lang="es-CO" sz="2400" b="1" i="1" dirty="0" smtClean="0"/>
              <a:t> </a:t>
            </a:r>
            <a:r>
              <a:rPr lang="es-CO" sz="2400" b="1" i="1" dirty="0" err="1" smtClean="0"/>
              <a:t>va'arafto</a:t>
            </a:r>
            <a:r>
              <a:rPr lang="es-CO" sz="2400" b="1" i="1" dirty="0" smtClean="0"/>
              <a:t> </a:t>
            </a:r>
            <a:r>
              <a:rPr lang="es-CO" sz="2400" b="1" i="1" dirty="0" err="1" smtClean="0"/>
              <a:t>vejol</a:t>
            </a:r>
            <a:r>
              <a:rPr lang="es-CO" sz="2400" b="1" i="1" dirty="0" smtClean="0"/>
              <a:t> </a:t>
            </a:r>
            <a:r>
              <a:rPr lang="es-CO" sz="2400" b="1" i="1" dirty="0" err="1" smtClean="0"/>
              <a:t>bejor</a:t>
            </a:r>
            <a:r>
              <a:rPr lang="es-CO" sz="2400" b="1" i="1" dirty="0" smtClean="0"/>
              <a:t> </a:t>
            </a:r>
            <a:r>
              <a:rPr lang="es-CO" sz="2400" b="1" i="1" dirty="0" err="1" smtClean="0"/>
              <a:t>adam</a:t>
            </a:r>
            <a:r>
              <a:rPr lang="es-CO" sz="2400" b="1" i="1" dirty="0" smtClean="0"/>
              <a:t> </a:t>
            </a:r>
            <a:r>
              <a:rPr lang="es-CO" sz="2400" b="1" i="1" dirty="0" err="1" smtClean="0"/>
              <a:t>bevaneyja</a:t>
            </a:r>
            <a:r>
              <a:rPr lang="es-CO" sz="2400" b="1" i="1" dirty="0" smtClean="0"/>
              <a:t> </a:t>
            </a:r>
            <a:r>
              <a:rPr lang="es-CO" sz="2400" b="1" i="1" dirty="0" err="1" smtClean="0"/>
              <a:t>tifdeh</a:t>
            </a:r>
            <a:r>
              <a:rPr lang="es-CO" sz="2400" b="1" i="1" dirty="0" smtClean="0"/>
              <a:t>.</a:t>
            </a:r>
            <a:endParaRPr lang="es-CO" sz="2400" i="1" dirty="0" smtClean="0"/>
          </a:p>
          <a:p>
            <a:endParaRPr lang="es-CO" sz="2400" i="1" dirty="0"/>
          </a:p>
        </p:txBody>
      </p:sp>
    </p:spTree>
  </p:cSld>
  <p:clrMapOvr>
    <a:masterClrMapping/>
  </p:clrMapOvr>
  <p:transition advTm="0"/>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i="1" dirty="0" smtClean="0"/>
              <a:t>Dice Rashí con respecto al </a:t>
            </a:r>
            <a:r>
              <a:rPr lang="es-CO" sz="2400" i="1" dirty="0" err="1" smtClean="0"/>
              <a:t>peter</a:t>
            </a:r>
            <a:r>
              <a:rPr lang="es-CO" sz="2400" i="1" dirty="0" smtClean="0"/>
              <a:t> </a:t>
            </a:r>
            <a:r>
              <a:rPr lang="es-CO" sz="2400" i="1" dirty="0" err="1" smtClean="0"/>
              <a:t>jamor</a:t>
            </a:r>
            <a:r>
              <a:rPr lang="es-CO" sz="2400" i="1" dirty="0" smtClean="0"/>
              <a:t> – primerizo del asno, pero no el primerizo de cualquier otro animal impuro.</a:t>
            </a:r>
          </a:p>
          <a:p>
            <a:r>
              <a:rPr lang="es-CO" sz="2400" i="1" dirty="0" smtClean="0"/>
              <a:t>Los </a:t>
            </a:r>
            <a:r>
              <a:rPr lang="es-CO" sz="2400" i="1" dirty="0" err="1" smtClean="0"/>
              <a:t>primogenitos</a:t>
            </a:r>
            <a:r>
              <a:rPr lang="es-CO" sz="2400" i="1" dirty="0" smtClean="0"/>
              <a:t> de los </a:t>
            </a:r>
            <a:r>
              <a:rPr lang="es-CO" sz="2400" i="1" dirty="0" err="1" smtClean="0"/>
              <a:t>mitzim</a:t>
            </a:r>
            <a:r>
              <a:rPr lang="es-CO" sz="2400" i="1" dirty="0" smtClean="0"/>
              <a:t> fueron comparados a los asnos. </a:t>
            </a:r>
            <a:r>
              <a:rPr lang="es-CO" sz="2400" i="1" dirty="0" err="1" smtClean="0"/>
              <a:t>Yezequiel</a:t>
            </a:r>
            <a:r>
              <a:rPr lang="es-CO" sz="2400" i="1" dirty="0" smtClean="0"/>
              <a:t> habla </a:t>
            </a:r>
            <a:r>
              <a:rPr lang="es-CO" sz="2400" i="1" dirty="0" err="1" smtClean="0"/>
              <a:t>matafóricamente</a:t>
            </a:r>
            <a:r>
              <a:rPr lang="es-CO" sz="2400" i="1" dirty="0" smtClean="0"/>
              <a:t> de Israel:</a:t>
            </a:r>
          </a:p>
          <a:p>
            <a:pPr lvl="1"/>
            <a:r>
              <a:rPr lang="es-CO" sz="2000" i="1" dirty="0" smtClean="0"/>
              <a:t>“Multiplicó sus promiscuidades, recordando los </a:t>
            </a:r>
            <a:r>
              <a:rPr lang="es-CO" sz="2000" i="1" dirty="0" err="1" smtClean="0"/>
              <a:t>dias</a:t>
            </a:r>
            <a:r>
              <a:rPr lang="es-CO" sz="2000" i="1" dirty="0" smtClean="0"/>
              <a:t> de su juventud en los cuales se prostituyó en la tierra de Mitzráyim. Y coqueteó con sus amantes cuya carne es carne de asnos y cuya emisión era emisión de caballos” </a:t>
            </a:r>
            <a:r>
              <a:rPr lang="es-CO" sz="2000" i="1" dirty="0" err="1" smtClean="0"/>
              <a:t>Eze</a:t>
            </a:r>
            <a:r>
              <a:rPr lang="es-CO" sz="2000" i="1" dirty="0" smtClean="0"/>
              <a:t>. 23: 19-20</a:t>
            </a:r>
          </a:p>
          <a:p>
            <a:r>
              <a:rPr lang="es-CO" sz="2400" b="1" i="1" dirty="0" smtClean="0"/>
              <a:t>Quebrar la cerviz</a:t>
            </a:r>
            <a:r>
              <a:rPr lang="es-CO" sz="2400" i="1" dirty="0" smtClean="0"/>
              <a:t>. Un tajo en la nuca matándolo porque había causado una perdida monetaria al Cohen al no redimirlo y por ello se le hacía sufrir una pérdida monetaria con la muerte del animal.</a:t>
            </a:r>
          </a:p>
          <a:p>
            <a:endParaRPr lang="es-CO" sz="2400" i="1" dirty="0"/>
          </a:p>
        </p:txBody>
      </p:sp>
    </p:spTree>
  </p:cSld>
  <p:clrMapOvr>
    <a:masterClrMapping/>
  </p:clrMapOvr>
  <p:transition advTm="0"/>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t>13:14</a:t>
            </a:r>
            <a:r>
              <a:rPr lang="es-CO" sz="2400" i="1" dirty="0" smtClean="0"/>
              <a:t>     Y sucederá que cuando te preguntare tu hijo el día de mañana diciendo: ¿Qué es esto?, le dirás: Con poder fuerte el Eterno nos sacó de Egipto, de la casa de servidumbre, </a:t>
            </a:r>
          </a:p>
          <a:p>
            <a:r>
              <a:rPr lang="es-CO" sz="2400" b="1" i="1" dirty="0" err="1" smtClean="0"/>
              <a:t>Vehayah</a:t>
            </a:r>
            <a:r>
              <a:rPr lang="es-CO" sz="2400" b="1" i="1" dirty="0" smtClean="0"/>
              <a:t> </a:t>
            </a:r>
            <a:r>
              <a:rPr lang="es-CO" sz="2400" b="1" i="1" dirty="0" err="1" smtClean="0"/>
              <a:t>ki-yish'alja</a:t>
            </a:r>
            <a:r>
              <a:rPr lang="es-CO" sz="2400" b="1" i="1" dirty="0" smtClean="0"/>
              <a:t> </a:t>
            </a:r>
            <a:r>
              <a:rPr lang="es-CO" sz="2400" b="1" i="1" dirty="0" err="1" smtClean="0"/>
              <a:t>vinja</a:t>
            </a:r>
            <a:r>
              <a:rPr lang="es-CO" sz="2400" b="1" i="1" dirty="0" smtClean="0"/>
              <a:t> majar </a:t>
            </a:r>
            <a:r>
              <a:rPr lang="es-CO" sz="2400" b="1" i="1" dirty="0" err="1" smtClean="0"/>
              <a:t>lemor</a:t>
            </a:r>
            <a:r>
              <a:rPr lang="es-CO" sz="2400" b="1" i="1" dirty="0" smtClean="0"/>
              <a:t> </a:t>
            </a:r>
            <a:r>
              <a:rPr lang="es-CO" sz="2400" b="1" i="1" dirty="0" err="1" smtClean="0"/>
              <a:t>mah-zot</a:t>
            </a:r>
            <a:r>
              <a:rPr lang="es-CO" sz="2400" b="1" i="1" dirty="0" smtClean="0"/>
              <a:t> </a:t>
            </a:r>
            <a:r>
              <a:rPr lang="es-CO" sz="2400" b="1" i="1" dirty="0" err="1" smtClean="0"/>
              <a:t>ve'amarta</a:t>
            </a:r>
            <a:r>
              <a:rPr lang="es-CO" sz="2400" b="1" i="1" dirty="0" smtClean="0"/>
              <a:t> </a:t>
            </a:r>
            <a:r>
              <a:rPr lang="es-CO" sz="2400" b="1" i="1" dirty="0" err="1" smtClean="0"/>
              <a:t>elav</a:t>
            </a:r>
            <a:r>
              <a:rPr lang="es-CO" sz="2400" b="1" i="1" dirty="0" smtClean="0"/>
              <a:t> </a:t>
            </a:r>
            <a:r>
              <a:rPr lang="es-CO" sz="2400" b="1" i="1" dirty="0" err="1" smtClean="0"/>
              <a:t>bejozek</a:t>
            </a:r>
            <a:r>
              <a:rPr lang="es-CO" sz="2400" b="1" i="1" dirty="0" smtClean="0"/>
              <a:t> </a:t>
            </a:r>
            <a:r>
              <a:rPr lang="es-CO" sz="2400" b="1" i="1" dirty="0" err="1" smtClean="0"/>
              <a:t>yad</a:t>
            </a:r>
            <a:r>
              <a:rPr lang="es-CO" sz="2400" b="1" i="1" dirty="0" smtClean="0"/>
              <a:t> </a:t>
            </a:r>
            <a:r>
              <a:rPr lang="es-CO" sz="2400" b="1" i="1" dirty="0" err="1" smtClean="0"/>
              <a:t>hotsi'anu</a:t>
            </a:r>
            <a:r>
              <a:rPr lang="es-CO" sz="2400" b="1" i="1" dirty="0" smtClean="0"/>
              <a:t> Adonay </a:t>
            </a:r>
            <a:r>
              <a:rPr lang="es-CO" sz="2400" b="1" i="1" dirty="0" err="1" smtClean="0"/>
              <a:t>miMitsrayim</a:t>
            </a:r>
            <a:r>
              <a:rPr lang="es-CO" sz="2400" b="1" i="1" dirty="0" smtClean="0"/>
              <a:t> </a:t>
            </a:r>
            <a:r>
              <a:rPr lang="es-CO" sz="2400" b="1" i="1" dirty="0" err="1" smtClean="0"/>
              <a:t>mibeyt</a:t>
            </a:r>
            <a:r>
              <a:rPr lang="es-CO" sz="2400" b="1" i="1" dirty="0" smtClean="0"/>
              <a:t> </a:t>
            </a:r>
            <a:r>
              <a:rPr lang="es-CO" sz="2400" b="1" i="1" dirty="0" err="1" smtClean="0"/>
              <a:t>avadim</a:t>
            </a:r>
            <a:r>
              <a:rPr lang="es-CO" sz="2400" b="1" i="1" dirty="0" smtClean="0"/>
              <a:t>.</a:t>
            </a:r>
            <a:endParaRPr lang="es-CO" sz="2400" i="1" dirty="0" smtClean="0"/>
          </a:p>
          <a:p>
            <a:r>
              <a:rPr lang="es-CO" sz="2400" b="1" i="1" dirty="0" smtClean="0"/>
              <a:t> </a:t>
            </a:r>
            <a:endParaRPr lang="es-CO" sz="2400" i="1" dirty="0"/>
          </a:p>
        </p:txBody>
      </p:sp>
    </p:spTree>
  </p:cSld>
  <p:clrMapOvr>
    <a:masterClrMapping/>
  </p:clrMapOvr>
  <p:transition advTm="0"/>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t>13:15</a:t>
            </a:r>
            <a:r>
              <a:rPr lang="es-CO" sz="2400" i="1" dirty="0" smtClean="0"/>
              <a:t>     y aconteció que cuando el Faraón se negó obstinadamente a dejarnos ir, el Eterno mató a todo primogénito en la tierra de Egipto, desde el primogénito del hombre hasta el primogénito de la bestia; por lo mismo, yo sacrifico (consagro) al Eterno a todo el que abra la matriz de su madre. </a:t>
            </a:r>
          </a:p>
          <a:p>
            <a:r>
              <a:rPr lang="es-CO" sz="2400" b="1" i="1" dirty="0" err="1" smtClean="0"/>
              <a:t>Vayehi</a:t>
            </a:r>
            <a:r>
              <a:rPr lang="es-CO" sz="2400" b="1" i="1" dirty="0" smtClean="0"/>
              <a:t> </a:t>
            </a:r>
            <a:r>
              <a:rPr lang="es-CO" sz="2400" b="1" i="1" dirty="0" err="1" smtClean="0"/>
              <a:t>ki-hikshah</a:t>
            </a:r>
            <a:r>
              <a:rPr lang="es-CO" sz="2400" b="1" i="1" dirty="0" smtClean="0"/>
              <a:t> </a:t>
            </a:r>
            <a:r>
              <a:rPr lang="es-CO" sz="2400" b="1" i="1" dirty="0" err="1" smtClean="0"/>
              <a:t>Far'oh</a:t>
            </a:r>
            <a:r>
              <a:rPr lang="es-CO" sz="2400" b="1" i="1" dirty="0" smtClean="0"/>
              <a:t> </a:t>
            </a:r>
            <a:r>
              <a:rPr lang="es-CO" sz="2400" b="1" i="1" dirty="0" err="1" smtClean="0"/>
              <a:t>leshaljenu</a:t>
            </a:r>
            <a:r>
              <a:rPr lang="es-CO" sz="2400" b="1" i="1" dirty="0" smtClean="0"/>
              <a:t> </a:t>
            </a:r>
            <a:r>
              <a:rPr lang="es-CO" sz="2400" b="1" i="1" dirty="0" err="1" smtClean="0"/>
              <a:t>vayaharog</a:t>
            </a:r>
            <a:r>
              <a:rPr lang="es-CO" sz="2400" b="1" i="1" dirty="0" smtClean="0"/>
              <a:t> Adonay </a:t>
            </a:r>
            <a:r>
              <a:rPr lang="es-CO" sz="2400" b="1" i="1" dirty="0" err="1" smtClean="0"/>
              <a:t>kol-bejor</a:t>
            </a:r>
            <a:r>
              <a:rPr lang="es-CO" sz="2400" b="1" i="1" dirty="0" smtClean="0"/>
              <a:t> </a:t>
            </a:r>
            <a:r>
              <a:rPr lang="es-CO" sz="2400" b="1" i="1" dirty="0" err="1" smtClean="0"/>
              <a:t>be'erets</a:t>
            </a:r>
            <a:r>
              <a:rPr lang="es-CO" sz="2400" b="1" i="1" dirty="0" smtClean="0"/>
              <a:t> </a:t>
            </a:r>
            <a:r>
              <a:rPr lang="es-CO" sz="2400" b="1" i="1" dirty="0" err="1" smtClean="0"/>
              <a:t>Mitsrayim</a:t>
            </a:r>
            <a:r>
              <a:rPr lang="es-CO" sz="2400" b="1" i="1" dirty="0" smtClean="0"/>
              <a:t> </a:t>
            </a:r>
            <a:r>
              <a:rPr lang="es-CO" sz="2400" b="1" i="1" dirty="0" err="1" smtClean="0"/>
              <a:t>mibejor</a:t>
            </a:r>
            <a:r>
              <a:rPr lang="es-CO" sz="2400" b="1" i="1" dirty="0" smtClean="0"/>
              <a:t> </a:t>
            </a:r>
            <a:r>
              <a:rPr lang="es-CO" sz="2400" b="1" i="1" dirty="0" err="1" smtClean="0"/>
              <a:t>adam</a:t>
            </a:r>
            <a:r>
              <a:rPr lang="es-CO" sz="2400" b="1" i="1" dirty="0" smtClean="0"/>
              <a:t> </a:t>
            </a:r>
            <a:r>
              <a:rPr lang="es-CO" sz="2400" b="1" i="1" dirty="0" err="1" smtClean="0"/>
              <a:t>ve'ad-bejor</a:t>
            </a:r>
            <a:r>
              <a:rPr lang="es-CO" sz="2400" b="1" i="1" dirty="0" smtClean="0"/>
              <a:t> </a:t>
            </a:r>
            <a:r>
              <a:rPr lang="es-CO" sz="2400" b="1" i="1" dirty="0" err="1" smtClean="0"/>
              <a:t>behemah</a:t>
            </a:r>
            <a:r>
              <a:rPr lang="es-CO" sz="2400" b="1" i="1" dirty="0" smtClean="0"/>
              <a:t> al-ken </a:t>
            </a:r>
            <a:r>
              <a:rPr lang="es-CO" sz="2400" b="1" i="1" dirty="0" err="1" smtClean="0"/>
              <a:t>ani</a:t>
            </a:r>
            <a:r>
              <a:rPr lang="es-CO" sz="2400" b="1" i="1" dirty="0" smtClean="0"/>
              <a:t> </a:t>
            </a:r>
            <a:r>
              <a:rPr lang="es-CO" sz="2400" b="1" i="1" dirty="0" err="1" smtClean="0"/>
              <a:t>zove'aj</a:t>
            </a:r>
            <a:r>
              <a:rPr lang="es-CO" sz="2400" b="1" i="1" dirty="0" smtClean="0"/>
              <a:t> </a:t>
            </a:r>
            <a:r>
              <a:rPr lang="es-CO" sz="2400" b="1" i="1" dirty="0" err="1" smtClean="0"/>
              <a:t>l'Adonay</a:t>
            </a:r>
            <a:r>
              <a:rPr lang="es-CO" sz="2400" b="1" i="1" dirty="0" smtClean="0"/>
              <a:t> </a:t>
            </a:r>
            <a:r>
              <a:rPr lang="es-CO" sz="2400" b="1" i="1" dirty="0" err="1" smtClean="0"/>
              <a:t>kol-peter</a:t>
            </a:r>
            <a:r>
              <a:rPr lang="es-CO" sz="2400" b="1" i="1" dirty="0" smtClean="0"/>
              <a:t> </a:t>
            </a:r>
            <a:r>
              <a:rPr lang="es-CO" sz="2400" b="1" i="1" dirty="0" err="1" smtClean="0"/>
              <a:t>rejem</a:t>
            </a:r>
            <a:r>
              <a:rPr lang="es-CO" sz="2400" b="1" i="1" dirty="0" smtClean="0"/>
              <a:t> </a:t>
            </a:r>
            <a:r>
              <a:rPr lang="es-CO" sz="2400" b="1" i="1" dirty="0" err="1" smtClean="0"/>
              <a:t>hazejarim</a:t>
            </a:r>
            <a:r>
              <a:rPr lang="es-CO" sz="2400" b="1" i="1" dirty="0" smtClean="0"/>
              <a:t> </a:t>
            </a:r>
            <a:r>
              <a:rPr lang="es-CO" sz="2400" b="1" i="1" dirty="0" err="1" smtClean="0"/>
              <a:t>vejol-bejor</a:t>
            </a:r>
            <a:r>
              <a:rPr lang="es-CO" sz="2400" b="1" i="1" dirty="0" smtClean="0"/>
              <a:t> </a:t>
            </a:r>
            <a:r>
              <a:rPr lang="es-CO" sz="2400" b="1" i="1" dirty="0" err="1" smtClean="0"/>
              <a:t>banay</a:t>
            </a:r>
            <a:r>
              <a:rPr lang="es-CO" sz="2400" b="1" i="1" dirty="0" smtClean="0"/>
              <a:t> </a:t>
            </a:r>
            <a:r>
              <a:rPr lang="es-CO" sz="2400" b="1" i="1" dirty="0" err="1" smtClean="0"/>
              <a:t>efdeh</a:t>
            </a:r>
            <a:r>
              <a:rPr lang="es-CO" sz="2400" b="1" i="1" dirty="0" smtClean="0"/>
              <a:t>.</a:t>
            </a:r>
            <a:endParaRPr lang="es-CO" sz="2400" i="1" dirty="0" smtClean="0"/>
          </a:p>
          <a:p>
            <a:endParaRPr lang="es-CO" sz="2400" i="1" dirty="0"/>
          </a:p>
        </p:txBody>
      </p:sp>
    </p:spTree>
  </p:cSld>
  <p:clrMapOvr>
    <a:masterClrMapping/>
  </p:clrMapOvr>
  <p:transition advTm="0"/>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t>13:16     </a:t>
            </a:r>
            <a:r>
              <a:rPr lang="es-CO" sz="2400" i="1" dirty="0" smtClean="0"/>
              <a:t>Así será como señal sobre tu mano (izquierda), y como filacterias entre tus ojos, porque con poder fuerte el Eterno nos sacó de Egipto. </a:t>
            </a:r>
          </a:p>
          <a:p>
            <a:r>
              <a:rPr lang="es-CO" sz="2400" b="1" i="1" dirty="0" err="1" smtClean="0"/>
              <a:t>Vehayah</a:t>
            </a:r>
            <a:r>
              <a:rPr lang="es-CO" sz="2400" b="1" i="1" dirty="0" smtClean="0"/>
              <a:t> </a:t>
            </a:r>
            <a:r>
              <a:rPr lang="es-CO" sz="2400" b="1" i="1" dirty="0" err="1" smtClean="0"/>
              <a:t>le'ot</a:t>
            </a:r>
            <a:r>
              <a:rPr lang="es-CO" sz="2400" b="1" i="1" dirty="0" smtClean="0"/>
              <a:t> al-</a:t>
            </a:r>
            <a:r>
              <a:rPr lang="es-CO" sz="2400" b="1" i="1" dirty="0" err="1" smtClean="0"/>
              <a:t>yadejah</a:t>
            </a:r>
            <a:r>
              <a:rPr lang="es-CO" sz="2400" b="1" i="1" dirty="0" smtClean="0"/>
              <a:t> </a:t>
            </a:r>
            <a:r>
              <a:rPr lang="es-CO" sz="2400" b="1" i="1" dirty="0" err="1" smtClean="0"/>
              <a:t>uletotafot</a:t>
            </a:r>
            <a:r>
              <a:rPr lang="es-CO" sz="2400" b="1" i="1" dirty="0" smtClean="0"/>
              <a:t> </a:t>
            </a:r>
            <a:r>
              <a:rPr lang="es-CO" sz="2400" b="1" i="1" dirty="0" err="1" smtClean="0"/>
              <a:t>beyn</a:t>
            </a:r>
            <a:r>
              <a:rPr lang="es-CO" sz="2400" b="1" i="1" dirty="0" smtClean="0"/>
              <a:t> </a:t>
            </a:r>
            <a:r>
              <a:rPr lang="es-CO" sz="2400" b="1" i="1" dirty="0" err="1" smtClean="0"/>
              <a:t>eyneyja</a:t>
            </a:r>
            <a:r>
              <a:rPr lang="es-CO" sz="2400" b="1" i="1" dirty="0" smtClean="0"/>
              <a:t> </a:t>
            </a:r>
            <a:r>
              <a:rPr lang="es-CO" sz="2400" b="1" i="1" dirty="0" err="1" smtClean="0"/>
              <a:t>ki</a:t>
            </a:r>
            <a:r>
              <a:rPr lang="es-CO" sz="2400" b="1" i="1" dirty="0" smtClean="0"/>
              <a:t> </a:t>
            </a:r>
            <a:r>
              <a:rPr lang="es-CO" sz="2400" b="1" i="1" dirty="0" err="1" smtClean="0"/>
              <a:t>bejozek</a:t>
            </a:r>
            <a:r>
              <a:rPr lang="es-CO" sz="2400" b="1" i="1" dirty="0" smtClean="0"/>
              <a:t> </a:t>
            </a:r>
            <a:r>
              <a:rPr lang="es-CO" sz="2400" b="1" i="1" dirty="0" err="1" smtClean="0"/>
              <a:t>yad</a:t>
            </a:r>
            <a:r>
              <a:rPr lang="es-CO" sz="2400" b="1" i="1" dirty="0" smtClean="0"/>
              <a:t> </a:t>
            </a:r>
            <a:r>
              <a:rPr lang="es-CO" sz="2400" b="1" i="1" dirty="0" err="1" smtClean="0"/>
              <a:t>hotsi'anu</a:t>
            </a:r>
            <a:r>
              <a:rPr lang="es-CO" sz="2400" b="1" i="1" dirty="0" smtClean="0"/>
              <a:t> Adonay </a:t>
            </a:r>
            <a:r>
              <a:rPr lang="es-CO" sz="2400" b="1" i="1" dirty="0" err="1" smtClean="0"/>
              <a:t>miMitsrayim</a:t>
            </a:r>
            <a:r>
              <a:rPr lang="es-CO" sz="2400" b="1" i="1" dirty="0" smtClean="0"/>
              <a:t>.</a:t>
            </a:r>
            <a:endParaRPr lang="es-CO" sz="2400" i="1" dirty="0" smtClean="0"/>
          </a:p>
        </p:txBody>
      </p:sp>
    </p:spTree>
  </p:cSld>
  <p:clrMapOvr>
    <a:masterClrMapping/>
  </p:clrMapOvr>
  <p:transition advTm="0"/>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t> 13:17   </a:t>
            </a:r>
            <a:r>
              <a:rPr lang="es-CO" sz="2400" i="1" dirty="0" smtClean="0"/>
              <a:t>Y sucedió que cuando el Faraón hubo enviado al pueblo, no los guió Dios por el  camino de la tierra de los filisteos, aunque era el más próximo, pues dijo Dios: No sea que se arrepienta el pueblo al ver la guerra y se vuelva a Egipto. </a:t>
            </a:r>
          </a:p>
          <a:p>
            <a:r>
              <a:rPr lang="es-CO" sz="2400" b="1" i="1" dirty="0" err="1" smtClean="0"/>
              <a:t>Vayehi</a:t>
            </a:r>
            <a:r>
              <a:rPr lang="es-CO" sz="2400" b="1" i="1" dirty="0" smtClean="0"/>
              <a:t> </a:t>
            </a:r>
            <a:r>
              <a:rPr lang="es-CO" sz="2400" b="1" i="1" dirty="0" err="1" smtClean="0"/>
              <a:t>beshalaj</a:t>
            </a:r>
            <a:r>
              <a:rPr lang="es-CO" sz="2400" b="1" i="1" dirty="0" smtClean="0"/>
              <a:t> </a:t>
            </a:r>
            <a:r>
              <a:rPr lang="es-CO" sz="2400" b="1" i="1" dirty="0" err="1" smtClean="0"/>
              <a:t>Par'oh</a:t>
            </a:r>
            <a:r>
              <a:rPr lang="es-CO" sz="2400" b="1" i="1" dirty="0" smtClean="0"/>
              <a:t> et-</a:t>
            </a:r>
            <a:r>
              <a:rPr lang="es-CO" sz="2400" b="1" i="1" dirty="0" err="1" smtClean="0"/>
              <a:t>ha'am</a:t>
            </a:r>
            <a:r>
              <a:rPr lang="es-CO" sz="2400" b="1" i="1" dirty="0" smtClean="0"/>
              <a:t> velo-</a:t>
            </a:r>
            <a:r>
              <a:rPr lang="es-CO" sz="2400" b="1" i="1" dirty="0" err="1" smtClean="0"/>
              <a:t>najam</a:t>
            </a:r>
            <a:r>
              <a:rPr lang="es-CO" sz="2400" b="1" i="1" dirty="0" smtClean="0"/>
              <a:t> Elohim </a:t>
            </a:r>
            <a:r>
              <a:rPr lang="es-CO" sz="2400" b="1" i="1" dirty="0" err="1" smtClean="0"/>
              <a:t>derej</a:t>
            </a:r>
            <a:r>
              <a:rPr lang="es-CO" sz="2400" b="1" i="1" dirty="0" smtClean="0"/>
              <a:t> </a:t>
            </a:r>
            <a:r>
              <a:rPr lang="es-CO" sz="2400" b="1" i="1" dirty="0" err="1" smtClean="0"/>
              <a:t>erets</a:t>
            </a:r>
            <a:r>
              <a:rPr lang="es-CO" sz="2400" b="1" i="1" dirty="0" smtClean="0"/>
              <a:t> </a:t>
            </a:r>
            <a:r>
              <a:rPr lang="es-CO" sz="2400" b="1" i="1" dirty="0" err="1" smtClean="0"/>
              <a:t>Plishtim</a:t>
            </a:r>
            <a:r>
              <a:rPr lang="es-CO" sz="2400" b="1" i="1" dirty="0" smtClean="0"/>
              <a:t> </a:t>
            </a:r>
            <a:r>
              <a:rPr lang="es-CO" sz="2400" b="1" i="1" dirty="0" err="1" smtClean="0"/>
              <a:t>ki</a:t>
            </a:r>
            <a:r>
              <a:rPr lang="es-CO" sz="2400" b="1" i="1" dirty="0" smtClean="0"/>
              <a:t> </a:t>
            </a:r>
            <a:r>
              <a:rPr lang="es-CO" sz="2400" b="1" i="1" dirty="0" err="1" smtClean="0"/>
              <a:t>karov</a:t>
            </a:r>
            <a:r>
              <a:rPr lang="es-CO" sz="2400" b="1" i="1" dirty="0" smtClean="0"/>
              <a:t> </a:t>
            </a:r>
            <a:r>
              <a:rPr lang="es-CO" sz="2400" b="1" i="1" dirty="0" err="1" smtClean="0"/>
              <a:t>hu</a:t>
            </a:r>
            <a:r>
              <a:rPr lang="es-CO" sz="2400" b="1" i="1" dirty="0" smtClean="0"/>
              <a:t> </a:t>
            </a:r>
            <a:r>
              <a:rPr lang="es-CO" sz="2400" b="1" i="1" dirty="0" err="1" smtClean="0"/>
              <a:t>ki</a:t>
            </a:r>
            <a:r>
              <a:rPr lang="es-CO" sz="2400" b="1" i="1" dirty="0" smtClean="0"/>
              <a:t> amar Elohim </a:t>
            </a:r>
            <a:r>
              <a:rPr lang="es-CO" sz="2400" b="1" i="1" dirty="0" err="1" smtClean="0"/>
              <a:t>pen-yinajem</a:t>
            </a:r>
            <a:r>
              <a:rPr lang="es-CO" sz="2400" b="1" i="1" dirty="0" smtClean="0"/>
              <a:t> </a:t>
            </a:r>
            <a:r>
              <a:rPr lang="es-CO" sz="2400" b="1" i="1" dirty="0" err="1" smtClean="0"/>
              <a:t>ha'am</a:t>
            </a:r>
            <a:r>
              <a:rPr lang="es-CO" sz="2400" b="1" i="1" dirty="0" smtClean="0"/>
              <a:t> </a:t>
            </a:r>
            <a:r>
              <a:rPr lang="es-CO" sz="2400" b="1" i="1" dirty="0" err="1" smtClean="0"/>
              <a:t>bir'otam</a:t>
            </a:r>
            <a:r>
              <a:rPr lang="es-CO" sz="2400" b="1" i="1" dirty="0" smtClean="0"/>
              <a:t> </a:t>
            </a:r>
            <a:r>
              <a:rPr lang="es-CO" sz="2400" b="1" i="1" dirty="0" err="1" smtClean="0"/>
              <a:t>miljamah</a:t>
            </a:r>
            <a:r>
              <a:rPr lang="es-CO" sz="2400" b="1" i="1" dirty="0" smtClean="0"/>
              <a:t> </a:t>
            </a:r>
            <a:r>
              <a:rPr lang="es-CO" sz="2400" b="1" i="1" dirty="0" err="1" smtClean="0"/>
              <a:t>veshavu</a:t>
            </a:r>
            <a:r>
              <a:rPr lang="es-CO" sz="2400" b="1" i="1" dirty="0" smtClean="0"/>
              <a:t> </a:t>
            </a:r>
            <a:r>
              <a:rPr lang="es-CO" sz="2400" b="1" i="1" dirty="0" err="1" smtClean="0"/>
              <a:t>Mitsraymah</a:t>
            </a:r>
            <a:r>
              <a:rPr lang="es-CO" sz="2400" b="1" i="1" dirty="0" smtClean="0"/>
              <a:t>.</a:t>
            </a:r>
            <a:endParaRPr lang="es-CO" sz="2400" i="1" dirty="0" smtClean="0"/>
          </a:p>
          <a:p>
            <a:pPr lvl="1"/>
            <a:r>
              <a:rPr lang="es-ES" sz="2000" i="1" dirty="0" smtClean="0"/>
              <a:t>Por el camino de la Filistea los israelitas podían llegar a Canaán, caminando normalmente, en once días, pero viendo Dios que no estaban preparados para constituir un pueblo bien disciplinado, con sus leyes y estatutos, les guió por un camino opuesto, a fin de entrenarles espiritualmente antes de ocupar la Tierra Prometida.</a:t>
            </a:r>
          </a:p>
          <a:p>
            <a:endParaRPr lang="es-CO" sz="2400" i="1" dirty="0"/>
          </a:p>
        </p:txBody>
      </p:sp>
    </p:spTree>
  </p:cSld>
  <p:clrMapOvr>
    <a:masterClrMapping/>
  </p:clrMapOvr>
  <p:transition advTm="0"/>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t> 13:18   </a:t>
            </a:r>
            <a:r>
              <a:rPr lang="es-CO" sz="2400" i="1" dirty="0" smtClean="0"/>
              <a:t>E hizo Dios que el pueblo diese vuelta por el camino del desierto hacia el mar Rojo. Y los hijos de Israel subieron armados de la tierra de Egipto. </a:t>
            </a:r>
          </a:p>
          <a:p>
            <a:r>
              <a:rPr lang="es-CO" sz="2400" b="1" i="1" dirty="0" err="1" smtClean="0"/>
              <a:t>Vayasev</a:t>
            </a:r>
            <a:r>
              <a:rPr lang="es-CO" sz="2400" b="1" i="1" dirty="0" smtClean="0"/>
              <a:t> Elohim et-</a:t>
            </a:r>
            <a:r>
              <a:rPr lang="es-CO" sz="2400" b="1" i="1" dirty="0" err="1" smtClean="0"/>
              <a:t>ha'am</a:t>
            </a:r>
            <a:r>
              <a:rPr lang="es-CO" sz="2400" b="1" i="1" dirty="0" smtClean="0"/>
              <a:t> </a:t>
            </a:r>
            <a:r>
              <a:rPr lang="es-CO" sz="2400" b="1" i="1" dirty="0" err="1" smtClean="0"/>
              <a:t>derej</a:t>
            </a:r>
            <a:r>
              <a:rPr lang="es-CO" sz="2400" b="1" i="1" dirty="0" smtClean="0"/>
              <a:t> </a:t>
            </a:r>
            <a:r>
              <a:rPr lang="es-CO" sz="2400" b="1" i="1" dirty="0" err="1" smtClean="0"/>
              <a:t>hamidbar</a:t>
            </a:r>
            <a:r>
              <a:rPr lang="es-CO" sz="2400" b="1" i="1" dirty="0" smtClean="0"/>
              <a:t> </a:t>
            </a:r>
            <a:r>
              <a:rPr lang="es-CO" sz="2400" b="1" i="1" dirty="0" err="1" smtClean="0"/>
              <a:t>yam-Suf</a:t>
            </a:r>
            <a:r>
              <a:rPr lang="es-CO" sz="2400" b="1" i="1" dirty="0" smtClean="0"/>
              <a:t> </a:t>
            </a:r>
            <a:r>
              <a:rPr lang="es-CO" sz="2400" b="1" i="1" dirty="0" err="1" smtClean="0"/>
              <a:t>vajamushim</a:t>
            </a:r>
            <a:r>
              <a:rPr lang="es-CO" sz="2400" b="1" i="1" dirty="0" smtClean="0"/>
              <a:t> </a:t>
            </a:r>
            <a:r>
              <a:rPr lang="es-CO" sz="2400" b="1" i="1" dirty="0" err="1" smtClean="0"/>
              <a:t>alu</a:t>
            </a:r>
            <a:r>
              <a:rPr lang="es-CO" sz="2400" b="1" i="1" dirty="0" smtClean="0"/>
              <a:t> </a:t>
            </a:r>
            <a:r>
              <a:rPr lang="es-CO" sz="2400" b="1" i="1" dirty="0" err="1" smtClean="0"/>
              <a:t>veney-Yisra'el</a:t>
            </a:r>
            <a:r>
              <a:rPr lang="es-CO" sz="2400" b="1" i="1" dirty="0" smtClean="0"/>
              <a:t> </a:t>
            </a:r>
            <a:r>
              <a:rPr lang="es-CO" sz="2400" b="1" i="1" dirty="0" err="1" smtClean="0"/>
              <a:t>me'erets</a:t>
            </a:r>
            <a:r>
              <a:rPr lang="es-CO" sz="2400" b="1" i="1" dirty="0" smtClean="0"/>
              <a:t> </a:t>
            </a:r>
            <a:r>
              <a:rPr lang="es-CO" sz="2400" b="1" i="1" dirty="0" err="1" smtClean="0"/>
              <a:t>Mitsrayim</a:t>
            </a:r>
            <a:r>
              <a:rPr lang="es-CO" sz="2400" b="1" i="1" dirty="0" smtClean="0"/>
              <a:t>.</a:t>
            </a:r>
            <a:endParaRPr lang="es-CO" sz="2400" i="1" dirty="0" smtClean="0"/>
          </a:p>
          <a:p>
            <a:r>
              <a:rPr lang="es-CO" sz="2400" b="1" i="1" dirty="0" smtClean="0"/>
              <a:t> 13:19   </a:t>
            </a:r>
            <a:r>
              <a:rPr lang="es-CO" sz="2400" i="1" dirty="0" smtClean="0"/>
              <a:t>Y tomo Moisés consigo los huesos de José, el cual había juramentado rigurosamente a los hijos de Israel diciendo: "Ciertamente os visitará Dios y haréis subir mis huesos de aquí con vosotros".</a:t>
            </a:r>
            <a:endParaRPr lang="es-CO" sz="2400" b="1" i="1" dirty="0" smtClean="0"/>
          </a:p>
          <a:p>
            <a:r>
              <a:rPr lang="es-CO" sz="2400" b="1" i="1" dirty="0" err="1" smtClean="0"/>
              <a:t>Vayikaj</a:t>
            </a:r>
            <a:r>
              <a:rPr lang="es-CO" sz="2400" b="1" i="1" dirty="0" smtClean="0"/>
              <a:t> Moshe et-</a:t>
            </a:r>
            <a:r>
              <a:rPr lang="es-CO" sz="2400" b="1" i="1" dirty="0" err="1" smtClean="0"/>
              <a:t>atsmot</a:t>
            </a:r>
            <a:r>
              <a:rPr lang="es-CO" sz="2400" b="1" i="1" dirty="0" smtClean="0"/>
              <a:t> Yosef </a:t>
            </a:r>
            <a:r>
              <a:rPr lang="es-CO" sz="2400" b="1" i="1" dirty="0" err="1" smtClean="0"/>
              <a:t>imo</a:t>
            </a:r>
            <a:r>
              <a:rPr lang="es-CO" sz="2400" b="1" i="1" dirty="0" smtClean="0"/>
              <a:t> </a:t>
            </a:r>
            <a:r>
              <a:rPr lang="es-CO" sz="2400" b="1" i="1" dirty="0" err="1" smtClean="0"/>
              <a:t>ki</a:t>
            </a:r>
            <a:r>
              <a:rPr lang="es-CO" sz="2400" b="1" i="1" dirty="0" smtClean="0"/>
              <a:t> </a:t>
            </a:r>
            <a:r>
              <a:rPr lang="es-CO" sz="2400" b="1" i="1" dirty="0" err="1" smtClean="0"/>
              <a:t>hashbea</a:t>
            </a:r>
            <a:r>
              <a:rPr lang="es-CO" sz="2400" b="1" i="1" dirty="0" smtClean="0"/>
              <a:t> </a:t>
            </a:r>
            <a:r>
              <a:rPr lang="es-CO" sz="2400" b="1" i="1" dirty="0" err="1" smtClean="0"/>
              <a:t>hishbia</a:t>
            </a:r>
            <a:r>
              <a:rPr lang="es-CO" sz="2400" b="1" i="1" dirty="0" smtClean="0"/>
              <a:t> et-</a:t>
            </a:r>
            <a:r>
              <a:rPr lang="es-CO" sz="2400" b="1" i="1" dirty="0" err="1" smtClean="0"/>
              <a:t>beney</a:t>
            </a:r>
            <a:r>
              <a:rPr lang="es-CO" sz="2400" b="1" i="1" dirty="0" smtClean="0"/>
              <a:t> </a:t>
            </a:r>
            <a:r>
              <a:rPr lang="es-CO" sz="2400" b="1" i="1" dirty="0" err="1" smtClean="0"/>
              <a:t>Yisra'el</a:t>
            </a:r>
            <a:r>
              <a:rPr lang="es-CO" sz="2400" b="1" i="1" dirty="0" smtClean="0"/>
              <a:t> </a:t>
            </a:r>
            <a:r>
              <a:rPr lang="es-CO" sz="2400" b="1" i="1" dirty="0" err="1" smtClean="0"/>
              <a:t>lemor</a:t>
            </a:r>
            <a:r>
              <a:rPr lang="es-CO" sz="2400" b="1" i="1" dirty="0" smtClean="0"/>
              <a:t> </a:t>
            </a:r>
            <a:r>
              <a:rPr lang="es-CO" sz="2400" b="1" i="1" dirty="0" err="1" smtClean="0"/>
              <a:t>pakod</a:t>
            </a:r>
            <a:r>
              <a:rPr lang="es-CO" sz="2400" b="1" i="1" dirty="0" smtClean="0"/>
              <a:t> </a:t>
            </a:r>
            <a:r>
              <a:rPr lang="es-CO" sz="2400" b="1" i="1" dirty="0" err="1" smtClean="0"/>
              <a:t>yifkod</a:t>
            </a:r>
            <a:r>
              <a:rPr lang="es-CO" sz="2400" b="1" i="1" dirty="0" smtClean="0"/>
              <a:t> Elohim </a:t>
            </a:r>
            <a:r>
              <a:rPr lang="es-CO" sz="2400" b="1" i="1" dirty="0" err="1" smtClean="0"/>
              <a:t>etjem</a:t>
            </a:r>
            <a:r>
              <a:rPr lang="es-CO" sz="2400" b="1" i="1" dirty="0" smtClean="0"/>
              <a:t> </a:t>
            </a:r>
            <a:r>
              <a:rPr lang="es-CO" sz="2400" b="1" i="1" dirty="0" err="1" smtClean="0"/>
              <a:t>veha'alitem</a:t>
            </a:r>
            <a:r>
              <a:rPr lang="es-CO" sz="2400" b="1" i="1" dirty="0" smtClean="0"/>
              <a:t> et-</a:t>
            </a:r>
            <a:r>
              <a:rPr lang="es-CO" sz="2400" b="1" i="1" dirty="0" err="1" smtClean="0"/>
              <a:t>atsmotay</a:t>
            </a:r>
            <a:r>
              <a:rPr lang="es-CO" sz="2400" b="1" i="1" dirty="0" smtClean="0"/>
              <a:t> </a:t>
            </a:r>
            <a:r>
              <a:rPr lang="es-CO" sz="2400" b="1" i="1" dirty="0" err="1" smtClean="0"/>
              <a:t>mizeh</a:t>
            </a:r>
            <a:r>
              <a:rPr lang="es-CO" sz="2400" b="1" i="1" dirty="0" smtClean="0"/>
              <a:t> </a:t>
            </a:r>
            <a:r>
              <a:rPr lang="es-CO" sz="2400" b="1" i="1" dirty="0" err="1" smtClean="0"/>
              <a:t>itjem</a:t>
            </a:r>
            <a:r>
              <a:rPr lang="es-CO" sz="2400" b="1" i="1" dirty="0" smtClean="0"/>
              <a:t>.</a:t>
            </a:r>
            <a:endParaRPr lang="es-CO" sz="2400" i="1" dirty="0"/>
          </a:p>
        </p:txBody>
      </p:sp>
    </p:spTree>
  </p:cSld>
  <p:clrMapOvr>
    <a:masterClrMapping/>
  </p:clrMapOvr>
  <p:transition advTm="0"/>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i="1" dirty="0" smtClean="0"/>
              <a:t>Al salir de Egipto Moisés, en lugar de ocuparse de sus propias necesidades, se preocupó de llevar consigo los huesos de José. </a:t>
            </a:r>
          </a:p>
          <a:p>
            <a:r>
              <a:rPr lang="es-ES" sz="2400" i="1" dirty="0" smtClean="0"/>
              <a:t>Cumplir las últimas voluntades del que muere es en el judaísmo uno de los más piadosos deberes humanos.</a:t>
            </a:r>
          </a:p>
          <a:p>
            <a:r>
              <a:rPr lang="es-ES" sz="2400" i="1" dirty="0" smtClean="0"/>
              <a:t>El Midrash (Yalcut 227) cuenta cómo pudo Moisés descubrir el lugar donde estaban los restos de José. </a:t>
            </a:r>
          </a:p>
          <a:p>
            <a:r>
              <a:rPr lang="es-ES" sz="2400" i="1" dirty="0" err="1" smtClean="0"/>
              <a:t>Séraj</a:t>
            </a:r>
            <a:r>
              <a:rPr lang="es-ES" sz="2400" i="1" dirty="0" smtClean="0"/>
              <a:t>, hija de </a:t>
            </a:r>
            <a:r>
              <a:rPr lang="es-ES" sz="2400" i="1" dirty="0" err="1" smtClean="0"/>
              <a:t>Asher</a:t>
            </a:r>
            <a:r>
              <a:rPr lang="es-ES" sz="2400" i="1" dirty="0" smtClean="0"/>
              <a:t> (Génesis 46, 17), había sobrevivido a la generación de José. </a:t>
            </a:r>
          </a:p>
          <a:p>
            <a:pPr lvl="1"/>
            <a:r>
              <a:rPr lang="es-MX" sz="1800" i="1" dirty="0" smtClean="0"/>
              <a:t>46:17 Y los hijos de </a:t>
            </a:r>
            <a:r>
              <a:rPr lang="es-MX" sz="1800" i="1" dirty="0" err="1" smtClean="0"/>
              <a:t>Asher</a:t>
            </a:r>
            <a:r>
              <a:rPr lang="es-MX" sz="1800" i="1" dirty="0" smtClean="0"/>
              <a:t>: </a:t>
            </a:r>
            <a:r>
              <a:rPr lang="es-MX" sz="1800" i="1" dirty="0" err="1" smtClean="0"/>
              <a:t>Yimná</a:t>
            </a:r>
            <a:r>
              <a:rPr lang="es-MX" sz="1800" i="1" dirty="0" smtClean="0"/>
              <a:t>, y </a:t>
            </a:r>
            <a:r>
              <a:rPr lang="es-MX" sz="1800" i="1" dirty="0" err="1" smtClean="0"/>
              <a:t>Yishvá</a:t>
            </a:r>
            <a:r>
              <a:rPr lang="es-MX" sz="1800" i="1" dirty="0" smtClean="0"/>
              <a:t> y </a:t>
            </a:r>
            <a:r>
              <a:rPr lang="es-MX" sz="1800" i="1" dirty="0" err="1" smtClean="0"/>
              <a:t>Yishví</a:t>
            </a:r>
            <a:r>
              <a:rPr lang="es-MX" sz="1800" i="1" dirty="0" smtClean="0"/>
              <a:t>, y </a:t>
            </a:r>
            <a:r>
              <a:rPr lang="es-MX" sz="1800" i="1" dirty="0" err="1" smtClean="0"/>
              <a:t>Beriá</a:t>
            </a:r>
            <a:r>
              <a:rPr lang="es-MX" sz="1800" i="1" dirty="0" smtClean="0"/>
              <a:t>, y </a:t>
            </a:r>
            <a:r>
              <a:rPr lang="es-MX" sz="1800" i="1" dirty="0" err="1" smtClean="0"/>
              <a:t>Séraj</a:t>
            </a:r>
            <a:r>
              <a:rPr lang="es-MX" sz="1800" i="1" dirty="0" smtClean="0"/>
              <a:t>, hermana de ellos. Y los hijos de </a:t>
            </a:r>
            <a:r>
              <a:rPr lang="es-MX" sz="1800" i="1" dirty="0" err="1" smtClean="0"/>
              <a:t>Beriá</a:t>
            </a:r>
            <a:r>
              <a:rPr lang="es-MX" sz="1800" i="1" dirty="0" smtClean="0"/>
              <a:t>: </a:t>
            </a:r>
            <a:r>
              <a:rPr lang="es-MX" sz="1800" i="1" dirty="0" err="1" smtClean="0"/>
              <a:t>Jéver</a:t>
            </a:r>
            <a:r>
              <a:rPr lang="es-MX" sz="1800" i="1" dirty="0" smtClean="0"/>
              <a:t> y </a:t>
            </a:r>
            <a:r>
              <a:rPr lang="es-MX" sz="1800" i="1" dirty="0" err="1" smtClean="0"/>
              <a:t>Malkiel</a:t>
            </a:r>
            <a:r>
              <a:rPr lang="es-MX" sz="1800" i="1" dirty="0" smtClean="0"/>
              <a:t>. </a:t>
            </a:r>
          </a:p>
          <a:p>
            <a:pPr lvl="1"/>
            <a:r>
              <a:rPr lang="es-MX" sz="1800" b="1" i="1" dirty="0" err="1" smtClean="0"/>
              <a:t>Uveney</a:t>
            </a:r>
            <a:r>
              <a:rPr lang="es-MX" sz="1800" b="1" i="1" dirty="0" smtClean="0"/>
              <a:t> </a:t>
            </a:r>
            <a:r>
              <a:rPr lang="es-MX" sz="1800" b="1" i="1" dirty="0" err="1" smtClean="0"/>
              <a:t>Asher</a:t>
            </a:r>
            <a:r>
              <a:rPr lang="es-MX" sz="1800" b="1" i="1" dirty="0" smtClean="0"/>
              <a:t> </a:t>
            </a:r>
            <a:r>
              <a:rPr lang="es-MX" sz="1800" b="1" i="1" dirty="0" err="1" smtClean="0"/>
              <a:t>Yimnah</a:t>
            </a:r>
            <a:r>
              <a:rPr lang="es-MX" sz="1800" b="1" i="1" dirty="0" smtClean="0"/>
              <a:t> </a:t>
            </a:r>
            <a:r>
              <a:rPr lang="es-MX" sz="1800" b="1" i="1" dirty="0" err="1" smtClean="0"/>
              <a:t>veYishvah</a:t>
            </a:r>
            <a:r>
              <a:rPr lang="es-MX" sz="1800" b="1" i="1" dirty="0" smtClean="0"/>
              <a:t> </a:t>
            </a:r>
            <a:r>
              <a:rPr lang="es-MX" sz="1800" b="1" i="1" dirty="0" err="1" smtClean="0"/>
              <a:t>veYishvi</a:t>
            </a:r>
            <a:r>
              <a:rPr lang="es-MX" sz="1800" b="1" i="1" dirty="0" smtClean="0"/>
              <a:t> </a:t>
            </a:r>
            <a:r>
              <a:rPr lang="es-MX" sz="1800" b="1" i="1" dirty="0" err="1" smtClean="0"/>
              <a:t>uVri'ah</a:t>
            </a:r>
            <a:r>
              <a:rPr lang="es-MX" sz="1800" b="1" i="1" dirty="0" smtClean="0"/>
              <a:t> </a:t>
            </a:r>
            <a:r>
              <a:rPr lang="es-MX" sz="1800" b="1" i="1" dirty="0" err="1" smtClean="0"/>
              <a:t>veSeraj</a:t>
            </a:r>
            <a:r>
              <a:rPr lang="es-MX" sz="1800" b="1" i="1" dirty="0" smtClean="0"/>
              <a:t> </a:t>
            </a:r>
            <a:r>
              <a:rPr lang="es-MX" sz="1800" b="1" i="1" dirty="0" err="1" smtClean="0"/>
              <a:t>ajotam</a:t>
            </a:r>
            <a:r>
              <a:rPr lang="es-MX" sz="1800" b="1" i="1" dirty="0" smtClean="0"/>
              <a:t> </a:t>
            </a:r>
            <a:r>
              <a:rPr lang="es-MX" sz="1800" b="1" i="1" dirty="0" err="1" smtClean="0"/>
              <a:t>uveney</a:t>
            </a:r>
            <a:r>
              <a:rPr lang="es-MX" sz="1800" b="1" i="1" dirty="0" smtClean="0"/>
              <a:t> </a:t>
            </a:r>
            <a:r>
              <a:rPr lang="es-MX" sz="1800" b="1" i="1" dirty="0" err="1" smtClean="0"/>
              <a:t>Vri'ah</a:t>
            </a:r>
            <a:r>
              <a:rPr lang="es-MX" sz="1800" b="1" i="1" dirty="0" smtClean="0"/>
              <a:t> </a:t>
            </a:r>
            <a:r>
              <a:rPr lang="es-MX" sz="1800" b="1" i="1" dirty="0" err="1" smtClean="0"/>
              <a:t>Jever</a:t>
            </a:r>
            <a:r>
              <a:rPr lang="es-MX" sz="1800" b="1" i="1" dirty="0" smtClean="0"/>
              <a:t> </a:t>
            </a:r>
            <a:r>
              <a:rPr lang="es-MX" sz="1800" b="1" i="1" dirty="0" err="1" smtClean="0"/>
              <a:t>uMalki'el</a:t>
            </a:r>
            <a:r>
              <a:rPr lang="es-MX" sz="1800" b="1" i="1" dirty="0" smtClean="0"/>
              <a:t>.</a:t>
            </a:r>
            <a:endParaRPr lang="es-MX" sz="1800" i="1" dirty="0" smtClean="0"/>
          </a:p>
        </p:txBody>
      </p:sp>
    </p:spTree>
  </p:cSld>
  <p:clrMapOvr>
    <a:masterClrMapping/>
  </p:clrMapOvr>
  <p:transition advTm="0"/>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i="1" dirty="0" smtClean="0"/>
              <a:t>Esta contó a Moisés que los egipcios habían tirado el ataúd de José al lado del Nilo, para que las aguas fueran benditas. </a:t>
            </a:r>
          </a:p>
          <a:p>
            <a:r>
              <a:rPr lang="es-ES" sz="2400" i="1" dirty="0" smtClean="0"/>
              <a:t>Moisés fue entonces a la orilla del Nilo y llamó: ¡José! ¡La hora de la liberación llegó ya! Queremos cumplir el juramento que hiciste a nuestros padres, el de llevar tus huesos con nosotros. ¡No hagas por tu causa demorar nuestra redención! </a:t>
            </a:r>
          </a:p>
          <a:p>
            <a:r>
              <a:rPr lang="es-ES" sz="2400" i="1" dirty="0" smtClean="0"/>
              <a:t>De repente, ¡oh milagro!, el ataúd de José emergió a la superficie. Y así tomó Moisés los huesos de José con él (verso 19).</a:t>
            </a:r>
          </a:p>
          <a:p>
            <a:endParaRPr lang="es-ES" sz="2400" i="1" dirty="0"/>
          </a:p>
        </p:txBody>
      </p:sp>
    </p:spTree>
  </p:cSld>
  <p:clrMapOvr>
    <a:masterClrMapping/>
  </p:clrMapOvr>
  <p:transition advTm="0"/>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t>13:20</a:t>
            </a:r>
            <a:r>
              <a:rPr lang="es-CO" sz="2400" i="1" dirty="0" smtClean="0"/>
              <a:t>      Y partieron de Sucot y acamparon en </a:t>
            </a:r>
            <a:r>
              <a:rPr lang="es-CO" sz="2400" i="1" dirty="0" err="1" smtClean="0"/>
              <a:t>Etam</a:t>
            </a:r>
            <a:r>
              <a:rPr lang="es-CO" sz="2400" i="1" dirty="0" smtClean="0"/>
              <a:t>, al extremo del desierto. </a:t>
            </a:r>
          </a:p>
          <a:p>
            <a:r>
              <a:rPr lang="es-CO" sz="2400" b="1" i="1" dirty="0" err="1" smtClean="0"/>
              <a:t>Vayis'u</a:t>
            </a:r>
            <a:r>
              <a:rPr lang="es-CO" sz="2400" b="1" i="1" dirty="0" smtClean="0"/>
              <a:t> </a:t>
            </a:r>
            <a:r>
              <a:rPr lang="es-CO" sz="2400" b="1" i="1" dirty="0" err="1" smtClean="0"/>
              <a:t>miSukot</a:t>
            </a:r>
            <a:r>
              <a:rPr lang="es-CO" sz="2400" b="1" i="1" dirty="0" smtClean="0"/>
              <a:t> </a:t>
            </a:r>
            <a:r>
              <a:rPr lang="es-CO" sz="2400" b="1" i="1" dirty="0" err="1" smtClean="0"/>
              <a:t>vayajanu</a:t>
            </a:r>
            <a:r>
              <a:rPr lang="es-CO" sz="2400" b="1" i="1" dirty="0" smtClean="0"/>
              <a:t> </a:t>
            </a:r>
            <a:r>
              <a:rPr lang="es-CO" sz="2400" b="1" i="1" dirty="0" err="1" smtClean="0"/>
              <a:t>ve'Etam</a:t>
            </a:r>
            <a:r>
              <a:rPr lang="es-CO" sz="2400" b="1" i="1" dirty="0" smtClean="0"/>
              <a:t> </a:t>
            </a:r>
            <a:r>
              <a:rPr lang="es-CO" sz="2400" b="1" i="1" dirty="0" err="1" smtClean="0"/>
              <a:t>biktseh</a:t>
            </a:r>
            <a:r>
              <a:rPr lang="es-CO" sz="2400" b="1" i="1" dirty="0" smtClean="0"/>
              <a:t> </a:t>
            </a:r>
            <a:r>
              <a:rPr lang="es-CO" sz="2400" b="1" i="1" dirty="0" err="1" smtClean="0"/>
              <a:t>hamidbar</a:t>
            </a:r>
            <a:r>
              <a:rPr lang="es-CO" sz="2400" b="1" i="1" dirty="0" smtClean="0"/>
              <a:t>.</a:t>
            </a:r>
            <a:endParaRPr lang="es-CO" sz="2400" i="1" dirty="0" smtClean="0"/>
          </a:p>
          <a:p>
            <a:r>
              <a:rPr lang="es-CO" sz="2400" b="1" i="1" dirty="0" smtClean="0"/>
              <a:t>13:21     </a:t>
            </a:r>
            <a:r>
              <a:rPr lang="es-CO" sz="2400" i="1" dirty="0" smtClean="0"/>
              <a:t>Y el Eterno iba al frente de ellos, de día en una columna de nube para guiarlos en el camino, y de noche en una columna de fuego para alumbrarles, a fin de que anduviesen de día y de noche.</a:t>
            </a:r>
            <a:r>
              <a:rPr lang="es-CO" sz="2400" b="1" i="1" dirty="0" smtClean="0"/>
              <a:t> </a:t>
            </a:r>
          </a:p>
          <a:p>
            <a:r>
              <a:rPr lang="es-CO" sz="2400" b="1" i="1" dirty="0" err="1" smtClean="0"/>
              <a:t>V'Adonay</a:t>
            </a:r>
            <a:r>
              <a:rPr lang="es-CO" sz="2400" b="1" i="1" dirty="0" smtClean="0"/>
              <a:t> </a:t>
            </a:r>
            <a:r>
              <a:rPr lang="es-CO" sz="2400" b="1" i="1" dirty="0" err="1" smtClean="0"/>
              <a:t>holej</a:t>
            </a:r>
            <a:r>
              <a:rPr lang="es-CO" sz="2400" b="1" i="1" dirty="0" smtClean="0"/>
              <a:t> </a:t>
            </a:r>
            <a:r>
              <a:rPr lang="es-CO" sz="2400" b="1" i="1" dirty="0" err="1" smtClean="0"/>
              <a:t>lifneyhem</a:t>
            </a:r>
            <a:r>
              <a:rPr lang="es-CO" sz="2400" b="1" i="1" dirty="0" smtClean="0"/>
              <a:t> </a:t>
            </a:r>
            <a:r>
              <a:rPr lang="es-CO" sz="2400" b="1" i="1" dirty="0" err="1" smtClean="0"/>
              <a:t>yomam</a:t>
            </a:r>
            <a:r>
              <a:rPr lang="es-CO" sz="2400" b="1" i="1" dirty="0" smtClean="0"/>
              <a:t> </a:t>
            </a:r>
            <a:r>
              <a:rPr lang="es-CO" sz="2400" b="1" i="1" dirty="0" err="1" smtClean="0"/>
              <a:t>be'amud</a:t>
            </a:r>
            <a:r>
              <a:rPr lang="es-CO" sz="2400" b="1" i="1" dirty="0" smtClean="0"/>
              <a:t> </a:t>
            </a:r>
            <a:r>
              <a:rPr lang="es-CO" sz="2400" b="1" i="1" dirty="0" err="1" smtClean="0"/>
              <a:t>anan</a:t>
            </a:r>
            <a:r>
              <a:rPr lang="es-CO" sz="2400" b="1" i="1" dirty="0" smtClean="0"/>
              <a:t> </a:t>
            </a:r>
            <a:r>
              <a:rPr lang="es-CO" sz="2400" b="1" i="1" dirty="0" err="1" smtClean="0"/>
              <a:t>lanjotam</a:t>
            </a:r>
            <a:r>
              <a:rPr lang="es-CO" sz="2400" b="1" i="1" dirty="0" smtClean="0"/>
              <a:t> </a:t>
            </a:r>
            <a:r>
              <a:rPr lang="es-CO" sz="2400" b="1" i="1" dirty="0" err="1" smtClean="0"/>
              <a:t>haderej</a:t>
            </a:r>
            <a:r>
              <a:rPr lang="es-CO" sz="2400" b="1" i="1" dirty="0" smtClean="0"/>
              <a:t> </a:t>
            </a:r>
            <a:r>
              <a:rPr lang="es-CO" sz="2400" b="1" i="1" dirty="0" err="1" smtClean="0"/>
              <a:t>velaylah</a:t>
            </a:r>
            <a:r>
              <a:rPr lang="es-CO" sz="2400" b="1" i="1" dirty="0" smtClean="0"/>
              <a:t> </a:t>
            </a:r>
            <a:r>
              <a:rPr lang="es-CO" sz="2400" b="1" i="1" dirty="0" err="1" smtClean="0"/>
              <a:t>be'amud</a:t>
            </a:r>
            <a:r>
              <a:rPr lang="es-CO" sz="2400" b="1" i="1" dirty="0" smtClean="0"/>
              <a:t> </a:t>
            </a:r>
            <a:r>
              <a:rPr lang="es-CO" sz="2400" b="1" i="1" dirty="0" err="1" smtClean="0"/>
              <a:t>esh</a:t>
            </a:r>
            <a:r>
              <a:rPr lang="es-CO" sz="2400" b="1" i="1" dirty="0" smtClean="0"/>
              <a:t> </a:t>
            </a:r>
            <a:r>
              <a:rPr lang="es-CO" sz="2400" b="1" i="1" dirty="0" err="1" smtClean="0"/>
              <a:t>leha'ir</a:t>
            </a:r>
            <a:r>
              <a:rPr lang="es-CO" sz="2400" b="1" i="1" dirty="0" smtClean="0"/>
              <a:t> </a:t>
            </a:r>
            <a:r>
              <a:rPr lang="es-CO" sz="2400" b="1" i="1" dirty="0" err="1" smtClean="0"/>
              <a:t>lahem</a:t>
            </a:r>
            <a:r>
              <a:rPr lang="es-CO" sz="2400" b="1" i="1" dirty="0" smtClean="0"/>
              <a:t> </a:t>
            </a:r>
            <a:r>
              <a:rPr lang="es-CO" sz="2400" b="1" i="1" dirty="0" err="1" smtClean="0"/>
              <a:t>lalejet</a:t>
            </a:r>
            <a:r>
              <a:rPr lang="es-CO" sz="2400" b="1" i="1" dirty="0" smtClean="0"/>
              <a:t> </a:t>
            </a:r>
            <a:r>
              <a:rPr lang="es-CO" sz="2400" b="1" i="1" dirty="0" err="1" smtClean="0"/>
              <a:t>yomam</a:t>
            </a:r>
            <a:r>
              <a:rPr lang="es-CO" sz="2400" b="1" i="1" dirty="0" smtClean="0"/>
              <a:t> </a:t>
            </a:r>
            <a:r>
              <a:rPr lang="es-CO" sz="2400" b="1" i="1" dirty="0" err="1" smtClean="0"/>
              <a:t>valaylah</a:t>
            </a:r>
            <a:r>
              <a:rPr lang="es-CO" sz="2400" b="1" i="1" dirty="0" smtClean="0"/>
              <a:t>.</a:t>
            </a:r>
            <a:endParaRPr lang="es-CO"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t>13:22   </a:t>
            </a:r>
            <a:r>
              <a:rPr lang="es-ES" sz="2400" i="1" dirty="0" smtClean="0"/>
              <a:t>No se apartaba la columna de nube de día, ni la columna de fuego de noche, delante del pueblo. </a:t>
            </a:r>
          </a:p>
          <a:p>
            <a:r>
              <a:rPr lang="es-ES" sz="2400" b="1" i="1" dirty="0" smtClean="0"/>
              <a:t>Lo-</a:t>
            </a:r>
            <a:r>
              <a:rPr lang="es-ES" sz="2400" b="1" i="1" dirty="0" err="1" smtClean="0"/>
              <a:t>yamish</a:t>
            </a:r>
            <a:r>
              <a:rPr lang="es-ES" sz="2400" b="1" i="1" dirty="0" smtClean="0"/>
              <a:t> </a:t>
            </a:r>
            <a:r>
              <a:rPr lang="es-ES" sz="2400" b="1" i="1" dirty="0" err="1" smtClean="0"/>
              <a:t>amud</a:t>
            </a:r>
            <a:r>
              <a:rPr lang="es-ES" sz="2400" b="1" i="1" dirty="0" smtClean="0"/>
              <a:t> </a:t>
            </a:r>
            <a:r>
              <a:rPr lang="es-ES" sz="2400" b="1" i="1" dirty="0" err="1" smtClean="0"/>
              <a:t>he'anan</a:t>
            </a:r>
            <a:r>
              <a:rPr lang="es-ES" sz="2400" b="1" i="1" dirty="0" smtClean="0"/>
              <a:t> </a:t>
            </a:r>
            <a:r>
              <a:rPr lang="es-ES" sz="2400" b="1" i="1" dirty="0" err="1" smtClean="0"/>
              <a:t>yomam</a:t>
            </a:r>
            <a:r>
              <a:rPr lang="es-ES" sz="2400" b="1" i="1" dirty="0" smtClean="0"/>
              <a:t> </a:t>
            </a:r>
            <a:r>
              <a:rPr lang="es-ES" sz="2400" b="1" i="1" dirty="0" err="1" smtClean="0"/>
              <a:t>ve'amud</a:t>
            </a:r>
            <a:r>
              <a:rPr lang="es-ES" sz="2400" b="1" i="1" dirty="0" smtClean="0"/>
              <a:t> </a:t>
            </a:r>
            <a:r>
              <a:rPr lang="es-ES" sz="2400" b="1" i="1" dirty="0" err="1" smtClean="0"/>
              <a:t>ha'esh</a:t>
            </a:r>
            <a:r>
              <a:rPr lang="es-ES" sz="2400" b="1" i="1" dirty="0" smtClean="0"/>
              <a:t> </a:t>
            </a:r>
            <a:r>
              <a:rPr lang="es-ES" sz="2400" b="1" i="1" dirty="0" err="1" smtClean="0"/>
              <a:t>laylah</a:t>
            </a:r>
            <a:r>
              <a:rPr lang="es-ES" sz="2400" b="1" i="1" dirty="0" smtClean="0"/>
              <a:t> </a:t>
            </a:r>
            <a:r>
              <a:rPr lang="es-ES" sz="2400" b="1" i="1" dirty="0" err="1" smtClean="0"/>
              <a:t>lifney</a:t>
            </a:r>
            <a:r>
              <a:rPr lang="es-ES" sz="2400" b="1" i="1" dirty="0" smtClean="0"/>
              <a:t> </a:t>
            </a:r>
            <a:r>
              <a:rPr lang="es-ES" sz="2400" b="1" i="1" dirty="0" err="1" smtClean="0"/>
              <a:t>ha'am</a:t>
            </a:r>
            <a:r>
              <a:rPr lang="es-ES" sz="2400" b="1" i="1" dirty="0" smtClean="0"/>
              <a:t>.</a:t>
            </a:r>
            <a:endParaRPr lang="es-ES"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txBox="1">
            <a:spLocks noGrp="1"/>
          </p:cNvSpPr>
          <p:nvPr>
            <p:ph type="ctrTitle"/>
          </p:nvPr>
        </p:nvSpPr>
        <p:spPr>
          <a:xfrm>
            <a:off x="685800" y="304800"/>
            <a:ext cx="7772400" cy="1470025"/>
          </a:xfrm>
        </p:spPr>
        <p:txBody>
          <a:bodyPr/>
          <a:lstStyle/>
          <a:p>
            <a:pPr eaLnBrk="1" hangingPunct="1"/>
            <a:endParaRPr dirty="0" smtClean="0">
              <a:latin typeface="Calibri" pitchFamily="34" charset="0"/>
            </a:endParaRPr>
          </a:p>
        </p:txBody>
      </p:sp>
      <p:pic>
        <p:nvPicPr>
          <p:cNvPr id="22531" name="Picture 2"/>
          <p:cNvPicPr>
            <a:picLocks noChangeAspect="1"/>
          </p:cNvPicPr>
          <p:nvPr/>
        </p:nvPicPr>
        <p:blipFill>
          <a:blip r:embed="rId2" cstate="print"/>
          <a:srcRect/>
          <a:stretch>
            <a:fillRect/>
          </a:stretch>
        </p:blipFill>
        <p:spPr bwMode="auto">
          <a:xfrm>
            <a:off x="661988" y="1447800"/>
            <a:ext cx="7796212" cy="4757738"/>
          </a:xfrm>
          <a:prstGeom prst="rect">
            <a:avLst/>
          </a:prstGeom>
          <a:noFill/>
          <a:ln w="9525">
            <a:noFill/>
            <a:miter lim="800000"/>
            <a:headEnd/>
            <a:tailEnd/>
          </a:ln>
        </p:spPr>
      </p:pic>
      <p:pic>
        <p:nvPicPr>
          <p:cNvPr id="22532" name="Picture 1"/>
          <p:cNvPicPr>
            <a:picLocks noChangeAspect="1"/>
          </p:cNvPicPr>
          <p:nvPr/>
        </p:nvPicPr>
        <p:blipFill>
          <a:blip r:embed="rId3" cstate="print"/>
          <a:srcRect/>
          <a:stretch>
            <a:fillRect/>
          </a:stretch>
        </p:blipFill>
        <p:spPr bwMode="auto">
          <a:xfrm>
            <a:off x="2967038" y="457200"/>
            <a:ext cx="3209925" cy="1171575"/>
          </a:xfrm>
          <a:prstGeom prst="rect">
            <a:avLst/>
          </a:prstGeom>
          <a:noFill/>
          <a:ln w="9525">
            <a:noFill/>
            <a:miter lim="800000"/>
            <a:headEnd/>
            <a:tailEnd/>
          </a:ln>
        </p:spPr>
      </p:pic>
      <p:sp>
        <p:nvSpPr>
          <p:cNvPr id="22533" name="Subtitle 2"/>
          <p:cNvSpPr txBox="1">
            <a:spLocks noGrp="1"/>
          </p:cNvSpPr>
          <p:nvPr>
            <p:ph type="subTitle" idx="1"/>
          </p:nvPr>
        </p:nvSpPr>
        <p:spPr>
          <a:xfrm>
            <a:off x="609600" y="1981200"/>
            <a:ext cx="7924800" cy="4419600"/>
          </a:xfrm>
          <a:ln>
            <a:solidFill>
              <a:schemeClr val="tx1"/>
            </a:solidFill>
          </a:ln>
        </p:spPr>
        <p:txBody>
          <a:bodyPr/>
          <a:lstStyle/>
          <a:p>
            <a:pPr eaLnBrk="1" hangingPunct="1">
              <a:lnSpc>
                <a:spcPct val="90000"/>
              </a:lnSpc>
              <a:spcBef>
                <a:spcPts val="500"/>
              </a:spcBef>
            </a:pPr>
            <a:r>
              <a:rPr lang="es-CO" sz="2000" dirty="0" smtClean="0">
                <a:solidFill>
                  <a:srgbClr val="000000"/>
                </a:solidFill>
                <a:latin typeface="Calibri" pitchFamily="34" charset="0"/>
              </a:rPr>
              <a:t>Fuentes: </a:t>
            </a:r>
            <a:r>
              <a:rPr lang="es-CO" sz="2000" dirty="0" err="1" smtClean="0">
                <a:solidFill>
                  <a:srgbClr val="000000"/>
                </a:solidFill>
                <a:latin typeface="Calibri" pitchFamily="34" charset="0"/>
              </a:rPr>
              <a:t>Torah</a:t>
            </a:r>
            <a:r>
              <a:rPr lang="es-CO" sz="2000" dirty="0" smtClean="0">
                <a:solidFill>
                  <a:srgbClr val="000000"/>
                </a:solidFill>
                <a:latin typeface="Calibri" pitchFamily="34" charset="0"/>
              </a:rPr>
              <a:t>, Talmud, </a:t>
            </a:r>
            <a:r>
              <a:rPr lang="es-CO" sz="2000" dirty="0" err="1" smtClean="0">
                <a:solidFill>
                  <a:srgbClr val="000000"/>
                </a:solidFill>
                <a:latin typeface="Calibri" pitchFamily="34" charset="0"/>
              </a:rPr>
              <a:t>Jewish</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Concepts</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Wikipedia</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Kabbalah</a:t>
            </a:r>
            <a:r>
              <a:rPr lang="es-CO" sz="2000" dirty="0" smtClean="0">
                <a:solidFill>
                  <a:srgbClr val="000000"/>
                </a:solidFill>
                <a:latin typeface="Calibri" pitchFamily="34" charset="0"/>
              </a:rPr>
              <a:t> Online, </a:t>
            </a:r>
            <a:r>
              <a:rPr lang="es-CO" sz="2000" dirty="0" err="1" smtClean="0">
                <a:solidFill>
                  <a:srgbClr val="000000"/>
                </a:solidFill>
                <a:latin typeface="Calibri" pitchFamily="34" charset="0"/>
              </a:rPr>
              <a:t>Zohar</a:t>
            </a:r>
            <a:r>
              <a:rPr lang="es-CO" sz="2000" dirty="0" smtClean="0">
                <a:solidFill>
                  <a:srgbClr val="000000"/>
                </a:solidFill>
                <a:latin typeface="Calibri" pitchFamily="34" charset="0"/>
              </a:rPr>
              <a:t>, Rambán, Rashí, </a:t>
            </a:r>
            <a:r>
              <a:rPr lang="es-CO" sz="2000" dirty="0" err="1" smtClean="0">
                <a:solidFill>
                  <a:srgbClr val="000000"/>
                </a:solidFill>
                <a:latin typeface="Calibri" pitchFamily="34" charset="0"/>
              </a:rPr>
              <a:t>Maimonides</a:t>
            </a:r>
            <a:r>
              <a:rPr lang="es-CO" sz="2000" dirty="0" smtClean="0">
                <a:solidFill>
                  <a:srgbClr val="000000"/>
                </a:solidFill>
                <a:latin typeface="Calibri" pitchFamily="34" charset="0"/>
              </a:rPr>
              <a:t>, Bereshit con Rashí, El </a:t>
            </a:r>
            <a:r>
              <a:rPr lang="es-CO" sz="2000" dirty="0" err="1" smtClean="0">
                <a:solidFill>
                  <a:srgbClr val="000000"/>
                </a:solidFill>
                <a:latin typeface="Calibri" pitchFamily="34" charset="0"/>
              </a:rPr>
              <a:t>Jumash</a:t>
            </a:r>
            <a:r>
              <a:rPr lang="es-CO" sz="2000" dirty="0" smtClean="0">
                <a:solidFill>
                  <a:srgbClr val="000000"/>
                </a:solidFill>
                <a:latin typeface="Calibri" pitchFamily="34" charset="0"/>
              </a:rPr>
              <a:t>, </a:t>
            </a:r>
            <a:r>
              <a:rPr sz="2000" dirty="0" smtClean="0">
                <a:solidFill>
                  <a:schemeClr val="tx1"/>
                </a:solidFill>
                <a:latin typeface="Calibri" pitchFamily="34" charset="0"/>
              </a:rPr>
              <a:t>Dr. Yael Ziegler</a:t>
            </a:r>
            <a:r>
              <a:rPr lang="es-CO" sz="2000" dirty="0" smtClean="0">
                <a:solidFill>
                  <a:schemeClr val="tx1"/>
                </a:solidFill>
                <a:latin typeface="Calibri" pitchFamily="34" charset="0"/>
              </a:rPr>
              <a:t>.</a:t>
            </a:r>
            <a:endParaRPr lang="sv-SE" sz="2000" dirty="0" smtClean="0">
              <a:solidFill>
                <a:schemeClr val="tx1"/>
              </a:solidFill>
              <a:latin typeface="Calibri" pitchFamily="34" charset="0"/>
            </a:endParaRPr>
          </a:p>
          <a:p>
            <a:pPr eaLnBrk="1" hangingPunct="1">
              <a:lnSpc>
                <a:spcPct val="90000"/>
              </a:lnSpc>
              <a:spcBef>
                <a:spcPts val="500"/>
              </a:spcBef>
            </a:pPr>
            <a:r>
              <a:rPr lang="es-CO" sz="2000" dirty="0" smtClean="0">
                <a:solidFill>
                  <a:srgbClr val="000000"/>
                </a:solidFill>
                <a:latin typeface="Calibri" pitchFamily="34" charset="0"/>
              </a:rPr>
              <a:t> </a:t>
            </a:r>
            <a:endParaRPr lang="es-CO" dirty="0" smtClean="0">
              <a:latin typeface="Calibri" pitchFamily="34" charset="0"/>
            </a:endParaRPr>
          </a:p>
          <a:p>
            <a:pPr eaLnBrk="1" hangingPunct="1">
              <a:lnSpc>
                <a:spcPct val="90000"/>
              </a:lnSpc>
            </a:pPr>
            <a:r>
              <a:rPr lang="es-CO" dirty="0" smtClean="0">
                <a:latin typeface="Calibri" pitchFamily="34" charset="0"/>
              </a:rPr>
              <a:t>Derechos Reservados </a:t>
            </a:r>
            <a:r>
              <a:rPr lang="es-CO" dirty="0" err="1" smtClean="0">
                <a:latin typeface="Calibri" pitchFamily="34" charset="0"/>
              </a:rPr>
              <a:t>Shalom</a:t>
            </a:r>
            <a:r>
              <a:rPr lang="es-CO" dirty="0" smtClean="0">
                <a:latin typeface="Calibri" pitchFamily="34" charset="0"/>
              </a:rPr>
              <a:t> </a:t>
            </a:r>
            <a:r>
              <a:rPr lang="es-CO" dirty="0" err="1" smtClean="0">
                <a:latin typeface="Calibri" pitchFamily="34" charset="0"/>
              </a:rPr>
              <a:t>Haverim</a:t>
            </a:r>
            <a:r>
              <a:rPr lang="es-CO" dirty="0" smtClean="0">
                <a:latin typeface="Calibri" pitchFamily="34" charset="0"/>
              </a:rPr>
              <a:t> </a:t>
            </a:r>
            <a:r>
              <a:rPr lang="es-CO" dirty="0" err="1" smtClean="0">
                <a:latin typeface="Calibri" pitchFamily="34" charset="0"/>
              </a:rPr>
              <a:t>Org</a:t>
            </a:r>
            <a:endParaRPr lang="es-CO" dirty="0" smtClean="0">
              <a:latin typeface="Calibri" pitchFamily="34" charset="0"/>
            </a:endParaRPr>
          </a:p>
          <a:p>
            <a:pPr eaLnBrk="1" hangingPunct="1">
              <a:lnSpc>
                <a:spcPct val="90000"/>
              </a:lnSpc>
            </a:pPr>
            <a:r>
              <a:rPr lang="es-CO" dirty="0" smtClean="0">
                <a:latin typeface="Calibri" pitchFamily="34" charset="0"/>
                <a:hlinkClick r:id="rId4"/>
              </a:rPr>
              <a:t>http://www.shalomhaverim.org</a:t>
            </a:r>
            <a:endParaRPr lang="es-CO" dirty="0" smtClean="0">
              <a:latin typeface="Calibri" pitchFamily="34" charset="0"/>
            </a:endParaRPr>
          </a:p>
          <a:p>
            <a:pPr eaLnBrk="1" hangingPunct="1">
              <a:lnSpc>
                <a:spcPct val="90000"/>
              </a:lnSpc>
            </a:pPr>
            <a:r>
              <a:rPr lang="es-CO" dirty="0" smtClean="0">
                <a:latin typeface="Calibri" pitchFamily="34" charset="0"/>
              </a:rPr>
              <a:t>Director: -</a:t>
            </a:r>
          </a:p>
          <a:p>
            <a:pPr eaLnBrk="1" hangingPunct="1">
              <a:lnSpc>
                <a:spcPct val="90000"/>
              </a:lnSpc>
            </a:pPr>
            <a:r>
              <a:rPr lang="es-CO" dirty="0" smtClean="0">
                <a:latin typeface="Calibri" pitchFamily="34" charset="0"/>
              </a:rPr>
              <a:t>ELIYAHU BAYONA BEN YOSEF</a:t>
            </a:r>
          </a:p>
          <a:p>
            <a:pPr eaLnBrk="1" hangingPunct="1">
              <a:lnSpc>
                <a:spcPct val="90000"/>
              </a:lnSpc>
              <a:spcBef>
                <a:spcPts val="400"/>
              </a:spcBef>
            </a:pPr>
            <a:r>
              <a:rPr lang="es-CO" sz="1800" dirty="0" smtClean="0">
                <a:latin typeface="Calibri" pitchFamily="34" charset="0"/>
              </a:rPr>
              <a:t>15 de Elul 5776  –  18 Septiembre, 2016- Monsey New York</a:t>
            </a:r>
            <a:endParaRPr sz="1800" dirty="0" smtClean="0">
              <a:latin typeface="Calibri"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91262</TotalTime>
  <Words>1044</Words>
  <Application>Microsoft Office PowerPoint</Application>
  <PresentationFormat>On-screen Show (4:3)</PresentationFormat>
  <Paragraphs>226</Paragraphs>
  <Slides>37</Slides>
  <Notes>35</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Office Theme</vt:lpstr>
      <vt:lpstr> </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Slide 37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ELIYAHU</cp:lastModifiedBy>
  <cp:revision>3122</cp:revision>
  <dcterms:created xsi:type="dcterms:W3CDTF">2013-10-13T19:31:46Z</dcterms:created>
  <dcterms:modified xsi:type="dcterms:W3CDTF">2016-09-19T19:00:59Z</dcterms:modified>
</cp:coreProperties>
</file>