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1395" r:id="rId3"/>
    <p:sldId id="1423" r:id="rId4"/>
    <p:sldId id="1428" r:id="rId5"/>
    <p:sldId id="1429" r:id="rId6"/>
    <p:sldId id="1453" r:id="rId7"/>
    <p:sldId id="1430" r:id="rId8"/>
    <p:sldId id="1431" r:id="rId9"/>
    <p:sldId id="1432" r:id="rId10"/>
    <p:sldId id="1433" r:id="rId11"/>
    <p:sldId id="1435" r:id="rId12"/>
    <p:sldId id="1436" r:id="rId13"/>
    <p:sldId id="1437" r:id="rId14"/>
    <p:sldId id="1438" r:id="rId15"/>
    <p:sldId id="1454" r:id="rId16"/>
    <p:sldId id="1439" r:id="rId17"/>
    <p:sldId id="1440" r:id="rId18"/>
    <p:sldId id="1441" r:id="rId19"/>
    <p:sldId id="1442" r:id="rId20"/>
    <p:sldId id="1443" r:id="rId21"/>
    <p:sldId id="1455" r:id="rId22"/>
    <p:sldId id="1444" r:id="rId23"/>
    <p:sldId id="1445" r:id="rId24"/>
    <p:sldId id="1446" r:id="rId25"/>
    <p:sldId id="1447" r:id="rId26"/>
    <p:sldId id="1456" r:id="rId27"/>
    <p:sldId id="1448" r:id="rId28"/>
    <p:sldId id="1449" r:id="rId29"/>
    <p:sldId id="1450" r:id="rId30"/>
    <p:sldId id="1451" r:id="rId31"/>
    <p:sldId id="1452" r:id="rId32"/>
    <p:sldId id="1457" r:id="rId33"/>
    <p:sldId id="1458" r:id="rId34"/>
    <p:sldId id="1459" r:id="rId35"/>
    <p:sldId id="1460" r:id="rId36"/>
    <p:sldId id="292"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1" autoAdjust="0"/>
    <p:restoredTop sz="94599" autoAdjust="0"/>
  </p:normalViewPr>
  <p:slideViewPr>
    <p:cSldViewPr>
      <p:cViewPr>
        <p:scale>
          <a:sx n="75" d="100"/>
          <a:sy n="75" d="100"/>
        </p:scale>
        <p:origin x="-1248" y="360"/>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p:txBody>
          <a:bodyPr/>
          <a:lstStyle/>
          <a:p>
            <a:r>
              <a:rPr lang="en-US" dirty="0" smtClean="0"/>
              <a:t> </a:t>
            </a:r>
          </a:p>
        </p:txBody>
      </p:sp>
      <p:sp>
        <p:nvSpPr>
          <p:cNvPr id="11" name="Subtitle 10"/>
          <p:cNvSpPr>
            <a:spLocks noGrp="1"/>
          </p:cNvSpPr>
          <p:nvPr>
            <p:ph type="subTitle" idx="1"/>
          </p:nvPr>
        </p:nvSpPr>
        <p:spPr/>
        <p:txBody>
          <a:bodyPr/>
          <a:lstStyle/>
          <a:p>
            <a:endParaRPr lang="en-US"/>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smtClean="0">
                <a:solidFill>
                  <a:srgbClr val="000000"/>
                </a:solidFill>
                <a:latin typeface="Calibri" pitchFamily="34" charset="0"/>
              </a:rPr>
              <a:t>CLASES DE TORAH</a:t>
            </a:r>
          </a:p>
          <a:p>
            <a:pPr algn="ctr">
              <a:lnSpc>
                <a:spcPct val="90000"/>
              </a:lnSpc>
            </a:pPr>
            <a:r>
              <a:rPr lang="es-CO" sz="3200" dirty="0" smtClean="0">
                <a:solidFill>
                  <a:srgbClr val="000000"/>
                </a:solidFill>
                <a:latin typeface="Calibri" pitchFamily="34" charset="0"/>
              </a:rPr>
              <a:t>LIBRO DE SHEMOT – EXODO #14</a:t>
            </a:r>
          </a:p>
          <a:p>
            <a:pPr algn="ctr">
              <a:lnSpc>
                <a:spcPct val="90000"/>
              </a:lnSpc>
            </a:pPr>
            <a:r>
              <a:rPr lang="es-CO" sz="3200" dirty="0" smtClean="0">
                <a:solidFill>
                  <a:srgbClr val="000000"/>
                </a:solidFill>
                <a:latin typeface="Calibri" pitchFamily="34" charset="0"/>
              </a:rPr>
              <a:t>La Salida de Egipto</a:t>
            </a: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a:t>
            </a:r>
            <a:r>
              <a:rPr lang="es-CO" sz="3200" dirty="0" err="1">
                <a:solidFill>
                  <a:srgbClr val="000000"/>
                </a:solidFill>
                <a:latin typeface="Calibri" pitchFamily="34" charset="0"/>
              </a:rPr>
              <a:t>Eliyahu</a:t>
            </a:r>
            <a:r>
              <a:rPr lang="es-CO" sz="3200" dirty="0">
                <a:solidFill>
                  <a:srgbClr val="000000"/>
                </a:solidFill>
                <a:latin typeface="Calibri" pitchFamily="34" charset="0"/>
              </a:rPr>
              <a:t> </a:t>
            </a:r>
            <a:r>
              <a:rPr lang="es-CO" sz="3200" dirty="0" err="1">
                <a:solidFill>
                  <a:srgbClr val="000000"/>
                </a:solidFill>
                <a:latin typeface="Calibri" pitchFamily="34" charset="0"/>
              </a:rPr>
              <a:t>BaYonah</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Director Shalom </a:t>
            </a:r>
            <a:r>
              <a:rPr lang="es-CO" sz="3200" dirty="0" err="1">
                <a:solidFill>
                  <a:srgbClr val="000000"/>
                </a:solidFill>
                <a:latin typeface="Calibri" pitchFamily="34" charset="0"/>
              </a:rPr>
              <a:t>Haverim</a:t>
            </a:r>
            <a:r>
              <a:rPr lang="es-CO" sz="3200" dirty="0">
                <a:solidFill>
                  <a:srgbClr val="000000"/>
                </a:solidFill>
                <a:latin typeface="Calibri" pitchFamily="34" charset="0"/>
              </a:rPr>
              <a:t> </a:t>
            </a:r>
            <a:r>
              <a:rPr lang="es-CO" sz="3200" dirty="0" err="1">
                <a:solidFill>
                  <a:srgbClr val="000000"/>
                </a:solidFill>
                <a:latin typeface="Calibri" pitchFamily="34" charset="0"/>
              </a:rPr>
              <a:t>Org</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12:37   </a:t>
            </a:r>
            <a:r>
              <a:rPr lang="es-CO" sz="2400" i="1" dirty="0" smtClean="0"/>
              <a:t>Y los hijos de Israel partieron de </a:t>
            </a:r>
            <a:r>
              <a:rPr lang="es-CO" sz="2400" i="1" dirty="0" err="1" smtClean="0"/>
              <a:t>Ramesés</a:t>
            </a:r>
            <a:r>
              <a:rPr lang="es-CO" sz="2400" i="1" dirty="0" smtClean="0"/>
              <a:t> a Sucot; como seiscientos mil hombres de a pie, sin contar las mujeres y los niños.</a:t>
            </a:r>
            <a:r>
              <a:rPr lang="es-CO" sz="2400" b="1" i="1" dirty="0" smtClean="0"/>
              <a:t> </a:t>
            </a:r>
          </a:p>
          <a:p>
            <a:r>
              <a:rPr lang="es-CO" sz="2400" b="1" i="1" dirty="0" err="1" smtClean="0"/>
              <a:t>Vayis'u</a:t>
            </a:r>
            <a:r>
              <a:rPr lang="es-CO" sz="2400" b="1" i="1" dirty="0" smtClean="0"/>
              <a:t> </a:t>
            </a:r>
            <a:r>
              <a:rPr lang="es-CO" sz="2400" b="1" i="1" dirty="0" err="1" smtClean="0"/>
              <a:t>veney</a:t>
            </a:r>
            <a:r>
              <a:rPr lang="es-CO" sz="2400" b="1" i="1" dirty="0" smtClean="0"/>
              <a:t> </a:t>
            </a:r>
            <a:r>
              <a:rPr lang="es-CO" sz="2400" b="1" i="1" dirty="0" err="1" smtClean="0"/>
              <a:t>Yisra'el</a:t>
            </a:r>
            <a:r>
              <a:rPr lang="es-CO" sz="2400" b="1" i="1" dirty="0" smtClean="0"/>
              <a:t> </a:t>
            </a:r>
            <a:r>
              <a:rPr lang="es-CO" sz="2400" b="1" i="1" dirty="0" err="1" smtClean="0"/>
              <a:t>meRamses</a:t>
            </a:r>
            <a:r>
              <a:rPr lang="es-CO" sz="2400" b="1" i="1" dirty="0" smtClean="0"/>
              <a:t> </a:t>
            </a:r>
            <a:r>
              <a:rPr lang="es-CO" sz="2400" b="1" i="1" dirty="0" err="1" smtClean="0"/>
              <a:t>Sukotah</a:t>
            </a:r>
            <a:r>
              <a:rPr lang="es-CO" sz="2400" b="1" i="1" dirty="0" smtClean="0"/>
              <a:t> </a:t>
            </a:r>
            <a:r>
              <a:rPr lang="es-CO" sz="2400" b="1" i="1" dirty="0" err="1" smtClean="0"/>
              <a:t>keshesh-me'ot</a:t>
            </a:r>
            <a:r>
              <a:rPr lang="es-CO" sz="2400" b="1" i="1" dirty="0" smtClean="0"/>
              <a:t> </a:t>
            </a:r>
            <a:r>
              <a:rPr lang="es-CO" sz="2400" b="1" i="1" dirty="0" err="1" smtClean="0"/>
              <a:t>elef</a:t>
            </a:r>
            <a:r>
              <a:rPr lang="es-CO" sz="2400" b="1" i="1" dirty="0" smtClean="0"/>
              <a:t> </a:t>
            </a:r>
            <a:r>
              <a:rPr lang="es-CO" sz="2400" b="1" i="1" dirty="0" err="1" smtClean="0"/>
              <a:t>ragli</a:t>
            </a:r>
            <a:r>
              <a:rPr lang="es-CO" sz="2400" b="1" i="1" dirty="0" smtClean="0"/>
              <a:t> </a:t>
            </a:r>
            <a:r>
              <a:rPr lang="es-CO" sz="2400" b="1" i="1" dirty="0" err="1" smtClean="0"/>
              <a:t>hagevarim</a:t>
            </a:r>
            <a:r>
              <a:rPr lang="es-CO" sz="2400" b="1" i="1" dirty="0" smtClean="0"/>
              <a:t> levad </a:t>
            </a:r>
            <a:r>
              <a:rPr lang="es-CO" sz="2400" b="1" i="1" dirty="0" err="1" smtClean="0"/>
              <a:t>mitaj</a:t>
            </a:r>
            <a:r>
              <a:rPr lang="es-CO" sz="2400" b="1" i="1" dirty="0" smtClean="0"/>
              <a:t>.</a:t>
            </a:r>
            <a:endParaRPr lang="es-CO" sz="2400" i="1" dirty="0" smtClean="0"/>
          </a:p>
          <a:p>
            <a:endParaRPr lang="es-ES" sz="2400" i="1" dirty="0" smtClean="0"/>
          </a:p>
          <a:p>
            <a:endParaRPr lang="es-CO" sz="2400" i="1" dirty="0"/>
          </a:p>
        </p:txBody>
      </p:sp>
      <p:pic>
        <p:nvPicPr>
          <p:cNvPr id="63490" name="Picture 2" descr="Image result for rameses to succoth"/>
          <p:cNvPicPr>
            <a:picLocks noChangeAspect="1" noChangeArrowheads="1"/>
          </p:cNvPicPr>
          <p:nvPr/>
        </p:nvPicPr>
        <p:blipFill>
          <a:blip r:embed="rId4" cstate="print"/>
          <a:srcRect/>
          <a:stretch>
            <a:fillRect/>
          </a:stretch>
        </p:blipFill>
        <p:spPr bwMode="auto">
          <a:xfrm>
            <a:off x="1981200" y="3657600"/>
            <a:ext cx="4886325" cy="2390775"/>
          </a:xfrm>
          <a:prstGeom prst="rect">
            <a:avLst/>
          </a:prstGeom>
          <a:noFill/>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13:22   </a:t>
            </a:r>
            <a:r>
              <a:rPr lang="es-ES" sz="2400" i="1" dirty="0" smtClean="0"/>
              <a:t>No se apartaba la columna de nube de día, ni la columna de fuego de noche, delante del pueblo. </a:t>
            </a:r>
          </a:p>
          <a:p>
            <a:r>
              <a:rPr lang="es-ES" sz="2400" b="1" i="1" dirty="0" smtClean="0"/>
              <a:t>Lo-</a:t>
            </a:r>
            <a:r>
              <a:rPr lang="es-ES" sz="2400" b="1" i="1" dirty="0" err="1" smtClean="0"/>
              <a:t>yamish</a:t>
            </a:r>
            <a:r>
              <a:rPr lang="es-ES" sz="2400" b="1" i="1" dirty="0" smtClean="0"/>
              <a:t> </a:t>
            </a:r>
            <a:r>
              <a:rPr lang="es-ES" sz="2400" b="1" i="1" dirty="0" err="1" smtClean="0"/>
              <a:t>amud</a:t>
            </a:r>
            <a:r>
              <a:rPr lang="es-ES" sz="2400" b="1" i="1" dirty="0" smtClean="0"/>
              <a:t> </a:t>
            </a:r>
            <a:r>
              <a:rPr lang="es-ES" sz="2400" b="1" i="1" dirty="0" err="1" smtClean="0"/>
              <a:t>he'anan</a:t>
            </a:r>
            <a:r>
              <a:rPr lang="es-ES" sz="2400" b="1" i="1" dirty="0" smtClean="0"/>
              <a:t> </a:t>
            </a:r>
            <a:r>
              <a:rPr lang="es-ES" sz="2400" b="1" i="1" dirty="0" err="1" smtClean="0"/>
              <a:t>yomam</a:t>
            </a:r>
            <a:r>
              <a:rPr lang="es-ES" sz="2400" b="1" i="1" dirty="0" smtClean="0"/>
              <a:t> </a:t>
            </a:r>
            <a:r>
              <a:rPr lang="es-ES" sz="2400" b="1" i="1" dirty="0" err="1" smtClean="0"/>
              <a:t>ve'amud</a:t>
            </a:r>
            <a:r>
              <a:rPr lang="es-ES" sz="2400" b="1" i="1" dirty="0" smtClean="0"/>
              <a:t> </a:t>
            </a:r>
            <a:r>
              <a:rPr lang="es-ES" sz="2400" b="1" i="1" dirty="0" err="1" smtClean="0"/>
              <a:t>ha'esh</a:t>
            </a:r>
            <a:r>
              <a:rPr lang="es-ES" sz="2400" b="1" i="1" dirty="0" smtClean="0"/>
              <a:t> </a:t>
            </a:r>
            <a:r>
              <a:rPr lang="es-ES" sz="2400" b="1" i="1" dirty="0" err="1" smtClean="0"/>
              <a:t>laylah</a:t>
            </a:r>
            <a:r>
              <a:rPr lang="es-ES" sz="2400" b="1" i="1" dirty="0" smtClean="0"/>
              <a:t> </a:t>
            </a:r>
            <a:r>
              <a:rPr lang="es-ES" sz="2400" b="1" i="1" dirty="0" err="1" smtClean="0"/>
              <a:t>lifney</a:t>
            </a:r>
            <a:r>
              <a:rPr lang="es-ES" sz="2400" b="1" i="1" dirty="0" smtClean="0"/>
              <a:t> </a:t>
            </a:r>
            <a:r>
              <a:rPr lang="es-ES" sz="2400" b="1" i="1" dirty="0" err="1" smtClean="0"/>
              <a:t>ha'am</a:t>
            </a:r>
            <a:r>
              <a:rPr lang="es-ES" sz="2400" b="1"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14:1     </a:t>
            </a:r>
            <a:r>
              <a:rPr lang="es-CO" sz="2400" i="1" dirty="0" smtClean="0"/>
              <a:t>Y habló el Eterno a Moisés, diciendo: </a:t>
            </a:r>
            <a:endParaRPr lang="es-CO" sz="2400" i="1" dirty="0" smtClean="0"/>
          </a:p>
          <a:p>
            <a:r>
              <a:rPr lang="es-CO" sz="2400" b="1" i="1" dirty="0" err="1" smtClean="0"/>
              <a:t>Vayedaber</a:t>
            </a:r>
            <a:r>
              <a:rPr lang="es-CO" sz="2400" b="1" i="1" dirty="0" smtClean="0"/>
              <a:t> </a:t>
            </a:r>
            <a:r>
              <a:rPr lang="es-CO" sz="2400" b="1" i="1" dirty="0" smtClean="0"/>
              <a:t>Adonay el-Moshe </a:t>
            </a:r>
            <a:r>
              <a:rPr lang="es-CO" sz="2400" b="1" i="1" dirty="0" err="1" smtClean="0"/>
              <a:t>lemor</a:t>
            </a:r>
            <a:r>
              <a:rPr lang="es-CO" sz="2400" b="1" i="1" dirty="0" smtClean="0"/>
              <a:t>.</a:t>
            </a:r>
            <a:endParaRPr lang="es-CO" sz="2400" i="1" dirty="0" smtClean="0"/>
          </a:p>
          <a:p>
            <a:r>
              <a:rPr lang="es-CO" sz="2400" b="1" i="1" dirty="0" smtClean="0"/>
              <a:t> </a:t>
            </a:r>
            <a:endParaRPr lang="es-CO" sz="2400" i="1" dirty="0" smtClean="0"/>
          </a:p>
          <a:p>
            <a:r>
              <a:rPr lang="es-CO" sz="2400" b="1" i="1" dirty="0" smtClean="0"/>
              <a:t>14:2     </a:t>
            </a:r>
            <a:r>
              <a:rPr lang="es-CO" sz="2400" i="1" dirty="0" smtClean="0"/>
              <a:t>Habla a los hijos de Israel para que vuelvan y acampen delante de Pi </a:t>
            </a:r>
            <a:r>
              <a:rPr lang="es-CO" sz="2400" i="1" dirty="0" err="1" smtClean="0"/>
              <a:t>Hajirot</a:t>
            </a:r>
            <a:r>
              <a:rPr lang="es-CO" sz="2400" i="1" dirty="0" smtClean="0"/>
              <a:t>, entre </a:t>
            </a:r>
            <a:r>
              <a:rPr lang="es-CO" sz="2400" i="1" dirty="0" err="1" smtClean="0"/>
              <a:t>Migdol</a:t>
            </a:r>
            <a:r>
              <a:rPr lang="es-CO" sz="2400" i="1" dirty="0" smtClean="0"/>
              <a:t> y el mar, enfrente de Baal </a:t>
            </a:r>
            <a:r>
              <a:rPr lang="es-CO" sz="2400" i="1" dirty="0" err="1" smtClean="0"/>
              <a:t>Tzefón</a:t>
            </a:r>
            <a:r>
              <a:rPr lang="es-CO" sz="2400" i="1" dirty="0" smtClean="0"/>
              <a:t>; frente a él acamparéis, junto al mar,</a:t>
            </a:r>
            <a:r>
              <a:rPr lang="es-CO" sz="2400" b="1" i="1" dirty="0" smtClean="0"/>
              <a:t> </a:t>
            </a:r>
            <a:endParaRPr lang="es-CO" sz="2400" b="1" i="1" dirty="0" smtClean="0"/>
          </a:p>
          <a:p>
            <a:r>
              <a:rPr lang="es-CO" sz="2400" b="1" i="1" dirty="0" err="1" smtClean="0"/>
              <a:t>Daber</a:t>
            </a:r>
            <a:r>
              <a:rPr lang="es-CO" sz="2400" b="1" i="1" dirty="0" smtClean="0"/>
              <a:t> </a:t>
            </a:r>
            <a:r>
              <a:rPr lang="es-CO" sz="2400" b="1" i="1" dirty="0" smtClean="0"/>
              <a:t>el-</a:t>
            </a:r>
            <a:r>
              <a:rPr lang="es-CO" sz="2400" b="1" i="1" dirty="0" err="1" smtClean="0"/>
              <a:t>beney</a:t>
            </a:r>
            <a:r>
              <a:rPr lang="es-CO" sz="2400" b="1" i="1" dirty="0" smtClean="0"/>
              <a:t> </a:t>
            </a:r>
            <a:r>
              <a:rPr lang="es-CO" sz="2400" b="1" i="1" dirty="0" err="1" smtClean="0"/>
              <a:t>Yisra'el</a:t>
            </a:r>
            <a:r>
              <a:rPr lang="es-CO" sz="2400" b="1" i="1" dirty="0" smtClean="0"/>
              <a:t> </a:t>
            </a:r>
            <a:r>
              <a:rPr lang="es-CO" sz="2400" b="1" i="1" dirty="0" err="1" smtClean="0"/>
              <a:t>veyashuvu</a:t>
            </a:r>
            <a:r>
              <a:rPr lang="es-CO" sz="2400" b="1" i="1" dirty="0" smtClean="0"/>
              <a:t> </a:t>
            </a:r>
            <a:r>
              <a:rPr lang="es-CO" sz="2400" b="1" i="1" dirty="0" err="1" smtClean="0"/>
              <a:t>veyajanu</a:t>
            </a:r>
            <a:r>
              <a:rPr lang="es-CO" sz="2400" b="1" i="1" dirty="0" smtClean="0"/>
              <a:t> </a:t>
            </a:r>
            <a:r>
              <a:rPr lang="es-CO" sz="2400" b="1" i="1" dirty="0" err="1" smtClean="0"/>
              <a:t>lifney</a:t>
            </a:r>
            <a:r>
              <a:rPr lang="es-CO" sz="2400" b="1" i="1" dirty="0" smtClean="0"/>
              <a:t> Pi </a:t>
            </a:r>
            <a:r>
              <a:rPr lang="es-CO" sz="2400" b="1" i="1" dirty="0" err="1" smtClean="0"/>
              <a:t>haJirot</a:t>
            </a:r>
            <a:r>
              <a:rPr lang="es-CO" sz="2400" b="1" i="1" dirty="0" smtClean="0"/>
              <a:t> </a:t>
            </a:r>
            <a:r>
              <a:rPr lang="es-CO" sz="2400" b="1" i="1" dirty="0" err="1" smtClean="0"/>
              <a:t>beyn</a:t>
            </a:r>
            <a:r>
              <a:rPr lang="es-CO" sz="2400" b="1" i="1" dirty="0" smtClean="0"/>
              <a:t> </a:t>
            </a:r>
            <a:r>
              <a:rPr lang="es-CO" sz="2400" b="1" i="1" dirty="0" err="1" smtClean="0"/>
              <a:t>Migdol</a:t>
            </a:r>
            <a:r>
              <a:rPr lang="es-CO" sz="2400" b="1" i="1" dirty="0" smtClean="0"/>
              <a:t> </a:t>
            </a:r>
            <a:r>
              <a:rPr lang="es-CO" sz="2400" b="1" i="1" dirty="0" err="1" smtClean="0"/>
              <a:t>uveyn</a:t>
            </a:r>
            <a:r>
              <a:rPr lang="es-CO" sz="2400" b="1" i="1" dirty="0" smtClean="0"/>
              <a:t> </a:t>
            </a:r>
            <a:r>
              <a:rPr lang="es-CO" sz="2400" b="1" i="1" dirty="0" err="1" smtClean="0"/>
              <a:t>hayam</a:t>
            </a:r>
            <a:r>
              <a:rPr lang="es-CO" sz="2400" b="1" i="1" dirty="0" smtClean="0"/>
              <a:t> </a:t>
            </a:r>
            <a:r>
              <a:rPr lang="es-CO" sz="2400" b="1" i="1" dirty="0" err="1" smtClean="0"/>
              <a:t>lifney</a:t>
            </a:r>
            <a:r>
              <a:rPr lang="es-CO" sz="2400" b="1" i="1" dirty="0" smtClean="0"/>
              <a:t> </a:t>
            </a:r>
            <a:r>
              <a:rPr lang="es-CO" sz="2400" b="1" i="1" dirty="0" err="1" smtClean="0"/>
              <a:t>ba'al</a:t>
            </a:r>
            <a:r>
              <a:rPr lang="es-CO" sz="2400" b="1" i="1" dirty="0" smtClean="0"/>
              <a:t> </a:t>
            </a:r>
            <a:r>
              <a:rPr lang="es-CO" sz="2400" b="1" i="1" dirty="0" err="1" smtClean="0"/>
              <a:t>tsfon</a:t>
            </a:r>
            <a:r>
              <a:rPr lang="es-CO" sz="2400" b="1" i="1" dirty="0" smtClean="0"/>
              <a:t> </a:t>
            </a:r>
            <a:r>
              <a:rPr lang="es-CO" sz="2400" b="1" i="1" dirty="0" err="1" smtClean="0"/>
              <a:t>nijejo</a:t>
            </a:r>
            <a:r>
              <a:rPr lang="es-CO" sz="2400" b="1" i="1" dirty="0" smtClean="0"/>
              <a:t> </a:t>
            </a:r>
            <a:r>
              <a:rPr lang="es-CO" sz="2400" b="1" i="1" dirty="0" err="1" smtClean="0"/>
              <a:t>tajanu</a:t>
            </a:r>
            <a:r>
              <a:rPr lang="es-CO" sz="2400" b="1" i="1" dirty="0" smtClean="0"/>
              <a:t> al-</a:t>
            </a:r>
            <a:r>
              <a:rPr lang="es-CO" sz="2400" b="1" i="1" dirty="0" err="1" smtClean="0"/>
              <a:t>hayam</a:t>
            </a:r>
            <a:r>
              <a:rPr lang="es-CO" sz="2400" b="1" i="1" dirty="0" smtClean="0"/>
              <a:t>.</a:t>
            </a:r>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14:3   </a:t>
            </a:r>
            <a:r>
              <a:rPr lang="es-ES" sz="2400" i="1" dirty="0" smtClean="0"/>
              <a:t>para que el Faraón diga de los hijos de Israel: Están descarriados en el país, los tiene encerrados "el desierto</a:t>
            </a:r>
            <a:r>
              <a:rPr lang="es-ES" sz="2400" i="1" dirty="0" smtClean="0"/>
              <a:t>.</a:t>
            </a:r>
          </a:p>
          <a:p>
            <a:r>
              <a:rPr lang="es-ES" sz="2400" b="1" i="1" dirty="0" err="1" smtClean="0"/>
              <a:t>Ve'amar</a:t>
            </a:r>
            <a:r>
              <a:rPr lang="es-ES" sz="2400" b="1" i="1" dirty="0" smtClean="0"/>
              <a:t> </a:t>
            </a:r>
            <a:r>
              <a:rPr lang="es-ES" sz="2400" b="1" i="1" dirty="0" err="1" smtClean="0"/>
              <a:t>Par'oh</a:t>
            </a:r>
            <a:r>
              <a:rPr lang="es-ES" sz="2400" b="1" i="1" dirty="0" smtClean="0"/>
              <a:t> </a:t>
            </a:r>
            <a:r>
              <a:rPr lang="es-ES" sz="2400" b="1" i="1" dirty="0" err="1" smtClean="0"/>
              <a:t>livney</a:t>
            </a:r>
            <a:r>
              <a:rPr lang="es-ES" sz="2400" b="1" i="1" dirty="0" smtClean="0"/>
              <a:t> </a:t>
            </a:r>
            <a:r>
              <a:rPr lang="es-ES" sz="2400" b="1" i="1" dirty="0" err="1" smtClean="0"/>
              <a:t>Yisra'el</a:t>
            </a:r>
            <a:r>
              <a:rPr lang="es-ES" sz="2400" b="1" i="1" dirty="0" smtClean="0"/>
              <a:t> </a:t>
            </a:r>
            <a:r>
              <a:rPr lang="es-ES" sz="2400" b="1" i="1" dirty="0" err="1" smtClean="0"/>
              <a:t>nevujim</a:t>
            </a:r>
            <a:r>
              <a:rPr lang="es-ES" sz="2400" b="1" i="1" dirty="0" smtClean="0"/>
              <a:t> </a:t>
            </a:r>
            <a:r>
              <a:rPr lang="es-ES" sz="2400" b="1" i="1" dirty="0" err="1" smtClean="0"/>
              <a:t>hem</a:t>
            </a:r>
            <a:r>
              <a:rPr lang="es-ES" sz="2400" b="1" i="1" dirty="0" smtClean="0"/>
              <a:t> </a:t>
            </a:r>
            <a:r>
              <a:rPr lang="es-ES" sz="2400" b="1" i="1" dirty="0" err="1" smtClean="0"/>
              <a:t>ba'arets</a:t>
            </a:r>
            <a:r>
              <a:rPr lang="es-ES" sz="2400" b="1" i="1" dirty="0" smtClean="0"/>
              <a:t> </a:t>
            </a:r>
            <a:r>
              <a:rPr lang="es-ES" sz="2400" b="1" i="1" dirty="0" err="1" smtClean="0"/>
              <a:t>sagar</a:t>
            </a:r>
            <a:r>
              <a:rPr lang="es-ES" sz="2400" b="1" i="1" dirty="0" smtClean="0"/>
              <a:t> </a:t>
            </a:r>
            <a:r>
              <a:rPr lang="es-ES" sz="2400" b="1" i="1" dirty="0" err="1" smtClean="0"/>
              <a:t>aleyhem</a:t>
            </a:r>
            <a:r>
              <a:rPr lang="es-ES" sz="2400" b="1" i="1" dirty="0" smtClean="0"/>
              <a:t> </a:t>
            </a:r>
            <a:r>
              <a:rPr lang="es-ES" sz="2400" b="1" i="1" dirty="0" err="1" smtClean="0"/>
              <a:t>hamidbar</a:t>
            </a:r>
            <a:r>
              <a:rPr lang="es-ES" sz="2400" b="1" i="1" dirty="0" smtClean="0"/>
              <a:t>.</a:t>
            </a:r>
            <a:endParaRPr lang="es-ES" sz="2400" i="1" dirty="0" smtClean="0"/>
          </a:p>
          <a:p>
            <a:r>
              <a:rPr lang="es-ES" sz="2400" i="1" dirty="0" smtClean="0"/>
              <a:t>Esto es después de 3 días de viaje.</a:t>
            </a:r>
          </a:p>
          <a:p>
            <a:r>
              <a:rPr lang="es-ES" sz="2400" i="1" dirty="0" smtClean="0"/>
              <a:t>Se devuelven y hacen un alto en Baal </a:t>
            </a:r>
            <a:r>
              <a:rPr lang="es-ES" sz="2400" i="1" dirty="0" err="1" smtClean="0"/>
              <a:t>Tzefón</a:t>
            </a:r>
            <a:r>
              <a:rPr lang="es-ES" sz="2400" i="1" dirty="0" smtClean="0"/>
              <a:t>, ídolo que no había sido </a:t>
            </a:r>
            <a:r>
              <a:rPr lang="es-ES" sz="2400" i="1" dirty="0" err="1" smtClean="0"/>
              <a:t>destruído</a:t>
            </a:r>
            <a:r>
              <a:rPr lang="es-ES" sz="2400" i="1" dirty="0" smtClean="0"/>
              <a:t> antes del </a:t>
            </a:r>
            <a:r>
              <a:rPr lang="es-ES" sz="2400" i="1" dirty="0" err="1" smtClean="0"/>
              <a:t>Exodo</a:t>
            </a:r>
            <a:r>
              <a:rPr lang="es-ES" sz="2400" i="1" dirty="0" smtClean="0"/>
              <a:t>.</a:t>
            </a:r>
          </a:p>
          <a:p>
            <a:r>
              <a:rPr lang="es-ES" sz="2400" i="1" dirty="0" smtClean="0"/>
              <a:t>Dios, obrando como estratega militar, hizo creer a Faraón que los hebreos habían perdido su rumbo creyendo que el poder de Baal </a:t>
            </a:r>
            <a:r>
              <a:rPr lang="es-ES" sz="2400" i="1" dirty="0" err="1" smtClean="0"/>
              <a:t>Tzefón</a:t>
            </a:r>
            <a:r>
              <a:rPr lang="es-ES" sz="2400" i="1" dirty="0" smtClean="0"/>
              <a:t> era tan poderoso que los hab</a:t>
            </a:r>
            <a:r>
              <a:rPr lang="es-ES" sz="2400" i="1" dirty="0" smtClean="0"/>
              <a:t>ía obligado a devolverse</a:t>
            </a:r>
            <a:endParaRPr lang="es-ES" sz="2400" i="1"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smtClean="0"/>
              <a:t>Pi </a:t>
            </a:r>
            <a:r>
              <a:rPr lang="es-ES" sz="2400" i="1" dirty="0" err="1" smtClean="0"/>
              <a:t>Hajirot</a:t>
            </a:r>
            <a:r>
              <a:rPr lang="es-ES" sz="2400" i="1" dirty="0" smtClean="0"/>
              <a:t> = Boca de la Libertad</a:t>
            </a:r>
          </a:p>
          <a:p>
            <a:r>
              <a:rPr lang="es-ES" sz="2400" i="1" dirty="0" smtClean="0"/>
              <a:t>Este era el nuevo nombre de Pitón, que fue una ciudad que había utilizado la mano de obra de los israelitas.</a:t>
            </a:r>
          </a:p>
          <a:p>
            <a:r>
              <a:rPr lang="es-ES" sz="2400" i="1" dirty="0" smtClean="0"/>
              <a:t>Pi = Boca alude a que estaba ubicada en la boca de una cañada entre dos colinas</a:t>
            </a:r>
          </a:p>
          <a:p>
            <a:r>
              <a:rPr lang="es-ES" sz="2400" i="1" dirty="0" err="1" smtClean="0"/>
              <a:t>Hajirot</a:t>
            </a:r>
            <a:r>
              <a:rPr lang="es-ES" sz="2400" i="1" dirty="0" smtClean="0"/>
              <a:t>= de la Libertad, alude a la nueva condición de los hebreos que antiguamente habían sido esclavos y ahora eran completamente libres.</a:t>
            </a:r>
            <a:endParaRPr lang="es-ES" sz="2400" i="1"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14:4     </a:t>
            </a:r>
            <a:r>
              <a:rPr lang="es-ES" sz="2400" i="1" dirty="0" smtClean="0"/>
              <a:t>Y Yo endureceré el corazón del Faraón de manera que los persiga, y seré honrado por medio del Faraón y de todo su ejército; y sabrán los egipcios que Yo soy el Eterno. Y ellos lo hicieron así. </a:t>
            </a:r>
            <a:endParaRPr lang="es-ES" sz="2400" i="1" dirty="0" smtClean="0"/>
          </a:p>
          <a:p>
            <a:r>
              <a:rPr lang="es-ES" sz="2400" b="1" i="1" dirty="0" err="1" smtClean="0"/>
              <a:t>Vejizakti</a:t>
            </a:r>
            <a:r>
              <a:rPr lang="es-ES" sz="2400" b="1" i="1" dirty="0" smtClean="0"/>
              <a:t> </a:t>
            </a:r>
            <a:r>
              <a:rPr lang="es-ES" sz="2400" b="1" i="1" dirty="0" smtClean="0"/>
              <a:t>et-</a:t>
            </a:r>
            <a:r>
              <a:rPr lang="es-ES" sz="2400" b="1" i="1" dirty="0" err="1" smtClean="0"/>
              <a:t>lev</a:t>
            </a:r>
            <a:r>
              <a:rPr lang="es-ES" sz="2400" b="1" i="1" dirty="0" smtClean="0"/>
              <a:t>-</a:t>
            </a:r>
            <a:r>
              <a:rPr lang="es-ES" sz="2400" b="1" i="1" dirty="0" err="1" smtClean="0"/>
              <a:t>Par'oh</a:t>
            </a:r>
            <a:r>
              <a:rPr lang="es-ES" sz="2400" b="1" i="1" dirty="0" smtClean="0"/>
              <a:t> </a:t>
            </a:r>
            <a:r>
              <a:rPr lang="es-ES" sz="2400" b="1" i="1" dirty="0" err="1" smtClean="0"/>
              <a:t>veradaf</a:t>
            </a:r>
            <a:r>
              <a:rPr lang="es-ES" sz="2400" b="1" i="1" dirty="0" smtClean="0"/>
              <a:t> </a:t>
            </a:r>
            <a:r>
              <a:rPr lang="es-ES" sz="2400" b="1" i="1" dirty="0" err="1" smtClean="0"/>
              <a:t>ajareyhem</a:t>
            </a:r>
            <a:r>
              <a:rPr lang="es-ES" sz="2400" b="1" i="1" dirty="0" smtClean="0"/>
              <a:t> </a:t>
            </a:r>
            <a:r>
              <a:rPr lang="es-ES" sz="2400" b="1" i="1" dirty="0" err="1" smtClean="0"/>
              <a:t>ve'ikavdah</a:t>
            </a:r>
            <a:r>
              <a:rPr lang="es-ES" sz="2400" b="1" i="1" dirty="0" smtClean="0"/>
              <a:t> </a:t>
            </a:r>
            <a:r>
              <a:rPr lang="es-ES" sz="2400" b="1" i="1" dirty="0" err="1" smtClean="0"/>
              <a:t>beFar'oh</a:t>
            </a:r>
            <a:r>
              <a:rPr lang="es-ES" sz="2400" b="1" i="1" dirty="0" smtClean="0"/>
              <a:t> </a:t>
            </a:r>
            <a:r>
              <a:rPr lang="es-ES" sz="2400" b="1" i="1" dirty="0" err="1" smtClean="0"/>
              <a:t>uvejol-jeylo</a:t>
            </a:r>
            <a:r>
              <a:rPr lang="es-ES" sz="2400" b="1" i="1" dirty="0" smtClean="0"/>
              <a:t> </a:t>
            </a:r>
            <a:r>
              <a:rPr lang="es-ES" sz="2400" b="1" i="1" dirty="0" err="1" smtClean="0"/>
              <a:t>veyad'u</a:t>
            </a:r>
            <a:r>
              <a:rPr lang="es-ES" sz="2400" b="1" i="1" dirty="0" smtClean="0"/>
              <a:t> </a:t>
            </a:r>
            <a:r>
              <a:rPr lang="es-ES" sz="2400" b="1" i="1" dirty="0" err="1" smtClean="0"/>
              <a:t>Mitsrayim</a:t>
            </a:r>
            <a:r>
              <a:rPr lang="es-ES" sz="2400" b="1" i="1" dirty="0" smtClean="0"/>
              <a:t> </a:t>
            </a:r>
            <a:r>
              <a:rPr lang="es-ES" sz="2400" b="1" i="1" dirty="0" err="1" smtClean="0"/>
              <a:t>ki-ani</a:t>
            </a:r>
            <a:r>
              <a:rPr lang="es-ES" sz="2400" b="1" i="1" dirty="0" smtClean="0"/>
              <a:t> Adonay </a:t>
            </a:r>
            <a:r>
              <a:rPr lang="es-ES" sz="2400" b="1" i="1" dirty="0" err="1" smtClean="0"/>
              <a:t>vaya'asu-jen</a:t>
            </a:r>
            <a:r>
              <a:rPr lang="es-ES" sz="2400" b="1" i="1" dirty="0" smtClean="0"/>
              <a:t>.</a:t>
            </a:r>
            <a:endParaRPr lang="es-ES" sz="2400" i="1" dirty="0" smtClean="0"/>
          </a:p>
          <a:p>
            <a:r>
              <a:rPr lang="es-ES" sz="2400" i="1" dirty="0" smtClean="0"/>
              <a:t>Faraón no podía aceptar que los hebreos eran libres, a pesar del impacto de las plagas y buscaba motivos para esclavizarlos nuevamente.</a:t>
            </a:r>
          </a:p>
          <a:p>
            <a:r>
              <a:rPr lang="es-ES" sz="2400" i="1" dirty="0" smtClean="0"/>
              <a:t>Dios le estaba ayudando a conseguir arrojo para cumplir sus malos deseos.</a:t>
            </a:r>
            <a:endParaRPr lang="es-ES" sz="2400" i="1"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14:5     </a:t>
            </a:r>
            <a:r>
              <a:rPr lang="es-ES" sz="2400" i="1" dirty="0" smtClean="0"/>
              <a:t>Y fue dado aviso al rey de Egipto de que había </a:t>
            </a:r>
            <a:r>
              <a:rPr lang="es-ES" sz="2400" i="1" dirty="0" err="1" smtClean="0"/>
              <a:t>huído</a:t>
            </a:r>
            <a:r>
              <a:rPr lang="es-ES" sz="2400" i="1" dirty="0" smtClean="0"/>
              <a:t> el pueblo, y se mudó el corazón del Faraón y de sus siervos acerca del pueblo, de modo que dijeron: ¿Qué es esto que hemos hecho, dejando ir a Israel para que dejase de servirnos?</a:t>
            </a:r>
            <a:r>
              <a:rPr lang="es-ES" sz="2400" b="1" i="1" dirty="0" smtClean="0"/>
              <a:t> </a:t>
            </a:r>
            <a:endParaRPr lang="es-ES" sz="2400" b="1" i="1" dirty="0" smtClean="0"/>
          </a:p>
          <a:p>
            <a:r>
              <a:rPr lang="es-ES" sz="2400" b="1" i="1" dirty="0" err="1" smtClean="0"/>
              <a:t>Vayugad</a:t>
            </a:r>
            <a:r>
              <a:rPr lang="es-ES" sz="2400" b="1" i="1" dirty="0" smtClean="0"/>
              <a:t> </a:t>
            </a:r>
            <a:r>
              <a:rPr lang="es-ES" sz="2400" b="1" i="1" dirty="0" err="1" smtClean="0"/>
              <a:t>lemelej</a:t>
            </a:r>
            <a:r>
              <a:rPr lang="es-ES" sz="2400" b="1" i="1" dirty="0" smtClean="0"/>
              <a:t> </a:t>
            </a:r>
            <a:r>
              <a:rPr lang="es-ES" sz="2400" b="1" i="1" dirty="0" err="1" smtClean="0"/>
              <a:t>Mitsrayim</a:t>
            </a:r>
            <a:r>
              <a:rPr lang="es-ES" sz="2400" b="1" i="1" dirty="0" smtClean="0"/>
              <a:t> </a:t>
            </a:r>
            <a:r>
              <a:rPr lang="es-ES" sz="2400" b="1" i="1" dirty="0" err="1" smtClean="0"/>
              <a:t>ki</a:t>
            </a:r>
            <a:r>
              <a:rPr lang="es-ES" sz="2400" b="1" i="1" dirty="0" smtClean="0"/>
              <a:t> </a:t>
            </a:r>
            <a:r>
              <a:rPr lang="es-ES" sz="2400" b="1" i="1" dirty="0" err="1" smtClean="0"/>
              <a:t>varaj</a:t>
            </a:r>
            <a:r>
              <a:rPr lang="es-ES" sz="2400" b="1" i="1" dirty="0" smtClean="0"/>
              <a:t> </a:t>
            </a:r>
            <a:r>
              <a:rPr lang="es-ES" sz="2400" b="1" i="1" dirty="0" err="1" smtClean="0"/>
              <a:t>ha'am</a:t>
            </a:r>
            <a:r>
              <a:rPr lang="es-ES" sz="2400" b="1" i="1" dirty="0" smtClean="0"/>
              <a:t> </a:t>
            </a:r>
            <a:r>
              <a:rPr lang="es-ES" sz="2400" b="1" i="1" dirty="0" err="1" smtClean="0"/>
              <a:t>vayehafej</a:t>
            </a:r>
            <a:r>
              <a:rPr lang="es-ES" sz="2400" b="1" i="1" dirty="0" smtClean="0"/>
              <a:t> </a:t>
            </a:r>
            <a:r>
              <a:rPr lang="es-ES" sz="2400" b="1" i="1" dirty="0" err="1" smtClean="0"/>
              <a:t>levav</a:t>
            </a:r>
            <a:r>
              <a:rPr lang="es-ES" sz="2400" b="1" i="1" dirty="0" smtClean="0"/>
              <a:t> </a:t>
            </a:r>
            <a:r>
              <a:rPr lang="es-ES" sz="2400" b="1" i="1" dirty="0" err="1" smtClean="0"/>
              <a:t>Par'oh</a:t>
            </a:r>
            <a:r>
              <a:rPr lang="es-ES" sz="2400" b="1" i="1" dirty="0" smtClean="0"/>
              <a:t> </a:t>
            </a:r>
            <a:r>
              <a:rPr lang="es-ES" sz="2400" b="1" i="1" dirty="0" err="1" smtClean="0"/>
              <a:t>va'avadav</a:t>
            </a:r>
            <a:r>
              <a:rPr lang="es-ES" sz="2400" b="1" i="1" dirty="0" smtClean="0"/>
              <a:t> el-</a:t>
            </a:r>
            <a:r>
              <a:rPr lang="es-ES" sz="2400" b="1" i="1" dirty="0" err="1" smtClean="0"/>
              <a:t>ha'am</a:t>
            </a:r>
            <a:r>
              <a:rPr lang="es-ES" sz="2400" b="1" i="1" dirty="0" smtClean="0"/>
              <a:t> </a:t>
            </a:r>
            <a:r>
              <a:rPr lang="es-ES" sz="2400" b="1" i="1" dirty="0" err="1" smtClean="0"/>
              <a:t>vayomru</a:t>
            </a:r>
            <a:r>
              <a:rPr lang="es-ES" sz="2400" b="1" i="1" dirty="0" smtClean="0"/>
              <a:t> </a:t>
            </a:r>
            <a:r>
              <a:rPr lang="es-ES" sz="2400" b="1" i="1" dirty="0" err="1" smtClean="0"/>
              <a:t>mah-zot</a:t>
            </a:r>
            <a:r>
              <a:rPr lang="es-ES" sz="2400" b="1" i="1" dirty="0" smtClean="0"/>
              <a:t> </a:t>
            </a:r>
            <a:r>
              <a:rPr lang="es-ES" sz="2400" b="1" i="1" dirty="0" err="1" smtClean="0"/>
              <a:t>asinu</a:t>
            </a:r>
            <a:r>
              <a:rPr lang="es-ES" sz="2400" b="1" i="1" dirty="0" smtClean="0"/>
              <a:t> </a:t>
            </a:r>
            <a:r>
              <a:rPr lang="es-ES" sz="2400" b="1" i="1" dirty="0" err="1" smtClean="0"/>
              <a:t>ki-shilajnu</a:t>
            </a:r>
            <a:r>
              <a:rPr lang="es-ES" sz="2400" b="1" i="1" dirty="0" smtClean="0"/>
              <a:t> et-</a:t>
            </a:r>
            <a:r>
              <a:rPr lang="es-ES" sz="2400" b="1" i="1" dirty="0" err="1" smtClean="0"/>
              <a:t>Yisra'el</a:t>
            </a:r>
            <a:r>
              <a:rPr lang="es-ES" sz="2400" b="1" i="1" dirty="0" smtClean="0"/>
              <a:t> </a:t>
            </a:r>
            <a:r>
              <a:rPr lang="es-ES" sz="2400" b="1" i="1" dirty="0" err="1" smtClean="0"/>
              <a:t>me'ovdenu</a:t>
            </a:r>
            <a:r>
              <a:rPr lang="es-ES" sz="2400" b="1" i="1" dirty="0" smtClean="0"/>
              <a:t>.</a:t>
            </a:r>
            <a:endParaRPr lang="es-ES" sz="2400" i="1" dirty="0" smtClean="0"/>
          </a:p>
          <a:p>
            <a:r>
              <a:rPr lang="es-ES" sz="2400" i="1" dirty="0" smtClean="0"/>
              <a:t>Al haberlos enviado fuera, Faraón se aseguró que los acompañaran espías. Estos regresaron a los tres días con la noticia de que ellos no regresarían a su antiguo estado.</a:t>
            </a:r>
            <a:endParaRPr lang="es-ES" sz="2400" i="1"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14:6</a:t>
            </a:r>
            <a:r>
              <a:rPr lang="es-CO" sz="2400" i="1" dirty="0" smtClean="0"/>
              <a:t>     Y unció el Faraón su carro y tomó consigo a su pueblo. </a:t>
            </a:r>
            <a:endParaRPr lang="es-CO" sz="2400" i="1" dirty="0" smtClean="0"/>
          </a:p>
          <a:p>
            <a:r>
              <a:rPr lang="es-CO" sz="2400" b="1" i="1" dirty="0" err="1" smtClean="0"/>
              <a:t>Vayesor</a:t>
            </a:r>
            <a:r>
              <a:rPr lang="es-CO" sz="2400" b="1" i="1" dirty="0" smtClean="0"/>
              <a:t> </a:t>
            </a:r>
            <a:r>
              <a:rPr lang="es-CO" sz="2400" b="1" i="1" dirty="0" smtClean="0"/>
              <a:t>et-</a:t>
            </a:r>
            <a:r>
              <a:rPr lang="es-CO" sz="2400" b="1" i="1" dirty="0" err="1" smtClean="0"/>
              <a:t>rijbo</a:t>
            </a:r>
            <a:r>
              <a:rPr lang="es-CO" sz="2400" b="1" i="1" dirty="0" smtClean="0"/>
              <a:t> </a:t>
            </a:r>
            <a:r>
              <a:rPr lang="es-CO" sz="2400" b="1" i="1" dirty="0" err="1" smtClean="0"/>
              <a:t>ve'et</a:t>
            </a:r>
            <a:r>
              <a:rPr lang="es-CO" sz="2400" b="1" i="1" dirty="0" smtClean="0"/>
              <a:t>-amo </a:t>
            </a:r>
            <a:r>
              <a:rPr lang="es-CO" sz="2400" b="1" i="1" dirty="0" err="1" smtClean="0"/>
              <a:t>lakaj</a:t>
            </a:r>
            <a:r>
              <a:rPr lang="es-CO" sz="2400" b="1" i="1" dirty="0" smtClean="0"/>
              <a:t> </a:t>
            </a:r>
            <a:r>
              <a:rPr lang="es-CO" sz="2400" b="1" i="1" dirty="0" err="1" smtClean="0"/>
              <a:t>imo</a:t>
            </a:r>
            <a:r>
              <a:rPr lang="es-CO" sz="2400" b="1" i="1" dirty="0" smtClean="0"/>
              <a:t>.</a:t>
            </a:r>
            <a:endParaRPr lang="es-CO" sz="2400" i="1" dirty="0" smtClean="0"/>
          </a:p>
          <a:p>
            <a:r>
              <a:rPr lang="es-CO" sz="2400" b="1" i="1" dirty="0" smtClean="0"/>
              <a:t> </a:t>
            </a:r>
            <a:endParaRPr lang="es-CO" sz="2400" i="1" dirty="0" smtClean="0"/>
          </a:p>
          <a:p>
            <a:r>
              <a:rPr lang="es-CO" sz="2400" b="1" i="1" dirty="0" smtClean="0"/>
              <a:t>14:7     </a:t>
            </a:r>
            <a:r>
              <a:rPr lang="es-CO" sz="2400" i="1" dirty="0" smtClean="0"/>
              <a:t>Tomó también seiscientos carros escogidos, y todos los carros de Egipto, con capitanes sobre todos ellos</a:t>
            </a:r>
            <a:r>
              <a:rPr lang="es-CO" sz="2400" i="1" dirty="0" smtClean="0"/>
              <a:t>.</a:t>
            </a:r>
          </a:p>
          <a:p>
            <a:r>
              <a:rPr lang="es-CO" sz="2400" b="1" i="1" dirty="0" smtClean="0"/>
              <a:t> </a:t>
            </a:r>
            <a:r>
              <a:rPr lang="es-CO" sz="2400" b="1" i="1" dirty="0" err="1" smtClean="0"/>
              <a:t>Vayikaj</a:t>
            </a:r>
            <a:r>
              <a:rPr lang="es-CO" sz="2400" b="1" i="1" dirty="0" smtClean="0"/>
              <a:t> </a:t>
            </a:r>
            <a:r>
              <a:rPr lang="es-CO" sz="2400" b="1" i="1" dirty="0" err="1" smtClean="0"/>
              <a:t>shesh-me'ot</a:t>
            </a:r>
            <a:r>
              <a:rPr lang="es-CO" sz="2400" b="1" i="1" dirty="0" smtClean="0"/>
              <a:t> </a:t>
            </a:r>
            <a:r>
              <a:rPr lang="es-CO" sz="2400" b="1" i="1" dirty="0" err="1" smtClean="0"/>
              <a:t>rejev</a:t>
            </a:r>
            <a:r>
              <a:rPr lang="es-CO" sz="2400" b="1" i="1" dirty="0" smtClean="0"/>
              <a:t> </a:t>
            </a:r>
            <a:r>
              <a:rPr lang="es-CO" sz="2400" b="1" i="1" dirty="0" err="1" smtClean="0"/>
              <a:t>bajur</a:t>
            </a:r>
            <a:r>
              <a:rPr lang="es-CO" sz="2400" b="1" i="1" dirty="0" smtClean="0"/>
              <a:t> </a:t>
            </a:r>
            <a:r>
              <a:rPr lang="es-CO" sz="2400" b="1" i="1" dirty="0" err="1" smtClean="0"/>
              <a:t>vejol</a:t>
            </a:r>
            <a:r>
              <a:rPr lang="es-CO" sz="2400" b="1" i="1" dirty="0" smtClean="0"/>
              <a:t> </a:t>
            </a:r>
            <a:r>
              <a:rPr lang="es-CO" sz="2400" b="1" i="1" dirty="0" err="1" smtClean="0"/>
              <a:t>rejev</a:t>
            </a:r>
            <a:r>
              <a:rPr lang="es-CO" sz="2400" b="1" i="1" dirty="0" smtClean="0"/>
              <a:t> </a:t>
            </a:r>
            <a:r>
              <a:rPr lang="es-CO" sz="2400" b="1" i="1" dirty="0" err="1" smtClean="0"/>
              <a:t>Mitsrayim</a:t>
            </a:r>
            <a:r>
              <a:rPr lang="es-CO" sz="2400" b="1" i="1" dirty="0" smtClean="0"/>
              <a:t> </a:t>
            </a:r>
            <a:r>
              <a:rPr lang="es-CO" sz="2400" b="1" i="1" dirty="0" err="1" smtClean="0"/>
              <a:t>veshalishim</a:t>
            </a:r>
            <a:r>
              <a:rPr lang="es-CO" sz="2400" b="1" i="1" dirty="0" smtClean="0"/>
              <a:t> al-</a:t>
            </a:r>
            <a:r>
              <a:rPr lang="es-CO" sz="2400" b="1" i="1" dirty="0" err="1" smtClean="0"/>
              <a:t>kulo</a:t>
            </a:r>
            <a:r>
              <a:rPr lang="es-CO" sz="2400" b="1" i="1" dirty="0" smtClean="0"/>
              <a:t>.</a:t>
            </a:r>
            <a:endParaRPr lang="es-CO" sz="2400" i="1" dirty="0" smtClean="0"/>
          </a:p>
          <a:p>
            <a:r>
              <a:rPr lang="es-ES" sz="2400" i="1" dirty="0" smtClean="0"/>
              <a:t>Faraón mismo dio ejemplo a lo que quedaba de su corte y unció su carruaje prometiéndole a su gente y su ejercito parte del botín.</a:t>
            </a:r>
            <a:endParaRPr lang="es-ES" sz="2400" i="1"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14:8     </a:t>
            </a:r>
            <a:r>
              <a:rPr lang="es-CO" sz="2400" i="1" dirty="0" smtClean="0"/>
              <a:t>Y el Eterno endureció el corazón del Faraón, rey de Egipto, de modo que persiguió a los, hijos de Israel; y los hijos de Israel salieron </a:t>
            </a:r>
            <a:r>
              <a:rPr lang="es-CO" sz="2400" i="1" dirty="0" smtClean="0"/>
              <a:t>con el brazo en alto (osadamente). </a:t>
            </a:r>
          </a:p>
          <a:p>
            <a:r>
              <a:rPr lang="es-CO" sz="2400" b="1" i="1" dirty="0" err="1" smtClean="0"/>
              <a:t>Vayejazek</a:t>
            </a:r>
            <a:r>
              <a:rPr lang="es-CO" sz="2400" b="1" i="1" dirty="0" smtClean="0"/>
              <a:t> </a:t>
            </a:r>
            <a:r>
              <a:rPr lang="es-CO" sz="2400" b="1" i="1" dirty="0" smtClean="0"/>
              <a:t>Adonay et-</a:t>
            </a:r>
            <a:r>
              <a:rPr lang="es-CO" sz="2400" b="1" i="1" dirty="0" err="1" smtClean="0"/>
              <a:t>lev</a:t>
            </a:r>
            <a:r>
              <a:rPr lang="es-CO" sz="2400" b="1" i="1" dirty="0" smtClean="0"/>
              <a:t> </a:t>
            </a:r>
            <a:r>
              <a:rPr lang="es-CO" sz="2400" b="1" i="1" dirty="0" err="1" smtClean="0"/>
              <a:t>Par'oh</a:t>
            </a:r>
            <a:r>
              <a:rPr lang="es-CO" sz="2400" b="1" i="1" dirty="0" smtClean="0"/>
              <a:t> </a:t>
            </a:r>
            <a:r>
              <a:rPr lang="es-CO" sz="2400" b="1" i="1" dirty="0" err="1" smtClean="0"/>
              <a:t>melej</a:t>
            </a:r>
            <a:r>
              <a:rPr lang="es-CO" sz="2400" b="1" i="1" dirty="0" smtClean="0"/>
              <a:t> </a:t>
            </a:r>
            <a:r>
              <a:rPr lang="es-CO" sz="2400" b="1" i="1" dirty="0" err="1" smtClean="0"/>
              <a:t>Mitsrayim</a:t>
            </a:r>
            <a:r>
              <a:rPr lang="es-CO" sz="2400" b="1" i="1" dirty="0" smtClean="0"/>
              <a:t> </a:t>
            </a:r>
            <a:r>
              <a:rPr lang="es-CO" sz="2400" b="1" i="1" dirty="0" err="1" smtClean="0"/>
              <a:t>vayirdof</a:t>
            </a:r>
            <a:r>
              <a:rPr lang="es-CO" sz="2400" b="1" i="1" dirty="0" smtClean="0"/>
              <a:t> </a:t>
            </a:r>
            <a:r>
              <a:rPr lang="es-CO" sz="2400" b="1" i="1" dirty="0" err="1" smtClean="0"/>
              <a:t>ajarey</a:t>
            </a:r>
            <a:r>
              <a:rPr lang="es-CO" sz="2400" b="1" i="1" dirty="0" smtClean="0"/>
              <a:t> </a:t>
            </a:r>
            <a:r>
              <a:rPr lang="es-CO" sz="2400" b="1" i="1" dirty="0" err="1" smtClean="0"/>
              <a:t>beney</a:t>
            </a:r>
            <a:r>
              <a:rPr lang="es-CO" sz="2400" b="1" i="1" dirty="0" smtClean="0"/>
              <a:t> </a:t>
            </a:r>
            <a:r>
              <a:rPr lang="es-CO" sz="2400" b="1" i="1" dirty="0" err="1" smtClean="0"/>
              <a:t>Yisra'el</a:t>
            </a:r>
            <a:r>
              <a:rPr lang="es-CO" sz="2400" b="1" i="1" dirty="0" smtClean="0"/>
              <a:t> </a:t>
            </a:r>
            <a:r>
              <a:rPr lang="es-CO" sz="2400" b="1" i="1" dirty="0" err="1" smtClean="0"/>
              <a:t>uveney</a:t>
            </a:r>
            <a:r>
              <a:rPr lang="es-CO" sz="2400" b="1" i="1" dirty="0" smtClean="0"/>
              <a:t> </a:t>
            </a:r>
            <a:r>
              <a:rPr lang="es-CO" sz="2400" b="1" i="1" dirty="0" err="1" smtClean="0"/>
              <a:t>Yisra'el</a:t>
            </a:r>
            <a:r>
              <a:rPr lang="es-CO" sz="2400" b="1" i="1" dirty="0" smtClean="0"/>
              <a:t> </a:t>
            </a:r>
            <a:r>
              <a:rPr lang="es-CO" sz="2400" b="1" i="1" dirty="0" err="1" smtClean="0"/>
              <a:t>yotse'im</a:t>
            </a:r>
            <a:r>
              <a:rPr lang="es-CO" sz="2400" b="1" i="1" dirty="0" smtClean="0"/>
              <a:t> </a:t>
            </a:r>
            <a:r>
              <a:rPr lang="es-CO" sz="2400" b="1" i="1" dirty="0" err="1" smtClean="0"/>
              <a:t>beyad</a:t>
            </a:r>
            <a:r>
              <a:rPr lang="es-CO" sz="2400" b="1" i="1" dirty="0" smtClean="0"/>
              <a:t> </a:t>
            </a:r>
            <a:r>
              <a:rPr lang="es-CO" sz="2400" b="1" i="1" dirty="0" err="1" smtClean="0"/>
              <a:t>ramah</a:t>
            </a:r>
            <a:r>
              <a:rPr lang="es-CO" sz="2400" b="1" i="1" dirty="0" smtClean="0"/>
              <a:t>.</a:t>
            </a:r>
            <a:endParaRPr lang="es-CO" sz="2400" i="1" dirty="0" smtClean="0"/>
          </a:p>
          <a:p>
            <a:r>
              <a:rPr lang="es-ES" sz="2400" i="1" dirty="0" smtClean="0"/>
              <a:t>Los judíos salieron de Egipto con banderas, con cánticos, con alegría, demostrando que no iban a regresar (Rambán)</a:t>
            </a:r>
            <a:endParaRPr lang="es-ES" sz="2400"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14:9</a:t>
            </a:r>
            <a:r>
              <a:rPr lang="es-CO" sz="2400" i="1" dirty="0" smtClean="0"/>
              <a:t>     Y los egipcios los persiguieron y los alcanzaron acampados junto al mar, cerca de Pi </a:t>
            </a:r>
            <a:r>
              <a:rPr lang="es-CO" sz="2400" i="1" dirty="0" err="1" smtClean="0"/>
              <a:t>Hajirot</a:t>
            </a:r>
            <a:r>
              <a:rPr lang="es-CO" sz="2400" i="1" dirty="0" smtClean="0"/>
              <a:t> frente a Baal </a:t>
            </a:r>
            <a:r>
              <a:rPr lang="es-CO" sz="2400" i="1" dirty="0" err="1" smtClean="0"/>
              <a:t>Tzefón</a:t>
            </a:r>
            <a:r>
              <a:rPr lang="es-CO" sz="2400" i="1" dirty="0" smtClean="0"/>
              <a:t>, con todos los caballos y carros del Faraón, y sus jinetes, y su ejército. </a:t>
            </a:r>
            <a:endParaRPr lang="es-CO" sz="2400" i="1" dirty="0" smtClean="0"/>
          </a:p>
          <a:p>
            <a:r>
              <a:rPr lang="es-CO" sz="2400" b="1" i="1" dirty="0" err="1" smtClean="0"/>
              <a:t>Vayirdefu</a:t>
            </a:r>
            <a:r>
              <a:rPr lang="es-CO" sz="2400" b="1" i="1" dirty="0" smtClean="0"/>
              <a:t> </a:t>
            </a:r>
            <a:r>
              <a:rPr lang="es-CO" sz="2400" b="1" i="1" dirty="0" err="1" smtClean="0"/>
              <a:t>Mitsrayim</a:t>
            </a:r>
            <a:r>
              <a:rPr lang="es-CO" sz="2400" b="1" i="1" dirty="0" smtClean="0"/>
              <a:t> </a:t>
            </a:r>
            <a:r>
              <a:rPr lang="es-CO" sz="2400" b="1" i="1" dirty="0" err="1" smtClean="0"/>
              <a:t>ajareyhem</a:t>
            </a:r>
            <a:r>
              <a:rPr lang="es-CO" sz="2400" b="1" i="1" dirty="0" smtClean="0"/>
              <a:t> </a:t>
            </a:r>
            <a:r>
              <a:rPr lang="es-CO" sz="2400" b="1" i="1" dirty="0" err="1" smtClean="0"/>
              <a:t>vayasigu</a:t>
            </a:r>
            <a:r>
              <a:rPr lang="es-CO" sz="2400" b="1" i="1" dirty="0" smtClean="0"/>
              <a:t> </a:t>
            </a:r>
            <a:r>
              <a:rPr lang="es-CO" sz="2400" b="1" i="1" dirty="0" err="1" smtClean="0"/>
              <a:t>otam</a:t>
            </a:r>
            <a:r>
              <a:rPr lang="es-CO" sz="2400" b="1" i="1" dirty="0" smtClean="0"/>
              <a:t> </a:t>
            </a:r>
            <a:r>
              <a:rPr lang="es-CO" sz="2400" b="1" i="1" dirty="0" err="1" smtClean="0"/>
              <a:t>jonim</a:t>
            </a:r>
            <a:r>
              <a:rPr lang="es-CO" sz="2400" b="1" i="1" dirty="0" smtClean="0"/>
              <a:t> al-</a:t>
            </a:r>
            <a:r>
              <a:rPr lang="es-CO" sz="2400" b="1" i="1" dirty="0" err="1" smtClean="0"/>
              <a:t>hayam</a:t>
            </a:r>
            <a:r>
              <a:rPr lang="es-CO" sz="2400" b="1" i="1" dirty="0" smtClean="0"/>
              <a:t> </a:t>
            </a:r>
            <a:r>
              <a:rPr lang="es-CO" sz="2400" b="1" i="1" dirty="0" err="1" smtClean="0"/>
              <a:t>kol</a:t>
            </a:r>
            <a:r>
              <a:rPr lang="es-CO" sz="2400" b="1" i="1" dirty="0" smtClean="0"/>
              <a:t>-sus </a:t>
            </a:r>
            <a:r>
              <a:rPr lang="es-CO" sz="2400" b="1" i="1" dirty="0" err="1" smtClean="0"/>
              <a:t>rejev</a:t>
            </a:r>
            <a:r>
              <a:rPr lang="es-CO" sz="2400" b="1" i="1" dirty="0" smtClean="0"/>
              <a:t> </a:t>
            </a:r>
            <a:r>
              <a:rPr lang="es-CO" sz="2400" b="1" i="1" dirty="0" err="1" smtClean="0"/>
              <a:t>Par'oh</a:t>
            </a:r>
            <a:r>
              <a:rPr lang="es-CO" sz="2400" b="1" i="1" dirty="0" smtClean="0"/>
              <a:t> </a:t>
            </a:r>
            <a:r>
              <a:rPr lang="es-CO" sz="2400" b="1" i="1" dirty="0" err="1" smtClean="0"/>
              <a:t>ufarashav</a:t>
            </a:r>
            <a:r>
              <a:rPr lang="es-CO" sz="2400" b="1" i="1" dirty="0" smtClean="0"/>
              <a:t> </a:t>
            </a:r>
            <a:r>
              <a:rPr lang="es-CO" sz="2400" b="1" i="1" dirty="0" err="1" smtClean="0"/>
              <a:t>vejeylo</a:t>
            </a:r>
            <a:r>
              <a:rPr lang="es-CO" sz="2400" b="1" i="1" dirty="0" smtClean="0"/>
              <a:t> al-Pi </a:t>
            </a:r>
            <a:r>
              <a:rPr lang="es-CO" sz="2400" b="1" i="1" dirty="0" err="1" smtClean="0"/>
              <a:t>haJirot</a:t>
            </a:r>
            <a:r>
              <a:rPr lang="es-CO" sz="2400" b="1" i="1" dirty="0" smtClean="0"/>
              <a:t> </a:t>
            </a:r>
            <a:r>
              <a:rPr lang="es-CO" sz="2400" b="1" i="1" dirty="0" err="1" smtClean="0"/>
              <a:t>lifney</a:t>
            </a:r>
            <a:r>
              <a:rPr lang="es-CO" sz="2400" b="1" i="1" dirty="0" smtClean="0"/>
              <a:t> </a:t>
            </a:r>
            <a:r>
              <a:rPr lang="es-CO" sz="2400" b="1" i="1" dirty="0" err="1" smtClean="0"/>
              <a:t>ba'al</a:t>
            </a:r>
            <a:r>
              <a:rPr lang="es-CO" sz="2400" b="1" i="1" dirty="0" smtClean="0"/>
              <a:t> </a:t>
            </a:r>
            <a:r>
              <a:rPr lang="es-CO" sz="2400" b="1" i="1" dirty="0" err="1" smtClean="0"/>
              <a:t>tsfon</a:t>
            </a:r>
            <a:r>
              <a:rPr lang="es-CO" sz="2400" b="1" i="1" dirty="0" smtClean="0"/>
              <a:t>.</a:t>
            </a:r>
            <a:endParaRPr lang="es-CO" sz="2400" i="1" dirty="0" smtClean="0"/>
          </a:p>
          <a:p>
            <a:r>
              <a:rPr lang="es-ES" sz="2400" i="1" dirty="0" smtClean="0"/>
              <a:t>Los egipcios iban en perfecta formación</a:t>
            </a:r>
            <a:endParaRPr lang="es-ES" sz="2400" i="1"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14:10   </a:t>
            </a:r>
            <a:r>
              <a:rPr lang="es-CO" sz="2400" i="1" dirty="0" smtClean="0"/>
              <a:t>Y el Faraón se acercó; y alzaron los hijos de Israel sus ojos y he aquí que los egipcios venían marchando tras ellos. Y temieron mucho, y clamaron los hijos de Israel al Eterno.</a:t>
            </a:r>
            <a:r>
              <a:rPr lang="es-CO" sz="2400" b="1" i="1" dirty="0" smtClean="0"/>
              <a:t> </a:t>
            </a:r>
            <a:endParaRPr lang="es-CO" sz="2400" b="1" i="1" dirty="0" smtClean="0"/>
          </a:p>
          <a:p>
            <a:r>
              <a:rPr lang="es-CO" sz="2400" b="1" i="1" dirty="0" err="1" smtClean="0"/>
              <a:t>UFar'oh</a:t>
            </a:r>
            <a:r>
              <a:rPr lang="es-CO" sz="2400" b="1" i="1" dirty="0" smtClean="0"/>
              <a:t> </a:t>
            </a:r>
            <a:r>
              <a:rPr lang="es-CO" sz="2400" b="1" i="1" dirty="0" err="1" smtClean="0"/>
              <a:t>hikriv</a:t>
            </a:r>
            <a:r>
              <a:rPr lang="es-CO" sz="2400" b="1" i="1" dirty="0" smtClean="0"/>
              <a:t> </a:t>
            </a:r>
            <a:r>
              <a:rPr lang="es-CO" sz="2400" b="1" i="1" dirty="0" err="1" smtClean="0"/>
              <a:t>vayis'u</a:t>
            </a:r>
            <a:r>
              <a:rPr lang="es-CO" sz="2400" b="1" i="1" dirty="0" smtClean="0"/>
              <a:t> </a:t>
            </a:r>
            <a:r>
              <a:rPr lang="es-CO" sz="2400" b="1" i="1" dirty="0" err="1" smtClean="0"/>
              <a:t>veney-Yisra'el</a:t>
            </a:r>
            <a:r>
              <a:rPr lang="es-CO" sz="2400" b="1" i="1" dirty="0" smtClean="0"/>
              <a:t> et-</a:t>
            </a:r>
            <a:r>
              <a:rPr lang="es-CO" sz="2400" b="1" i="1" dirty="0" err="1" smtClean="0"/>
              <a:t>eyneyhem</a:t>
            </a:r>
            <a:r>
              <a:rPr lang="es-CO" sz="2400" b="1" i="1" dirty="0" smtClean="0"/>
              <a:t> </a:t>
            </a:r>
            <a:r>
              <a:rPr lang="es-CO" sz="2400" b="1" i="1" dirty="0" err="1" smtClean="0"/>
              <a:t>vehineh</a:t>
            </a:r>
            <a:r>
              <a:rPr lang="es-CO" sz="2400" b="1" i="1" dirty="0" smtClean="0"/>
              <a:t> </a:t>
            </a:r>
            <a:r>
              <a:rPr lang="es-CO" sz="2400" b="1" i="1" dirty="0" err="1" smtClean="0"/>
              <a:t>Mitsrayim</a:t>
            </a:r>
            <a:r>
              <a:rPr lang="es-CO" sz="2400" b="1" i="1" dirty="0" smtClean="0"/>
              <a:t> </a:t>
            </a:r>
            <a:r>
              <a:rPr lang="es-CO" sz="2400" b="1" i="1" dirty="0" err="1" smtClean="0"/>
              <a:t>nosea</a:t>
            </a:r>
            <a:r>
              <a:rPr lang="es-CO" sz="2400" b="1" i="1" dirty="0" smtClean="0"/>
              <a:t> </a:t>
            </a:r>
            <a:r>
              <a:rPr lang="es-CO" sz="2400" b="1" i="1" dirty="0" err="1" smtClean="0"/>
              <a:t>ajareyhem</a:t>
            </a:r>
            <a:r>
              <a:rPr lang="es-CO" sz="2400" b="1" i="1" dirty="0" smtClean="0"/>
              <a:t> </a:t>
            </a:r>
            <a:r>
              <a:rPr lang="es-CO" sz="2400" b="1" i="1" dirty="0" err="1" smtClean="0"/>
              <a:t>vayir'u</a:t>
            </a:r>
            <a:r>
              <a:rPr lang="es-CO" sz="2400" b="1" i="1" dirty="0" smtClean="0"/>
              <a:t> </a:t>
            </a:r>
            <a:r>
              <a:rPr lang="es-CO" sz="2400" b="1" i="1" dirty="0" err="1" smtClean="0"/>
              <a:t>me'od</a:t>
            </a:r>
            <a:r>
              <a:rPr lang="es-CO" sz="2400" b="1" i="1" dirty="0" smtClean="0"/>
              <a:t> </a:t>
            </a:r>
            <a:r>
              <a:rPr lang="es-CO" sz="2400" b="1" i="1" dirty="0" err="1" smtClean="0"/>
              <a:t>vayits'aku</a:t>
            </a:r>
            <a:r>
              <a:rPr lang="es-CO" sz="2400" b="1" i="1" dirty="0" smtClean="0"/>
              <a:t> </a:t>
            </a:r>
            <a:r>
              <a:rPr lang="es-CO" sz="2400" b="1" i="1" dirty="0" err="1" smtClean="0"/>
              <a:t>veney-Yisra'el</a:t>
            </a:r>
            <a:r>
              <a:rPr lang="es-CO" sz="2400" b="1" i="1" dirty="0" smtClean="0"/>
              <a:t> el-Adonay.</a:t>
            </a:r>
            <a:endParaRPr lang="es-CO" sz="2400" i="1" dirty="0" smtClean="0"/>
          </a:p>
          <a:p>
            <a:r>
              <a:rPr lang="es-ES" sz="2400" i="1" dirty="0" smtClean="0"/>
              <a:t>Al verlos los israelitas tuvieron mucho miedo y claman a Dios. Aquí no los vemos todavía culpando a Moisés.</a:t>
            </a:r>
            <a:endParaRPr lang="es-ES" sz="2400" i="1"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14:11   </a:t>
            </a:r>
            <a:r>
              <a:rPr lang="es-CO" sz="2400" i="1" dirty="0" smtClean="0"/>
              <a:t>Y dijeron a Moisés: ¿Acaso por no haber sepulturas en Egipto nos trajiste acá para morir en el desierto? ¿Que has hecho de nosotros sacándonos de Egipto? </a:t>
            </a:r>
            <a:endParaRPr lang="es-CO" sz="2400" i="1" dirty="0" smtClean="0"/>
          </a:p>
          <a:p>
            <a:r>
              <a:rPr lang="es-CO" sz="2400" b="1" i="1" dirty="0" err="1" smtClean="0"/>
              <a:t>Vayomeru</a:t>
            </a:r>
            <a:r>
              <a:rPr lang="es-CO" sz="2400" b="1" i="1" dirty="0" smtClean="0"/>
              <a:t> </a:t>
            </a:r>
            <a:r>
              <a:rPr lang="es-CO" sz="2400" b="1" i="1" dirty="0" smtClean="0"/>
              <a:t>el-Moshe </a:t>
            </a:r>
            <a:r>
              <a:rPr lang="es-CO" sz="2400" b="1" i="1" dirty="0" err="1" smtClean="0"/>
              <a:t>hamibli</a:t>
            </a:r>
            <a:r>
              <a:rPr lang="es-CO" sz="2400" b="1" i="1" dirty="0" smtClean="0"/>
              <a:t> </a:t>
            </a:r>
            <a:r>
              <a:rPr lang="es-CO" sz="2400" b="1" i="1" dirty="0" err="1" smtClean="0"/>
              <a:t>eyn-kvarim</a:t>
            </a:r>
            <a:r>
              <a:rPr lang="es-CO" sz="2400" b="1" i="1" dirty="0" smtClean="0"/>
              <a:t> </a:t>
            </a:r>
            <a:r>
              <a:rPr lang="es-CO" sz="2400" b="1" i="1" dirty="0" err="1" smtClean="0"/>
              <a:t>beMitsrayim</a:t>
            </a:r>
            <a:r>
              <a:rPr lang="es-CO" sz="2400" b="1" i="1" dirty="0" smtClean="0"/>
              <a:t> </a:t>
            </a:r>
            <a:r>
              <a:rPr lang="es-CO" sz="2400" b="1" i="1" dirty="0" err="1" smtClean="0"/>
              <a:t>lekajtanu</a:t>
            </a:r>
            <a:r>
              <a:rPr lang="es-CO" sz="2400" b="1" i="1" dirty="0" smtClean="0"/>
              <a:t> </a:t>
            </a:r>
            <a:r>
              <a:rPr lang="es-CO" sz="2400" b="1" i="1" dirty="0" err="1" smtClean="0"/>
              <a:t>lamut</a:t>
            </a:r>
            <a:r>
              <a:rPr lang="es-CO" sz="2400" b="1" i="1" dirty="0" smtClean="0"/>
              <a:t> </a:t>
            </a:r>
            <a:r>
              <a:rPr lang="es-CO" sz="2400" b="1" i="1" dirty="0" err="1" smtClean="0"/>
              <a:t>bamidbar</a:t>
            </a:r>
            <a:r>
              <a:rPr lang="es-CO" sz="2400" b="1" i="1" dirty="0" smtClean="0"/>
              <a:t> </a:t>
            </a:r>
            <a:r>
              <a:rPr lang="es-CO" sz="2400" b="1" i="1" dirty="0" err="1" smtClean="0"/>
              <a:t>mah-zot</a:t>
            </a:r>
            <a:r>
              <a:rPr lang="es-CO" sz="2400" b="1" i="1" dirty="0" smtClean="0"/>
              <a:t> asita </a:t>
            </a:r>
            <a:r>
              <a:rPr lang="es-CO" sz="2400" b="1" i="1" dirty="0" err="1" smtClean="0"/>
              <a:t>lanu</a:t>
            </a:r>
            <a:r>
              <a:rPr lang="es-CO" sz="2400" b="1" i="1" dirty="0" smtClean="0"/>
              <a:t> </a:t>
            </a:r>
            <a:r>
              <a:rPr lang="es-CO" sz="2400" b="1" i="1" dirty="0" err="1" smtClean="0"/>
              <a:t>lehotsi'anu</a:t>
            </a:r>
            <a:r>
              <a:rPr lang="es-CO" sz="2400" b="1" i="1" dirty="0" smtClean="0"/>
              <a:t> </a:t>
            </a:r>
            <a:r>
              <a:rPr lang="es-CO" sz="2400" b="1" i="1" dirty="0" err="1" smtClean="0"/>
              <a:t>miMitsrayim</a:t>
            </a:r>
            <a:r>
              <a:rPr lang="es-CO" sz="2400" b="1" i="1" dirty="0" smtClean="0"/>
              <a:t>.</a:t>
            </a:r>
            <a:endParaRPr lang="es-CO" sz="2400" i="1" dirty="0" smtClean="0"/>
          </a:p>
          <a:p>
            <a:r>
              <a:rPr lang="es-ES" sz="2400" i="1" dirty="0" smtClean="0"/>
              <a:t>Después de clamar al Eterno razonan y se vuelven entonces contra Moisés, sospechando que el hab</a:t>
            </a:r>
            <a:r>
              <a:rPr lang="es-ES" sz="2400" i="1" dirty="0" smtClean="0"/>
              <a:t>ía hecho mal los cálculos.</a:t>
            </a:r>
            <a:endParaRPr lang="es-ES" sz="2400" i="1"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14:12</a:t>
            </a:r>
            <a:r>
              <a:rPr lang="es-CO" sz="2400" i="1" dirty="0" smtClean="0"/>
              <a:t>   Ciertamente esto es lo que te hablamos en Egipto diciendo: Déjanos para que sirvamos a los egipcios. Porque mejor es para nosotros servir a los egipcios que morir en el desierto.</a:t>
            </a:r>
            <a:r>
              <a:rPr lang="es-CO" sz="2400" b="1" i="1" dirty="0" smtClean="0"/>
              <a:t> </a:t>
            </a:r>
            <a:endParaRPr lang="es-CO" sz="2400" b="1" i="1" dirty="0" smtClean="0"/>
          </a:p>
          <a:p>
            <a:r>
              <a:rPr lang="es-CO" sz="2400" b="1" i="1" dirty="0" smtClean="0"/>
              <a:t>Halo-</a:t>
            </a:r>
            <a:r>
              <a:rPr lang="es-CO" sz="2400" b="1" i="1" dirty="0" err="1" smtClean="0"/>
              <a:t>zeh</a:t>
            </a:r>
            <a:r>
              <a:rPr lang="es-CO" sz="2400" b="1" i="1" dirty="0" smtClean="0"/>
              <a:t> </a:t>
            </a:r>
            <a:r>
              <a:rPr lang="es-CO" sz="2400" b="1" i="1" dirty="0" err="1" smtClean="0"/>
              <a:t>hadavar</a:t>
            </a:r>
            <a:r>
              <a:rPr lang="es-CO" sz="2400" b="1" i="1" dirty="0" smtClean="0"/>
              <a:t> </a:t>
            </a:r>
            <a:r>
              <a:rPr lang="es-CO" sz="2400" b="1" i="1" dirty="0" err="1" smtClean="0"/>
              <a:t>asher</a:t>
            </a:r>
            <a:r>
              <a:rPr lang="es-CO" sz="2400" b="1" i="1" dirty="0" smtClean="0"/>
              <a:t> </a:t>
            </a:r>
            <a:r>
              <a:rPr lang="es-CO" sz="2400" b="1" i="1" dirty="0" err="1" smtClean="0"/>
              <a:t>dibarnu</a:t>
            </a:r>
            <a:r>
              <a:rPr lang="es-CO" sz="2400" b="1" i="1" dirty="0" smtClean="0"/>
              <a:t> </a:t>
            </a:r>
            <a:r>
              <a:rPr lang="es-CO" sz="2400" b="1" i="1" dirty="0" err="1" smtClean="0"/>
              <a:t>eleyja</a:t>
            </a:r>
            <a:r>
              <a:rPr lang="es-CO" sz="2400" b="1" i="1" dirty="0" smtClean="0"/>
              <a:t> </a:t>
            </a:r>
            <a:r>
              <a:rPr lang="es-CO" sz="2400" b="1" i="1" dirty="0" err="1" smtClean="0"/>
              <a:t>veMitsrayim</a:t>
            </a:r>
            <a:r>
              <a:rPr lang="es-CO" sz="2400" b="1" i="1" dirty="0" smtClean="0"/>
              <a:t> </a:t>
            </a:r>
            <a:r>
              <a:rPr lang="es-CO" sz="2400" b="1" i="1" dirty="0" err="1" smtClean="0"/>
              <a:t>lemor</a:t>
            </a:r>
            <a:r>
              <a:rPr lang="es-CO" sz="2400" b="1" i="1" dirty="0" smtClean="0"/>
              <a:t> </a:t>
            </a:r>
            <a:r>
              <a:rPr lang="es-CO" sz="2400" b="1" i="1" dirty="0" err="1" smtClean="0"/>
              <a:t>jadal</a:t>
            </a:r>
            <a:r>
              <a:rPr lang="es-CO" sz="2400" b="1" i="1" dirty="0" smtClean="0"/>
              <a:t> </a:t>
            </a:r>
            <a:r>
              <a:rPr lang="es-CO" sz="2400" b="1" i="1" dirty="0" err="1" smtClean="0"/>
              <a:t>mimenu</a:t>
            </a:r>
            <a:r>
              <a:rPr lang="es-CO" sz="2400" b="1" i="1" dirty="0" smtClean="0"/>
              <a:t> </a:t>
            </a:r>
            <a:r>
              <a:rPr lang="es-CO" sz="2400" b="1" i="1" dirty="0" err="1" smtClean="0"/>
              <a:t>vena'avdah</a:t>
            </a:r>
            <a:r>
              <a:rPr lang="es-CO" sz="2400" b="1" i="1" dirty="0" smtClean="0"/>
              <a:t> et-</a:t>
            </a:r>
            <a:r>
              <a:rPr lang="es-CO" sz="2400" b="1" i="1" dirty="0" err="1" smtClean="0"/>
              <a:t>Mitsrayim</a:t>
            </a:r>
            <a:r>
              <a:rPr lang="es-CO" sz="2400" b="1" i="1" dirty="0" smtClean="0"/>
              <a:t> </a:t>
            </a:r>
            <a:r>
              <a:rPr lang="es-CO" sz="2400" b="1" i="1" dirty="0" err="1" smtClean="0"/>
              <a:t>ki</a:t>
            </a:r>
            <a:r>
              <a:rPr lang="es-CO" sz="2400" b="1" i="1" dirty="0" smtClean="0"/>
              <a:t> </a:t>
            </a:r>
            <a:r>
              <a:rPr lang="es-CO" sz="2400" b="1" i="1" dirty="0" err="1" smtClean="0"/>
              <a:t>tov</a:t>
            </a:r>
            <a:r>
              <a:rPr lang="es-CO" sz="2400" b="1" i="1" dirty="0" smtClean="0"/>
              <a:t> </a:t>
            </a:r>
            <a:r>
              <a:rPr lang="es-CO" sz="2400" b="1" i="1" dirty="0" err="1" smtClean="0"/>
              <a:t>lanu</a:t>
            </a:r>
            <a:r>
              <a:rPr lang="es-CO" sz="2400" b="1" i="1" dirty="0" smtClean="0"/>
              <a:t> </a:t>
            </a:r>
            <a:r>
              <a:rPr lang="es-CO" sz="2400" b="1" i="1" dirty="0" err="1" smtClean="0"/>
              <a:t>avod</a:t>
            </a:r>
            <a:r>
              <a:rPr lang="es-CO" sz="2400" b="1" i="1" dirty="0" smtClean="0"/>
              <a:t> et-</a:t>
            </a:r>
            <a:r>
              <a:rPr lang="es-CO" sz="2400" b="1" i="1" dirty="0" err="1" smtClean="0"/>
              <a:t>Mitsrayim</a:t>
            </a:r>
            <a:r>
              <a:rPr lang="es-CO" sz="2400" b="1" i="1" dirty="0" smtClean="0"/>
              <a:t> </a:t>
            </a:r>
            <a:r>
              <a:rPr lang="es-CO" sz="2400" b="1" i="1" dirty="0" err="1" smtClean="0"/>
              <a:t>mimutenu</a:t>
            </a:r>
            <a:r>
              <a:rPr lang="es-CO" sz="2400" b="1" i="1" dirty="0" smtClean="0"/>
              <a:t> </a:t>
            </a:r>
            <a:r>
              <a:rPr lang="es-CO" sz="2400" b="1" i="1" dirty="0" err="1" smtClean="0"/>
              <a:t>bamidbar</a:t>
            </a:r>
            <a:r>
              <a:rPr lang="es-CO" sz="2400" b="1" i="1" dirty="0" smtClean="0"/>
              <a:t>.</a:t>
            </a:r>
            <a:endParaRPr lang="es-CO" sz="2400" i="1" dirty="0" smtClean="0"/>
          </a:p>
          <a:p>
            <a:r>
              <a:rPr lang="es-ES" sz="2400" i="1" dirty="0" smtClean="0"/>
              <a:t>Mientras estuvieron en Egipto negociaron con Moisés sobre la posibilidad de morir en el desierto a morir esclavos.</a:t>
            </a:r>
            <a:endParaRPr lang="es-ES" sz="2400" i="1" dirty="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err="1" smtClean="0"/>
              <a:t>Or</a:t>
            </a:r>
            <a:r>
              <a:rPr lang="es-CO" sz="2400" i="1" dirty="0" smtClean="0"/>
              <a:t> </a:t>
            </a:r>
            <a:r>
              <a:rPr lang="es-CO" sz="2400" i="1" dirty="0" err="1" smtClean="0"/>
              <a:t>HaJaím</a:t>
            </a:r>
            <a:r>
              <a:rPr lang="es-CO" sz="2400" i="1" dirty="0" smtClean="0"/>
              <a:t> considera que los judíos tuvieron miedo porque no solamente había visto al ejército de Egipto en carne y hueso, sino también a </a:t>
            </a:r>
            <a:r>
              <a:rPr lang="es-CO" sz="2400" i="1" dirty="0" err="1" smtClean="0"/>
              <a:t>Mitzráim</a:t>
            </a:r>
            <a:r>
              <a:rPr lang="es-CO" sz="2400" i="1" dirty="0" smtClean="0"/>
              <a:t>, el ángel guardián de Egipto.</a:t>
            </a:r>
          </a:p>
          <a:p>
            <a:r>
              <a:rPr lang="es-CO" sz="2400" i="1" dirty="0" smtClean="0"/>
              <a:t>Pensaron entonces que Dios se había en su contra.</a:t>
            </a:r>
          </a:p>
          <a:p>
            <a:r>
              <a:rPr lang="es-CO" sz="2400" i="1" dirty="0" smtClean="0"/>
              <a:t>Idea </a:t>
            </a:r>
            <a:r>
              <a:rPr lang="es-CO" sz="2400" i="1" dirty="0" err="1" smtClean="0"/>
              <a:t>Kabalista</a:t>
            </a:r>
            <a:r>
              <a:rPr lang="es-CO" sz="2400" i="1" dirty="0" smtClean="0"/>
              <a:t>.- La aparición del ángel motivó que los judíos debido al terror alcanzaran un nivel muy alto de contrición y de plegaria; en segundo lugar, Dios quería destruir el poder del Estado Egipcio para que nunca volviera a representar una amenaza para Israel y lo haría venciendo a su poder espiritual, representado por el ángel.</a:t>
            </a:r>
            <a:endParaRPr lang="es-ES" sz="2400" i="1"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14:13</a:t>
            </a:r>
            <a:r>
              <a:rPr lang="es-CO" sz="2400" i="1" dirty="0" smtClean="0"/>
              <a:t>   Y dijo Moisés al pueblo: No temáis, permaneced firmes y ved la salvación que el Eterno obrará para vosotros </a:t>
            </a:r>
            <a:r>
              <a:rPr lang="es-CO" sz="2400" i="1" dirty="0" smtClean="0">
                <a:solidFill>
                  <a:srgbClr val="FF0000"/>
                </a:solidFill>
              </a:rPr>
              <a:t>hoy</a:t>
            </a:r>
            <a:r>
              <a:rPr lang="es-CO" sz="2400" i="1" dirty="0" smtClean="0"/>
              <a:t>; porque los egipcios que hoy habéis visto, nunca más los volveréis a ver.</a:t>
            </a:r>
            <a:r>
              <a:rPr lang="es-CO" sz="2400" b="1" i="1" dirty="0" smtClean="0"/>
              <a:t> </a:t>
            </a:r>
            <a:endParaRPr lang="es-CO" sz="2400" b="1" i="1" dirty="0" smtClean="0"/>
          </a:p>
          <a:p>
            <a:r>
              <a:rPr lang="es-CO" sz="2400" b="1" i="1" dirty="0" err="1" smtClean="0"/>
              <a:t>Vayomer</a:t>
            </a:r>
            <a:r>
              <a:rPr lang="es-CO" sz="2400" b="1" i="1" dirty="0" smtClean="0"/>
              <a:t> </a:t>
            </a:r>
            <a:r>
              <a:rPr lang="es-CO" sz="2400" b="1" i="1" dirty="0" smtClean="0"/>
              <a:t>Moshe el-</a:t>
            </a:r>
            <a:r>
              <a:rPr lang="es-CO" sz="2400" b="1" i="1" dirty="0" err="1" smtClean="0"/>
              <a:t>ha'am</a:t>
            </a:r>
            <a:r>
              <a:rPr lang="es-CO" sz="2400" b="1" i="1" dirty="0" smtClean="0"/>
              <a:t> al-</a:t>
            </a:r>
            <a:r>
              <a:rPr lang="es-CO" sz="2400" b="1" i="1" dirty="0" err="1" smtClean="0"/>
              <a:t>tira'u</a:t>
            </a:r>
            <a:r>
              <a:rPr lang="es-CO" sz="2400" b="1" i="1" dirty="0" smtClean="0"/>
              <a:t> </a:t>
            </a:r>
            <a:r>
              <a:rPr lang="es-CO" sz="2400" b="1" i="1" dirty="0" err="1" smtClean="0"/>
              <a:t>hityatsvu</a:t>
            </a:r>
            <a:r>
              <a:rPr lang="es-CO" sz="2400" b="1" i="1" dirty="0" smtClean="0"/>
              <a:t> </a:t>
            </a:r>
            <a:r>
              <a:rPr lang="es-CO" sz="2400" b="1" i="1" dirty="0" err="1" smtClean="0"/>
              <a:t>ure'u</a:t>
            </a:r>
            <a:r>
              <a:rPr lang="es-CO" sz="2400" b="1" i="1" dirty="0" smtClean="0"/>
              <a:t> et-</a:t>
            </a:r>
            <a:r>
              <a:rPr lang="es-CO" sz="2400" b="1" i="1" dirty="0" err="1" smtClean="0"/>
              <a:t>yeshu'at</a:t>
            </a:r>
            <a:r>
              <a:rPr lang="es-CO" sz="2400" b="1" i="1" dirty="0" smtClean="0"/>
              <a:t> Adonay </a:t>
            </a:r>
            <a:r>
              <a:rPr lang="es-CO" sz="2400" b="1" i="1" dirty="0" err="1" smtClean="0"/>
              <a:t>asher-ya'aseh</a:t>
            </a:r>
            <a:r>
              <a:rPr lang="es-CO" sz="2400" b="1" i="1" dirty="0" smtClean="0"/>
              <a:t> </a:t>
            </a:r>
            <a:r>
              <a:rPr lang="es-CO" sz="2400" b="1" i="1" dirty="0" err="1" smtClean="0"/>
              <a:t>lajem</a:t>
            </a:r>
            <a:r>
              <a:rPr lang="es-CO" sz="2400" b="1" i="1" dirty="0" smtClean="0"/>
              <a:t> </a:t>
            </a:r>
            <a:r>
              <a:rPr lang="es-CO" sz="2400" b="1" i="1" dirty="0" err="1" smtClean="0"/>
              <a:t>hayom</a:t>
            </a:r>
            <a:r>
              <a:rPr lang="es-CO" sz="2400" b="1" i="1" dirty="0" smtClean="0"/>
              <a:t> </a:t>
            </a:r>
            <a:r>
              <a:rPr lang="es-CO" sz="2400" b="1" i="1" dirty="0" err="1" smtClean="0"/>
              <a:t>ki</a:t>
            </a:r>
            <a:r>
              <a:rPr lang="es-CO" sz="2400" b="1" i="1" dirty="0" smtClean="0"/>
              <a:t> </a:t>
            </a:r>
            <a:r>
              <a:rPr lang="es-CO" sz="2400" b="1" i="1" dirty="0" err="1" smtClean="0"/>
              <a:t>asher</a:t>
            </a:r>
            <a:r>
              <a:rPr lang="es-CO" sz="2400" b="1" i="1" dirty="0" smtClean="0"/>
              <a:t> </a:t>
            </a:r>
            <a:r>
              <a:rPr lang="es-CO" sz="2400" b="1" i="1" dirty="0" err="1" smtClean="0"/>
              <a:t>re'item</a:t>
            </a:r>
            <a:r>
              <a:rPr lang="es-CO" sz="2400" b="1" i="1" dirty="0" smtClean="0"/>
              <a:t> et-</a:t>
            </a:r>
            <a:r>
              <a:rPr lang="es-CO" sz="2400" b="1" i="1" dirty="0" err="1" smtClean="0"/>
              <a:t>Mitsrayim</a:t>
            </a:r>
            <a:r>
              <a:rPr lang="es-CO" sz="2400" b="1" i="1" dirty="0" smtClean="0"/>
              <a:t> </a:t>
            </a:r>
            <a:r>
              <a:rPr lang="es-CO" sz="2400" b="1" i="1" dirty="0" err="1" smtClean="0"/>
              <a:t>hayom</a:t>
            </a:r>
            <a:r>
              <a:rPr lang="es-CO" sz="2400" b="1" i="1" dirty="0" smtClean="0"/>
              <a:t> lo </a:t>
            </a:r>
            <a:r>
              <a:rPr lang="es-CO" sz="2400" b="1" i="1" dirty="0" err="1" smtClean="0"/>
              <a:t>tosifu</a:t>
            </a:r>
            <a:r>
              <a:rPr lang="es-CO" sz="2400" b="1" i="1" dirty="0" smtClean="0"/>
              <a:t> </a:t>
            </a:r>
            <a:r>
              <a:rPr lang="es-CO" sz="2400" b="1" i="1" dirty="0" err="1" smtClean="0"/>
              <a:t>lir'otam</a:t>
            </a:r>
            <a:r>
              <a:rPr lang="es-CO" sz="2400" b="1" i="1" dirty="0" smtClean="0"/>
              <a:t> </a:t>
            </a:r>
            <a:r>
              <a:rPr lang="es-CO" sz="2400" b="1" i="1" dirty="0" err="1" smtClean="0"/>
              <a:t>od</a:t>
            </a:r>
            <a:r>
              <a:rPr lang="es-CO" sz="2400" b="1" i="1" dirty="0" smtClean="0"/>
              <a:t> ad-</a:t>
            </a:r>
            <a:r>
              <a:rPr lang="es-CO" sz="2400" b="1" i="1" dirty="0" err="1" smtClean="0"/>
              <a:t>olam</a:t>
            </a:r>
            <a:r>
              <a:rPr lang="es-CO" sz="2400" b="1" i="1" dirty="0" smtClean="0"/>
              <a:t>.</a:t>
            </a:r>
            <a:endParaRPr lang="es-CO" sz="2400" i="1" dirty="0" smtClean="0"/>
          </a:p>
          <a:p>
            <a:r>
              <a:rPr lang="es-ES" sz="2400" i="1" dirty="0" smtClean="0"/>
              <a:t>Los judíos tuvieron dos clases de respuesta: Moisés les aseguró que Dios los libraría no solamente de la batalla sino que eliminaría la amenaza egipcia.</a:t>
            </a:r>
          </a:p>
          <a:p>
            <a:r>
              <a:rPr lang="es-ES" sz="2400" i="1" dirty="0" smtClean="0"/>
              <a:t>La lucha del Eterno por sus almas es diaria, es </a:t>
            </a:r>
            <a:r>
              <a:rPr lang="es-ES" sz="2400" i="1" dirty="0" smtClean="0">
                <a:solidFill>
                  <a:srgbClr val="FF0000"/>
                </a:solidFill>
              </a:rPr>
              <a:t>HOY</a:t>
            </a:r>
            <a:endParaRPr lang="es-ES" sz="2400" i="1" dirty="0">
              <a:solidFill>
                <a:srgbClr val="FF0000"/>
              </a:solidFill>
            </a:endParaRPr>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14:14</a:t>
            </a:r>
            <a:r>
              <a:rPr lang="es-ES" sz="2400" i="1" dirty="0" smtClean="0"/>
              <a:t>   El eterno peleará por vosotros y vosotros guardaréis silencio</a:t>
            </a:r>
            <a:r>
              <a:rPr lang="es-ES" sz="2400" i="1" dirty="0" smtClean="0"/>
              <a:t>. </a:t>
            </a:r>
          </a:p>
          <a:p>
            <a:r>
              <a:rPr lang="es-ES" sz="2400" b="1" i="1" dirty="0" smtClean="0"/>
              <a:t>Adonay </a:t>
            </a:r>
            <a:r>
              <a:rPr lang="es-ES" sz="2400" b="1" i="1" dirty="0" err="1" smtClean="0"/>
              <a:t>yilajem</a:t>
            </a:r>
            <a:r>
              <a:rPr lang="es-ES" sz="2400" b="1" i="1" dirty="0" smtClean="0"/>
              <a:t> </a:t>
            </a:r>
            <a:r>
              <a:rPr lang="es-ES" sz="2400" b="1" i="1" dirty="0" err="1" smtClean="0"/>
              <a:t>lajem</a:t>
            </a:r>
            <a:r>
              <a:rPr lang="es-ES" sz="2400" b="1" i="1" dirty="0" smtClean="0"/>
              <a:t> </a:t>
            </a:r>
            <a:r>
              <a:rPr lang="es-ES" sz="2400" b="1" i="1" dirty="0" err="1" smtClean="0"/>
              <a:t>ve'atem</a:t>
            </a:r>
            <a:r>
              <a:rPr lang="es-ES" sz="2400" b="1" i="1" dirty="0" smtClean="0"/>
              <a:t> </a:t>
            </a:r>
            <a:r>
              <a:rPr lang="es-ES" sz="2400" b="1" i="1" dirty="0" err="1" smtClean="0"/>
              <a:t>tajarishun</a:t>
            </a:r>
            <a:r>
              <a:rPr lang="es-ES" sz="2400" b="1" i="1" dirty="0" smtClean="0"/>
              <a:t>.</a:t>
            </a:r>
            <a:endParaRPr lang="es-ES" sz="2400" i="1" dirty="0" smtClean="0"/>
          </a:p>
          <a:p>
            <a:r>
              <a:rPr lang="es-ES" sz="2400" i="1" dirty="0" smtClean="0"/>
              <a:t>Estas palabras quieren decir también: Dios os dará pan, pero vosotros deberéis primero arar la tierra. </a:t>
            </a:r>
          </a:p>
          <a:p>
            <a:r>
              <a:rPr lang="es-ES" sz="2400" i="1" dirty="0" smtClean="0"/>
              <a:t>Ibn Ezra indica que Dios no podía ordenarle a los judíos que permanecieran erguidos y lucharan porque a pesar de que eran numerosos ellos no habían sido entrenados para la batalla, solamente para la servidumbre durante mas de un siglo</a:t>
            </a:r>
            <a:endParaRPr lang="es-ES" sz="2400" i="1"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14:15     </a:t>
            </a:r>
            <a:r>
              <a:rPr lang="es-ES" sz="2400" i="1" dirty="0" smtClean="0"/>
              <a:t>Y dijo el Eterno a Moisés: ¿Por qué clamas </a:t>
            </a:r>
            <a:r>
              <a:rPr lang="es-ES" sz="2400" i="1" dirty="0" smtClean="0"/>
              <a:t>a </a:t>
            </a:r>
            <a:r>
              <a:rPr lang="es-ES" sz="2400" i="1" dirty="0" smtClean="0"/>
              <a:t>Mí? ¡Habla a los hijos de Israel y que marchen! </a:t>
            </a:r>
            <a:endParaRPr lang="es-ES" sz="2400" i="1" dirty="0" smtClean="0"/>
          </a:p>
          <a:p>
            <a:r>
              <a:rPr lang="es-ES" sz="2400" b="1" i="1" dirty="0" smtClean="0"/>
              <a:t> </a:t>
            </a:r>
            <a:r>
              <a:rPr lang="es-ES" sz="2400" b="1" i="1" dirty="0" err="1" smtClean="0"/>
              <a:t>Vayomer</a:t>
            </a:r>
            <a:r>
              <a:rPr lang="es-ES" sz="2400" b="1" i="1" dirty="0" smtClean="0"/>
              <a:t> Adonay el-Moshe </a:t>
            </a:r>
            <a:r>
              <a:rPr lang="es-ES" sz="2400" b="1" i="1" dirty="0" err="1" smtClean="0"/>
              <a:t>mah-tits'ak</a:t>
            </a:r>
            <a:r>
              <a:rPr lang="es-ES" sz="2400" b="1" i="1" dirty="0" smtClean="0"/>
              <a:t> </a:t>
            </a:r>
            <a:r>
              <a:rPr lang="es-ES" sz="2400" b="1" i="1" dirty="0" err="1" smtClean="0"/>
              <a:t>elay</a:t>
            </a:r>
            <a:r>
              <a:rPr lang="es-ES" sz="2400" b="1" i="1" dirty="0" smtClean="0"/>
              <a:t> </a:t>
            </a:r>
            <a:r>
              <a:rPr lang="es-ES" sz="2400" b="1" i="1" dirty="0" err="1" smtClean="0"/>
              <a:t>daber</a:t>
            </a:r>
            <a:r>
              <a:rPr lang="es-ES" sz="2400" b="1" i="1" dirty="0" smtClean="0"/>
              <a:t> el-</a:t>
            </a:r>
            <a:r>
              <a:rPr lang="es-ES" sz="2400" b="1" i="1" dirty="0" err="1" smtClean="0"/>
              <a:t>beney</a:t>
            </a:r>
            <a:r>
              <a:rPr lang="es-ES" sz="2400" b="1" i="1" dirty="0" smtClean="0"/>
              <a:t>-</a:t>
            </a:r>
            <a:r>
              <a:rPr lang="es-ES" sz="2400" b="1" i="1" dirty="0" err="1" smtClean="0"/>
              <a:t>Yisra'el</a:t>
            </a:r>
            <a:r>
              <a:rPr lang="es-ES" sz="2400" b="1" i="1" dirty="0" smtClean="0"/>
              <a:t> </a:t>
            </a:r>
            <a:r>
              <a:rPr lang="es-ES" sz="2400" b="1" i="1" dirty="0" err="1" smtClean="0"/>
              <a:t>veyisa'u</a:t>
            </a:r>
            <a:r>
              <a:rPr lang="es-ES" sz="2400" b="1" i="1" dirty="0" smtClean="0"/>
              <a:t>.</a:t>
            </a:r>
            <a:endParaRPr lang="es-ES" sz="2400" i="1" dirty="0" smtClean="0"/>
          </a:p>
          <a:p>
            <a:r>
              <a:rPr lang="es-CO" sz="2400" i="1" dirty="0" smtClean="0"/>
              <a:t>El </a:t>
            </a:r>
            <a:r>
              <a:rPr lang="es-CO" sz="2400" i="1" dirty="0" smtClean="0"/>
              <a:t>Midrash cuenta que cuando los hebreos se enfrentaban a esta situación desesperada, el mar Rojo ante ellos y a sus espaldas los egipcios despiadados, Moisés invocó la protección de Dios, pero el Todopoderoso le respondió</a:t>
            </a:r>
            <a:r>
              <a:rPr lang="es-CO" sz="2400" i="1" dirty="0" smtClean="0"/>
              <a:t>:</a:t>
            </a:r>
          </a:p>
          <a:p>
            <a:r>
              <a:rPr lang="es-CO" sz="2400" i="1" dirty="0" smtClean="0"/>
              <a:t> </a:t>
            </a:r>
            <a:r>
              <a:rPr lang="es-CO" sz="2400" i="1" dirty="0" smtClean="0"/>
              <a:t>¿Cómo? ¿Mis hijos están en situación angustiosa y tú oras? </a:t>
            </a:r>
            <a:endParaRPr lang="es-CO" sz="2400" i="1" dirty="0" smtClean="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smtClean="0"/>
              <a:t>Existen </a:t>
            </a:r>
            <a:r>
              <a:rPr lang="es-CO" sz="2400" i="1" dirty="0" smtClean="0"/>
              <a:t>circunstancias para orar y otras para obrar. </a:t>
            </a:r>
            <a:endParaRPr lang="es-CO" sz="2400" i="1" dirty="0" smtClean="0"/>
          </a:p>
          <a:p>
            <a:r>
              <a:rPr lang="es-CO" sz="2400" i="1" dirty="0" smtClean="0"/>
              <a:t>Di </a:t>
            </a:r>
            <a:r>
              <a:rPr lang="es-CO" sz="2400" i="1" dirty="0" smtClean="0"/>
              <a:t>a los hijos de Israel que marchen y el milagro se realizará. </a:t>
            </a:r>
            <a:endParaRPr lang="es-CO" sz="2400" i="1" dirty="0" smtClean="0"/>
          </a:p>
          <a:p>
            <a:r>
              <a:rPr lang="es-CO" sz="2400" i="1" dirty="0" smtClean="0"/>
              <a:t>Durante </a:t>
            </a:r>
            <a:r>
              <a:rPr lang="es-CO" sz="2400" i="1" dirty="0" smtClean="0"/>
              <a:t>dos mil años -podemos decir- Dios no contestó las infinitas plegarias del pueblo judío en lo que respecta al retorno a la Tierra Santa, hasta que éste se decidió a poner de lleno manos a la obra para la conquista del país que le pertenece</a:t>
            </a:r>
            <a:r>
              <a:rPr lang="es-CO" sz="2400" i="1" dirty="0" smtClean="0"/>
              <a:t>.</a:t>
            </a:r>
          </a:p>
          <a:p>
            <a:r>
              <a:rPr lang="es-ES" sz="2400" i="1" dirty="0" smtClean="0"/>
              <a:t>La Voz Divina dice siempre a Israel: ¡Marchad! Ya sea que se encuentre ante vosotros el mar Rojo, las persecuciones antiguas o la intolerancia moderna, marchad, proseguid, avanzad siempre hacia adelante. </a:t>
            </a:r>
            <a:endParaRPr lang="es-ES" sz="2400" i="1" dirty="0" smtClean="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smtClean="0"/>
              <a:t>No </a:t>
            </a:r>
            <a:r>
              <a:rPr lang="es-ES" sz="2400" i="1" dirty="0" smtClean="0"/>
              <a:t>miréis hacia atrás, donde yacen en ruinas los pueblos que os persiguieron, sino mirad hacia adelante, donde se abren en toda su grandeza los magníficos horizontes del futuro de la humanidad. </a:t>
            </a:r>
            <a:endParaRPr lang="es-ES" sz="2400" i="1" dirty="0" smtClean="0"/>
          </a:p>
          <a:p>
            <a:r>
              <a:rPr lang="es-ES" sz="2400" i="1" dirty="0" smtClean="0"/>
              <a:t>¡</a:t>
            </a:r>
            <a:r>
              <a:rPr lang="es-ES" sz="2400" i="1" dirty="0" smtClean="0"/>
              <a:t>Marchad! Las olas del mar no apagarán el vigor de vuestra existencia; los ríos de vuestra sangre derramada por los tiranos no destruirán vuestro nombre y vuestra gloria. </a:t>
            </a:r>
            <a:endParaRPr lang="es-ES" sz="2400" i="1" dirty="0" smtClean="0"/>
          </a:p>
          <a:p>
            <a:r>
              <a:rPr lang="es-ES" sz="2400" i="1" dirty="0" smtClean="0"/>
              <a:t>¡</a:t>
            </a:r>
            <a:r>
              <a:rPr lang="es-ES" sz="2400" i="1" dirty="0" smtClean="0"/>
              <a:t>Marchad! Estáis por encima de los elementos, del tiempo y del espacio. </a:t>
            </a:r>
            <a:endParaRPr lang="es-ES" sz="2400" i="1" dirty="0" smtClean="0"/>
          </a:p>
          <a:p>
            <a:r>
              <a:rPr lang="es-ES" sz="2400" i="1" dirty="0" smtClean="0"/>
              <a:t>Avanzad </a:t>
            </a:r>
            <a:r>
              <a:rPr lang="es-ES" sz="2400" i="1" dirty="0" smtClean="0"/>
              <a:t>siempre y no retrocedáis.</a:t>
            </a:r>
          </a:p>
          <a:p>
            <a:endParaRPr lang="es-ES" sz="2400" i="1"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err="1" smtClean="0"/>
              <a:t>Or</a:t>
            </a:r>
            <a:r>
              <a:rPr lang="es-ES" sz="2400" i="1" dirty="0" smtClean="0"/>
              <a:t> </a:t>
            </a:r>
            <a:r>
              <a:rPr lang="es-ES" sz="2400" i="1" dirty="0" err="1" smtClean="0"/>
              <a:t>HaJaím</a:t>
            </a:r>
            <a:r>
              <a:rPr lang="es-ES" sz="2400" i="1" dirty="0" smtClean="0"/>
              <a:t> sostiene que Dios ejerce Su Atributo de Compasión únicamente cuando las víctimas tienen por lo menos una medida mínima de mérito. </a:t>
            </a:r>
          </a:p>
          <a:p>
            <a:r>
              <a:rPr lang="es-ES" sz="2400" i="1" dirty="0" smtClean="0"/>
              <a:t>Sin embargo, en el Mar, el Atributo de Justicia Estricta argumentó que los judíos habían practicado la idolatría a la par con los egipcios y que sería arbitrario que una nación fuera salvada y la otra desaparecida.</a:t>
            </a:r>
          </a:p>
          <a:p>
            <a:r>
              <a:rPr lang="es-ES" sz="2400" i="1" dirty="0" smtClean="0"/>
              <a:t>Lo anterior en alusión a lo que dice el verso 19 cuando el ángel es llamado el ángel de Elohim, que es el Nombre que denota el Atributo de Justicia, porque el pueblo judío estaba siendo juzgado. Por eso la plegaria no era suficiente, sino también sus méritos.</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14:16   </a:t>
            </a:r>
            <a:r>
              <a:rPr lang="es-CO" sz="2400" i="1" dirty="0" smtClean="0"/>
              <a:t>Mas tu, alza tu vara y extiende tu mano sobre el mar y hiéndelo, para que vayan los hijos de Israel por en medio del mar, en seco. </a:t>
            </a:r>
            <a:endParaRPr lang="es-CO" sz="2400" i="1" dirty="0" smtClean="0"/>
          </a:p>
          <a:p>
            <a:r>
              <a:rPr lang="es-CO" sz="2400" b="1" i="1" dirty="0" err="1" smtClean="0"/>
              <a:t>Ve'atah</a:t>
            </a:r>
            <a:r>
              <a:rPr lang="es-CO" sz="2400" b="1" i="1" dirty="0" smtClean="0"/>
              <a:t> </a:t>
            </a:r>
            <a:r>
              <a:rPr lang="es-CO" sz="2400" b="1" i="1" dirty="0" smtClean="0"/>
              <a:t>harem et-</a:t>
            </a:r>
            <a:r>
              <a:rPr lang="es-CO" sz="2400" b="1" i="1" dirty="0" err="1" smtClean="0"/>
              <a:t>matja</a:t>
            </a:r>
            <a:r>
              <a:rPr lang="es-CO" sz="2400" b="1" i="1" dirty="0" smtClean="0"/>
              <a:t> </a:t>
            </a:r>
            <a:r>
              <a:rPr lang="es-CO" sz="2400" b="1" i="1" dirty="0" err="1" smtClean="0"/>
              <a:t>uneteh</a:t>
            </a:r>
            <a:r>
              <a:rPr lang="es-CO" sz="2400" b="1" i="1" dirty="0" smtClean="0"/>
              <a:t> et-</a:t>
            </a:r>
            <a:r>
              <a:rPr lang="es-CO" sz="2400" b="1" i="1" dirty="0" err="1" smtClean="0"/>
              <a:t>yadeja</a:t>
            </a:r>
            <a:r>
              <a:rPr lang="es-CO" sz="2400" b="1" i="1" dirty="0" smtClean="0"/>
              <a:t> al-</a:t>
            </a:r>
            <a:r>
              <a:rPr lang="es-CO" sz="2400" b="1" i="1" dirty="0" err="1" smtClean="0"/>
              <a:t>hayam</a:t>
            </a:r>
            <a:r>
              <a:rPr lang="es-CO" sz="2400" b="1" i="1" dirty="0" smtClean="0"/>
              <a:t> </a:t>
            </a:r>
            <a:r>
              <a:rPr lang="es-CO" sz="2400" b="1" i="1" dirty="0" err="1" smtClean="0"/>
              <a:t>uveka'ehu</a:t>
            </a:r>
            <a:r>
              <a:rPr lang="es-CO" sz="2400" b="1" i="1" dirty="0" smtClean="0"/>
              <a:t> </a:t>
            </a:r>
            <a:r>
              <a:rPr lang="es-CO" sz="2400" b="1" i="1" dirty="0" err="1" smtClean="0"/>
              <a:t>veyavo'u</a:t>
            </a:r>
            <a:r>
              <a:rPr lang="es-CO" sz="2400" b="1" i="1" dirty="0" smtClean="0"/>
              <a:t> </a:t>
            </a:r>
            <a:r>
              <a:rPr lang="es-CO" sz="2400" b="1" i="1" dirty="0" err="1" smtClean="0"/>
              <a:t>veney-Yisra'el</a:t>
            </a:r>
            <a:r>
              <a:rPr lang="es-CO" sz="2400" b="1" i="1" dirty="0" smtClean="0"/>
              <a:t> </a:t>
            </a:r>
            <a:r>
              <a:rPr lang="es-CO" sz="2400" b="1" i="1" dirty="0" err="1" smtClean="0"/>
              <a:t>betoj</a:t>
            </a:r>
            <a:r>
              <a:rPr lang="es-CO" sz="2400" b="1" i="1" dirty="0" smtClean="0"/>
              <a:t> </a:t>
            </a:r>
            <a:r>
              <a:rPr lang="es-CO" sz="2400" b="1" i="1" dirty="0" err="1" smtClean="0"/>
              <a:t>hayam</a:t>
            </a:r>
            <a:r>
              <a:rPr lang="es-CO" sz="2400" b="1" i="1" dirty="0" smtClean="0"/>
              <a:t> </a:t>
            </a:r>
            <a:r>
              <a:rPr lang="es-CO" sz="2400" b="1" i="1" dirty="0" err="1" smtClean="0"/>
              <a:t>bayabashah</a:t>
            </a:r>
            <a:r>
              <a:rPr lang="es-CO" sz="2400" b="1" i="1" dirty="0" smtClean="0"/>
              <a:t>.</a:t>
            </a:r>
            <a:endParaRPr lang="es-CO" sz="2400" i="1" dirty="0" smtClean="0"/>
          </a:p>
          <a:p>
            <a:r>
              <a:rPr lang="es-ES" sz="2400" i="1" dirty="0" smtClean="0"/>
              <a:t>Moisés es ordenado a levantar su bastón y a extender su brazo y partir el mar.</a:t>
            </a:r>
          </a:p>
          <a:p>
            <a:r>
              <a:rPr lang="es-ES" sz="2400" i="1" dirty="0" smtClean="0"/>
              <a:t>Como si partiera un pedazo de madera con su brazo de un golpe.</a:t>
            </a:r>
            <a:endParaRPr lang="es-ES" sz="2400" i="1" dirty="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14:17   </a:t>
            </a:r>
            <a:r>
              <a:rPr lang="es-CO" sz="2400" i="1" dirty="0" smtClean="0"/>
              <a:t>Y Yo, he aquí que endureceré el corazón de los egipcios para que entren atrás de ellos, y seré glorificado por medio del Faraón y de todo su ejército, y de sus carros y de sus jinetes.</a:t>
            </a:r>
            <a:r>
              <a:rPr lang="es-CO" sz="2400" b="1" i="1" dirty="0" smtClean="0"/>
              <a:t> </a:t>
            </a:r>
            <a:endParaRPr lang="es-CO" sz="2400" b="1" i="1" dirty="0" smtClean="0"/>
          </a:p>
          <a:p>
            <a:r>
              <a:rPr lang="es-CO" sz="2400" b="1" i="1" dirty="0" err="1" smtClean="0"/>
              <a:t>Va'ani</a:t>
            </a:r>
            <a:r>
              <a:rPr lang="es-CO" sz="2400" b="1" i="1" dirty="0" smtClean="0"/>
              <a:t> </a:t>
            </a:r>
            <a:r>
              <a:rPr lang="es-CO" sz="2400" b="1" i="1" dirty="0" err="1" smtClean="0"/>
              <a:t>hineni</a:t>
            </a:r>
            <a:r>
              <a:rPr lang="es-CO" sz="2400" b="1" i="1" dirty="0" smtClean="0"/>
              <a:t> </a:t>
            </a:r>
            <a:r>
              <a:rPr lang="es-CO" sz="2400" b="1" i="1" dirty="0" err="1" smtClean="0"/>
              <a:t>mejazek</a:t>
            </a:r>
            <a:r>
              <a:rPr lang="es-CO" sz="2400" b="1" i="1" dirty="0" smtClean="0"/>
              <a:t> et-</a:t>
            </a:r>
            <a:r>
              <a:rPr lang="es-CO" sz="2400" b="1" i="1" dirty="0" err="1" smtClean="0"/>
              <a:t>lev</a:t>
            </a:r>
            <a:r>
              <a:rPr lang="es-CO" sz="2400" b="1" i="1" dirty="0" smtClean="0"/>
              <a:t> </a:t>
            </a:r>
            <a:r>
              <a:rPr lang="es-CO" sz="2400" b="1" i="1" dirty="0" err="1" smtClean="0"/>
              <a:t>Mitsrayim</a:t>
            </a:r>
            <a:r>
              <a:rPr lang="es-CO" sz="2400" b="1" i="1" dirty="0" smtClean="0"/>
              <a:t> </a:t>
            </a:r>
            <a:r>
              <a:rPr lang="es-CO" sz="2400" b="1" i="1" dirty="0" err="1" smtClean="0"/>
              <a:t>veyavo'u</a:t>
            </a:r>
            <a:r>
              <a:rPr lang="es-CO" sz="2400" b="1" i="1" dirty="0" smtClean="0"/>
              <a:t> </a:t>
            </a:r>
            <a:r>
              <a:rPr lang="es-CO" sz="2400" b="1" i="1" dirty="0" err="1" smtClean="0"/>
              <a:t>ajareyhem</a:t>
            </a:r>
            <a:r>
              <a:rPr lang="es-CO" sz="2400" b="1" i="1" dirty="0" smtClean="0"/>
              <a:t> </a:t>
            </a:r>
            <a:r>
              <a:rPr lang="es-CO" sz="2400" b="1" i="1" dirty="0" err="1" smtClean="0"/>
              <a:t>ve'ikavdah</a:t>
            </a:r>
            <a:r>
              <a:rPr lang="es-CO" sz="2400" b="1" i="1" dirty="0" smtClean="0"/>
              <a:t> </a:t>
            </a:r>
            <a:r>
              <a:rPr lang="es-CO" sz="2400" b="1" i="1" dirty="0" err="1" smtClean="0"/>
              <a:t>be'Far'oh</a:t>
            </a:r>
            <a:r>
              <a:rPr lang="es-CO" sz="2400" b="1" i="1" dirty="0" smtClean="0"/>
              <a:t> </a:t>
            </a:r>
            <a:r>
              <a:rPr lang="es-CO" sz="2400" b="1" i="1" dirty="0" err="1" smtClean="0"/>
              <a:t>uvejol-jeylo</a:t>
            </a:r>
            <a:r>
              <a:rPr lang="es-CO" sz="2400" b="1" i="1" dirty="0" smtClean="0"/>
              <a:t> </a:t>
            </a:r>
            <a:r>
              <a:rPr lang="es-CO" sz="2400" b="1" i="1" dirty="0" err="1" smtClean="0"/>
              <a:t>berijbo</a:t>
            </a:r>
            <a:r>
              <a:rPr lang="es-CO" sz="2400" b="1" i="1" dirty="0" smtClean="0"/>
              <a:t> </a:t>
            </a:r>
            <a:r>
              <a:rPr lang="es-CO" sz="2400" b="1" i="1" dirty="0" err="1" smtClean="0"/>
              <a:t>uvefarashav</a:t>
            </a:r>
            <a:r>
              <a:rPr lang="es-CO" sz="2400" b="1" i="1" dirty="0" smtClean="0"/>
              <a:t>.</a:t>
            </a:r>
            <a:endParaRPr lang="es-CO" sz="2400" i="1" dirty="0" smtClean="0"/>
          </a:p>
          <a:p>
            <a:r>
              <a:rPr lang="es-ES" sz="2400" i="1" dirty="0" smtClean="0"/>
              <a:t>Dios iba a hacer que el mar causara un doble efecto: salvar a los hebreos y ahogar a los egipcios y de esa manera Su Nombre sería magnificado.</a:t>
            </a:r>
            <a:endParaRPr lang="es-ES" sz="2400" i="1" dirty="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14:18   </a:t>
            </a:r>
            <a:r>
              <a:rPr lang="es-ES" sz="2400" i="1" dirty="0" smtClean="0"/>
              <a:t>Y sabrán los egipcios que Yo soy el Eterno al ser glorificado por medio del Faraón, sus carros y sus jinetes</a:t>
            </a:r>
            <a:r>
              <a:rPr lang="es-ES" sz="2400" i="1" dirty="0" smtClean="0"/>
              <a:t>.</a:t>
            </a:r>
          </a:p>
          <a:p>
            <a:r>
              <a:rPr lang="es-ES" sz="2400" b="1" i="1" dirty="0" smtClean="0"/>
              <a:t> </a:t>
            </a:r>
            <a:r>
              <a:rPr lang="es-ES" sz="2400" b="1" i="1" dirty="0" err="1" smtClean="0"/>
              <a:t>Veyad'u</a:t>
            </a:r>
            <a:r>
              <a:rPr lang="es-ES" sz="2400" b="1" i="1" dirty="0" smtClean="0"/>
              <a:t> </a:t>
            </a:r>
            <a:r>
              <a:rPr lang="es-ES" sz="2400" b="1" i="1" dirty="0" err="1" smtClean="0"/>
              <a:t>Misrayim</a:t>
            </a:r>
            <a:r>
              <a:rPr lang="es-ES" sz="2400" b="1" i="1" dirty="0" smtClean="0"/>
              <a:t> </a:t>
            </a:r>
            <a:r>
              <a:rPr lang="es-ES" sz="2400" b="1" i="1" dirty="0" err="1" smtClean="0"/>
              <a:t>ki-ani</a:t>
            </a:r>
            <a:r>
              <a:rPr lang="es-ES" sz="2400" b="1" i="1" dirty="0" smtClean="0"/>
              <a:t> Adonay </a:t>
            </a:r>
            <a:r>
              <a:rPr lang="es-ES" sz="2400" b="1" i="1" dirty="0" err="1" smtClean="0"/>
              <a:t>behikovdi</a:t>
            </a:r>
            <a:r>
              <a:rPr lang="es-ES" sz="2400" b="1" i="1" dirty="0" smtClean="0"/>
              <a:t> </a:t>
            </a:r>
            <a:r>
              <a:rPr lang="es-ES" sz="2400" b="1" i="1" dirty="0" err="1" smtClean="0"/>
              <a:t>beFar'oh</a:t>
            </a:r>
            <a:r>
              <a:rPr lang="es-ES" sz="2400" b="1" i="1" dirty="0" smtClean="0"/>
              <a:t> </a:t>
            </a:r>
            <a:r>
              <a:rPr lang="es-ES" sz="2400" b="1" i="1" dirty="0" err="1" smtClean="0"/>
              <a:t>berijbo</a:t>
            </a:r>
            <a:r>
              <a:rPr lang="es-ES" sz="2400" b="1" i="1" dirty="0" smtClean="0"/>
              <a:t> </a:t>
            </a:r>
            <a:r>
              <a:rPr lang="es-ES" sz="2400" b="1" i="1" dirty="0" err="1" smtClean="0"/>
              <a:t>uvefarashav</a:t>
            </a:r>
            <a:r>
              <a:rPr lang="es-ES" sz="2400" b="1" i="1" dirty="0" smtClean="0"/>
              <a:t>.</a:t>
            </a:r>
            <a:endParaRPr lang="es-ES" sz="2400" i="1" dirty="0" smtClean="0"/>
          </a:p>
          <a:p>
            <a:r>
              <a:rPr lang="es-ES" sz="2400" i="1" dirty="0" smtClean="0"/>
              <a:t>Aquí no se refiere a los egipcios que iban a morir ahogados sino a los egipcios que habían quedado en Egipto quien se iba a enterar del gran milagro de Dios y ello los motivaría a arrepentirse y reconocer la Majestad Divina. (</a:t>
            </a:r>
            <a:r>
              <a:rPr lang="es-ES" sz="2400" i="1" dirty="0" err="1" smtClean="0"/>
              <a:t>Sforno</a:t>
            </a:r>
            <a:r>
              <a:rPr lang="es-ES" sz="2400" i="1" dirty="0" smtClean="0"/>
              <a:t>)</a:t>
            </a:r>
            <a:endParaRPr lang="es-ES" sz="2400" i="1" dirty="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14:19   </a:t>
            </a:r>
            <a:r>
              <a:rPr lang="es-CO" sz="2400" i="1" dirty="0" smtClean="0"/>
              <a:t>Y el ángel del Eterno que iba delante de las huestes de Israel, se apartó de allí y se fue tras ellos; se apartó también la columna de nube delante de ellos, y se puso detrás de ellos.</a:t>
            </a:r>
            <a:r>
              <a:rPr lang="es-CO" sz="2400" b="1" i="1" dirty="0" smtClean="0"/>
              <a:t> </a:t>
            </a:r>
            <a:endParaRPr lang="es-CO" sz="2400" b="1" i="1" dirty="0" smtClean="0"/>
          </a:p>
          <a:p>
            <a:r>
              <a:rPr lang="es-CO" sz="2400" b="1" i="1" dirty="0" err="1" smtClean="0"/>
              <a:t>Vayisa</a:t>
            </a:r>
            <a:r>
              <a:rPr lang="es-CO" sz="2400" b="1" i="1" dirty="0" smtClean="0"/>
              <a:t> </a:t>
            </a:r>
            <a:r>
              <a:rPr lang="es-CO" sz="2400" b="1" i="1" dirty="0" err="1" smtClean="0"/>
              <a:t>mal'aj</a:t>
            </a:r>
            <a:r>
              <a:rPr lang="es-CO" sz="2400" b="1" i="1" dirty="0" smtClean="0"/>
              <a:t> </a:t>
            </a:r>
            <a:r>
              <a:rPr lang="es-CO" sz="2400" b="1" i="1" dirty="0" err="1" smtClean="0"/>
              <a:t>ha'Elohim</a:t>
            </a:r>
            <a:r>
              <a:rPr lang="es-CO" sz="2400" b="1" i="1" dirty="0" smtClean="0"/>
              <a:t> </a:t>
            </a:r>
            <a:r>
              <a:rPr lang="es-CO" sz="2400" b="1" i="1" dirty="0" err="1" smtClean="0"/>
              <a:t>haholej</a:t>
            </a:r>
            <a:r>
              <a:rPr lang="es-CO" sz="2400" b="1" i="1" dirty="0" smtClean="0"/>
              <a:t> </a:t>
            </a:r>
            <a:r>
              <a:rPr lang="es-CO" sz="2400" b="1" i="1" dirty="0" err="1" smtClean="0"/>
              <a:t>lifney</a:t>
            </a:r>
            <a:r>
              <a:rPr lang="es-CO" sz="2400" b="1" i="1" dirty="0" smtClean="0"/>
              <a:t> </a:t>
            </a:r>
            <a:r>
              <a:rPr lang="es-CO" sz="2400" b="1" i="1" dirty="0" err="1" smtClean="0"/>
              <a:t>majaneh</a:t>
            </a:r>
            <a:r>
              <a:rPr lang="es-CO" sz="2400" b="1" i="1" dirty="0" smtClean="0"/>
              <a:t> </a:t>
            </a:r>
            <a:r>
              <a:rPr lang="es-CO" sz="2400" b="1" i="1" dirty="0" err="1" smtClean="0"/>
              <a:t>Yisra'el</a:t>
            </a:r>
            <a:r>
              <a:rPr lang="es-CO" sz="2400" b="1" i="1" dirty="0" smtClean="0"/>
              <a:t> </a:t>
            </a:r>
            <a:r>
              <a:rPr lang="es-CO" sz="2400" b="1" i="1" dirty="0" err="1" smtClean="0"/>
              <a:t>vayelej</a:t>
            </a:r>
            <a:r>
              <a:rPr lang="es-CO" sz="2400" b="1" i="1" dirty="0" smtClean="0"/>
              <a:t> </a:t>
            </a:r>
            <a:r>
              <a:rPr lang="es-CO" sz="2400" b="1" i="1" dirty="0" err="1" smtClean="0"/>
              <a:t>me'ajareyhem</a:t>
            </a:r>
            <a:r>
              <a:rPr lang="es-CO" sz="2400" b="1" i="1" dirty="0" smtClean="0"/>
              <a:t> </a:t>
            </a:r>
            <a:r>
              <a:rPr lang="es-CO" sz="2400" b="1" i="1" dirty="0" err="1" smtClean="0"/>
              <a:t>vayisa</a:t>
            </a:r>
            <a:r>
              <a:rPr lang="es-CO" sz="2400" b="1" i="1" dirty="0" smtClean="0"/>
              <a:t> </a:t>
            </a:r>
            <a:r>
              <a:rPr lang="es-CO" sz="2400" b="1" i="1" dirty="0" err="1" smtClean="0"/>
              <a:t>amud</a:t>
            </a:r>
            <a:r>
              <a:rPr lang="es-CO" sz="2400" b="1" i="1" dirty="0" smtClean="0"/>
              <a:t> </a:t>
            </a:r>
            <a:r>
              <a:rPr lang="es-CO" sz="2400" b="1" i="1" dirty="0" err="1" smtClean="0"/>
              <a:t>he'anan</a:t>
            </a:r>
            <a:r>
              <a:rPr lang="es-CO" sz="2400" b="1" i="1" dirty="0" smtClean="0"/>
              <a:t> </a:t>
            </a:r>
            <a:r>
              <a:rPr lang="es-CO" sz="2400" b="1" i="1" dirty="0" err="1" smtClean="0"/>
              <a:t>mipneyhem</a:t>
            </a:r>
            <a:r>
              <a:rPr lang="es-CO" sz="2400" b="1" i="1" dirty="0" smtClean="0"/>
              <a:t> </a:t>
            </a:r>
            <a:r>
              <a:rPr lang="es-CO" sz="2400" b="1" i="1" dirty="0" err="1" smtClean="0"/>
              <a:t>vaya'amod</a:t>
            </a:r>
            <a:r>
              <a:rPr lang="es-CO" sz="2400" b="1" i="1" dirty="0" smtClean="0"/>
              <a:t>  </a:t>
            </a:r>
            <a:r>
              <a:rPr lang="es-CO" sz="2400" b="1" i="1" dirty="0" err="1" smtClean="0"/>
              <a:t>me'ajareyhem</a:t>
            </a:r>
            <a:r>
              <a:rPr lang="es-CO" sz="2400" b="1" i="1" dirty="0" smtClean="0"/>
              <a:t>.</a:t>
            </a:r>
            <a:endParaRPr lang="es-CO" sz="2400" i="1" dirty="0" smtClean="0"/>
          </a:p>
          <a:p>
            <a:r>
              <a:rPr lang="es-ES" sz="2400" i="1" dirty="0" smtClean="0"/>
              <a:t>Aquí el ángel del Eterno es fuego, la columna de fuego que los acompaña durante la noche.</a:t>
            </a:r>
          </a:p>
          <a:p>
            <a:r>
              <a:rPr lang="es-ES" sz="2400" i="1" dirty="0" smtClean="0"/>
              <a:t>Usualmente, este ángel dejaba lugar en el día a que la nube apareciera y la columna de fuego se retiraba.</a:t>
            </a:r>
            <a:endParaRPr lang="es-ES" sz="2400" i="1" dirty="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smtClean="0"/>
              <a:t>Pero en este momento se nos dice que este </a:t>
            </a:r>
            <a:r>
              <a:rPr lang="es-CO" sz="2400" i="1" dirty="0" err="1" smtClean="0"/>
              <a:t>malak</a:t>
            </a:r>
            <a:r>
              <a:rPr lang="es-CO" sz="2400" i="1" dirty="0" smtClean="0"/>
              <a:t>, mensajero o emisario o agente de Dios se movió de su lugar y se colocó detrás del las huestes de Israel, mientras que la columna de nube también se ubicó detrás de ellos.</a:t>
            </a:r>
          </a:p>
          <a:p>
            <a:r>
              <a:rPr lang="es-CO" sz="2400" i="1" dirty="0" smtClean="0"/>
              <a:t>De esta manera, Dios colocó la nube entre los judíos y los egipcios evitando así que los egipcios se beneficiaran de la luz que irradiaba la columna de fuego y solo beneficiara a los hebreos, pues la nube estaba mas detrás de la columna de fuego, quedando los egipcios inmersos en una oscuridad absoluta, manteniendo los dos campamentos separados, tragándose las flechas y las piedras que los egipcios les lanzaban a los hebreos.</a:t>
            </a:r>
            <a:endParaRPr lang="es-ES" sz="2400" i="1" dirty="0"/>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14:20   </a:t>
            </a:r>
            <a:r>
              <a:rPr lang="es-ES" sz="2400" i="1" dirty="0" smtClean="0"/>
              <a:t>De manera que se colocó entre el campamento de los egipcios y el campamento de Israel; y era nube y tinieblas (para los egipcios), mas alumbraba (la columna de fuego para Israel) de noche; de modo que no se acercaron los unos a los otros en toda la noche. </a:t>
            </a:r>
            <a:endParaRPr lang="es-ES" sz="2400" i="1" dirty="0" smtClean="0"/>
          </a:p>
          <a:p>
            <a:r>
              <a:rPr lang="es-ES" sz="2400" b="1" i="1" dirty="0" err="1" smtClean="0"/>
              <a:t>Vayavo</a:t>
            </a:r>
            <a:r>
              <a:rPr lang="es-ES" sz="2400" b="1" i="1" dirty="0" smtClean="0"/>
              <a:t> </a:t>
            </a:r>
            <a:r>
              <a:rPr lang="es-ES" sz="2400" b="1" i="1" dirty="0" err="1" smtClean="0"/>
              <a:t>beyn</a:t>
            </a:r>
            <a:r>
              <a:rPr lang="es-ES" sz="2400" b="1" i="1" dirty="0" smtClean="0"/>
              <a:t> </a:t>
            </a:r>
            <a:r>
              <a:rPr lang="es-ES" sz="2400" b="1" i="1" dirty="0" err="1" smtClean="0"/>
              <a:t>majaneh</a:t>
            </a:r>
            <a:r>
              <a:rPr lang="es-ES" sz="2400" b="1" i="1" dirty="0" smtClean="0"/>
              <a:t> </a:t>
            </a:r>
            <a:r>
              <a:rPr lang="es-ES" sz="2400" b="1" i="1" dirty="0" err="1" smtClean="0"/>
              <a:t>Mitsrayim</a:t>
            </a:r>
            <a:r>
              <a:rPr lang="es-ES" sz="2400" b="1" i="1" dirty="0" smtClean="0"/>
              <a:t> </a:t>
            </a:r>
            <a:r>
              <a:rPr lang="es-ES" sz="2400" b="1" i="1" dirty="0" err="1" smtClean="0"/>
              <a:t>uveyn</a:t>
            </a:r>
            <a:r>
              <a:rPr lang="es-ES" sz="2400" b="1" i="1" dirty="0" smtClean="0"/>
              <a:t> </a:t>
            </a:r>
            <a:r>
              <a:rPr lang="es-ES" sz="2400" b="1" i="1" dirty="0" err="1" smtClean="0"/>
              <a:t>majaneh</a:t>
            </a:r>
            <a:r>
              <a:rPr lang="es-ES" sz="2400" b="1" i="1" dirty="0" smtClean="0"/>
              <a:t> </a:t>
            </a:r>
            <a:r>
              <a:rPr lang="es-ES" sz="2400" b="1" i="1" dirty="0" err="1" smtClean="0"/>
              <a:t>Yisra'el</a:t>
            </a:r>
            <a:r>
              <a:rPr lang="es-ES" sz="2400" b="1" i="1" dirty="0" smtClean="0"/>
              <a:t> </a:t>
            </a:r>
            <a:r>
              <a:rPr lang="es-ES" sz="2400" b="1" i="1" dirty="0" err="1" smtClean="0"/>
              <a:t>vayehi</a:t>
            </a:r>
            <a:r>
              <a:rPr lang="es-ES" sz="2400" b="1" i="1" dirty="0" smtClean="0"/>
              <a:t> </a:t>
            </a:r>
            <a:r>
              <a:rPr lang="es-ES" sz="2400" b="1" i="1" dirty="0" err="1" smtClean="0"/>
              <a:t>he'anan</a:t>
            </a:r>
            <a:r>
              <a:rPr lang="es-ES" sz="2400" b="1" i="1" dirty="0" smtClean="0"/>
              <a:t> </a:t>
            </a:r>
            <a:r>
              <a:rPr lang="es-ES" sz="2400" b="1" i="1" dirty="0" err="1" smtClean="0"/>
              <a:t>vehajoshej</a:t>
            </a:r>
            <a:r>
              <a:rPr lang="es-ES" sz="2400" b="1" i="1" dirty="0" smtClean="0"/>
              <a:t> </a:t>
            </a:r>
            <a:r>
              <a:rPr lang="es-ES" sz="2400" b="1" i="1" dirty="0" err="1" smtClean="0"/>
              <a:t>vaya'er</a:t>
            </a:r>
            <a:r>
              <a:rPr lang="es-ES" sz="2400" b="1" i="1" dirty="0" smtClean="0"/>
              <a:t> et-</a:t>
            </a:r>
            <a:r>
              <a:rPr lang="es-ES" sz="2400" b="1" i="1" dirty="0" err="1" smtClean="0"/>
              <a:t>halaylah</a:t>
            </a:r>
            <a:r>
              <a:rPr lang="es-ES" sz="2400" b="1" i="1" dirty="0" smtClean="0"/>
              <a:t> velo-</a:t>
            </a:r>
            <a:r>
              <a:rPr lang="es-ES" sz="2400" b="1" i="1" dirty="0" err="1" smtClean="0"/>
              <a:t>karav</a:t>
            </a:r>
            <a:r>
              <a:rPr lang="es-ES" sz="2400" b="1" i="1" dirty="0" smtClean="0"/>
              <a:t> </a:t>
            </a:r>
            <a:r>
              <a:rPr lang="es-ES" sz="2400" b="1" i="1" dirty="0" err="1" smtClean="0"/>
              <a:t>zeh</a:t>
            </a:r>
            <a:r>
              <a:rPr lang="es-ES" sz="2400" b="1" i="1" dirty="0" smtClean="0"/>
              <a:t> el-</a:t>
            </a:r>
            <a:r>
              <a:rPr lang="es-ES" sz="2400" b="1" i="1" dirty="0" err="1" smtClean="0"/>
              <a:t>zeh</a:t>
            </a:r>
            <a:r>
              <a:rPr lang="es-ES" sz="2400" b="1" i="1" dirty="0" smtClean="0"/>
              <a:t> </a:t>
            </a:r>
            <a:r>
              <a:rPr lang="es-ES" sz="2400" b="1" i="1" dirty="0" err="1" smtClean="0"/>
              <a:t>kol-halaylah</a:t>
            </a:r>
            <a:r>
              <a:rPr lang="es-ES" sz="2400" b="1"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14:21   </a:t>
            </a:r>
            <a:r>
              <a:rPr lang="es-CO" sz="2400" i="1" dirty="0" smtClean="0"/>
              <a:t>Y extendió Moisés su mano sobre el mar y empujó el Eterno al mar, con un fuerte viento oriental, toda aquella noche, y convirtió el mar en tierra seca, y fueron hendidas las aguas.</a:t>
            </a:r>
            <a:r>
              <a:rPr lang="es-CO" sz="2400" b="1" i="1" dirty="0" smtClean="0"/>
              <a:t> </a:t>
            </a:r>
            <a:endParaRPr lang="es-CO" sz="2400" b="1" i="1" dirty="0" smtClean="0"/>
          </a:p>
          <a:p>
            <a:r>
              <a:rPr lang="es-CO" sz="2400" b="1" i="1" dirty="0" err="1" smtClean="0"/>
              <a:t>Vayet</a:t>
            </a:r>
            <a:r>
              <a:rPr lang="es-CO" sz="2400" b="1" i="1" dirty="0" smtClean="0"/>
              <a:t> </a:t>
            </a:r>
            <a:r>
              <a:rPr lang="es-CO" sz="2400" b="1" i="1" dirty="0" smtClean="0"/>
              <a:t>Moshe et-</a:t>
            </a:r>
            <a:r>
              <a:rPr lang="es-CO" sz="2400" b="1" i="1" dirty="0" err="1" smtClean="0"/>
              <a:t>yado</a:t>
            </a:r>
            <a:r>
              <a:rPr lang="es-CO" sz="2400" b="1" i="1" dirty="0" smtClean="0"/>
              <a:t> al-</a:t>
            </a:r>
            <a:r>
              <a:rPr lang="es-CO" sz="2400" b="1" i="1" dirty="0" err="1" smtClean="0"/>
              <a:t>hayam</a:t>
            </a:r>
            <a:r>
              <a:rPr lang="es-CO" sz="2400" b="1" i="1" dirty="0" smtClean="0"/>
              <a:t> </a:t>
            </a:r>
            <a:r>
              <a:rPr lang="es-CO" sz="2400" b="1" i="1" dirty="0" err="1" smtClean="0"/>
              <a:t>vayolej</a:t>
            </a:r>
            <a:r>
              <a:rPr lang="es-CO" sz="2400" b="1" i="1" dirty="0" smtClean="0"/>
              <a:t> Adonay et-</a:t>
            </a:r>
            <a:r>
              <a:rPr lang="es-CO" sz="2400" b="1" i="1" dirty="0" err="1" smtClean="0"/>
              <a:t>hayam</a:t>
            </a:r>
            <a:r>
              <a:rPr lang="es-CO" sz="2400" b="1" i="1" dirty="0" smtClean="0"/>
              <a:t> </a:t>
            </a:r>
            <a:r>
              <a:rPr lang="es-CO" sz="2400" b="1" i="1" dirty="0" err="1" smtClean="0"/>
              <a:t>beruaj</a:t>
            </a:r>
            <a:r>
              <a:rPr lang="es-CO" sz="2400" b="1" i="1" dirty="0" smtClean="0"/>
              <a:t> </a:t>
            </a:r>
            <a:r>
              <a:rPr lang="es-CO" sz="2400" b="1" i="1" dirty="0" err="1" smtClean="0"/>
              <a:t>kadim</a:t>
            </a:r>
            <a:r>
              <a:rPr lang="es-CO" sz="2400" b="1" i="1" dirty="0" smtClean="0"/>
              <a:t> </a:t>
            </a:r>
            <a:r>
              <a:rPr lang="es-CO" sz="2400" b="1" i="1" dirty="0" err="1" smtClean="0"/>
              <a:t>azah</a:t>
            </a:r>
            <a:r>
              <a:rPr lang="es-CO" sz="2400" b="1" i="1" dirty="0" smtClean="0"/>
              <a:t> </a:t>
            </a:r>
            <a:r>
              <a:rPr lang="es-CO" sz="2400" b="1" i="1" dirty="0" err="1" smtClean="0"/>
              <a:t>kol-halaylah</a:t>
            </a:r>
            <a:r>
              <a:rPr lang="es-CO" sz="2400" b="1" i="1" dirty="0" smtClean="0"/>
              <a:t> </a:t>
            </a:r>
            <a:r>
              <a:rPr lang="es-CO" sz="2400" b="1" i="1" dirty="0" err="1" smtClean="0"/>
              <a:t>vayasem</a:t>
            </a:r>
            <a:r>
              <a:rPr lang="es-CO" sz="2400" b="1" i="1" dirty="0" smtClean="0"/>
              <a:t> et-</a:t>
            </a:r>
            <a:r>
              <a:rPr lang="es-CO" sz="2400" b="1" i="1" dirty="0" err="1" smtClean="0"/>
              <a:t>hayam</a:t>
            </a:r>
            <a:r>
              <a:rPr lang="es-CO" sz="2400" b="1" i="1" dirty="0" smtClean="0"/>
              <a:t> </a:t>
            </a:r>
            <a:r>
              <a:rPr lang="es-CO" sz="2400" b="1" i="1" dirty="0" err="1" smtClean="0"/>
              <a:t>lejaravah</a:t>
            </a:r>
            <a:r>
              <a:rPr lang="es-CO" sz="2400" b="1" i="1" dirty="0" smtClean="0"/>
              <a:t> </a:t>
            </a:r>
            <a:r>
              <a:rPr lang="es-CO" sz="2400" b="1" i="1" dirty="0" err="1" smtClean="0"/>
              <a:t>vayibak'u</a:t>
            </a:r>
            <a:r>
              <a:rPr lang="es-CO" sz="2400" b="1" i="1" dirty="0" smtClean="0"/>
              <a:t> </a:t>
            </a:r>
            <a:r>
              <a:rPr lang="es-CO" sz="2400" b="1" i="1" dirty="0" err="1" smtClean="0"/>
              <a:t>hamayim</a:t>
            </a:r>
            <a:r>
              <a:rPr lang="es-CO" sz="2400" b="1" i="1" dirty="0" smtClean="0"/>
              <a:t>.</a:t>
            </a:r>
            <a:endParaRPr lang="es-CO" sz="2400" i="1" dirty="0" smtClean="0"/>
          </a:p>
          <a:p>
            <a:r>
              <a:rPr lang="es-ES" sz="2400" i="1" dirty="0" smtClean="0"/>
              <a:t>Veamos que opinan nuestros sabios Ibn Ezra, Rabenu Bejaié y </a:t>
            </a:r>
            <a:r>
              <a:rPr lang="es-ES" sz="2400" i="1" dirty="0" err="1" smtClean="0"/>
              <a:t>Sforno</a:t>
            </a:r>
            <a:r>
              <a:rPr lang="es-ES" sz="2400" i="1" dirty="0" smtClean="0"/>
              <a:t> y </a:t>
            </a:r>
            <a:r>
              <a:rPr lang="es-ES" sz="2400" i="1" dirty="0" err="1" smtClean="0"/>
              <a:t>Or</a:t>
            </a:r>
            <a:r>
              <a:rPr lang="es-ES" sz="2400" i="1" dirty="0" smtClean="0"/>
              <a:t> </a:t>
            </a:r>
            <a:r>
              <a:rPr lang="es-ES" sz="2400" i="1" dirty="0" err="1" smtClean="0"/>
              <a:t>HaJaím</a:t>
            </a:r>
            <a:r>
              <a:rPr lang="es-ES" sz="2400" i="1" dirty="0" smtClean="0"/>
              <a:t>. **</a:t>
            </a:r>
            <a:endParaRPr lang="es-ES" sz="2400" i="1" dirty="0"/>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14:22   </a:t>
            </a:r>
            <a:r>
              <a:rPr lang="es-ES" sz="2400" i="1" dirty="0" smtClean="0"/>
              <a:t>Y entraron los hijos de Israel por en </a:t>
            </a:r>
            <a:r>
              <a:rPr lang="es-ES" sz="2400" i="1" dirty="0" smtClean="0"/>
              <a:t>medio </a:t>
            </a:r>
            <a:r>
              <a:rPr lang="es-ES" sz="2400" i="1" dirty="0" smtClean="0"/>
              <a:t>del mar, en seco, y las aguas eran para ellos como una muralla a su derecha y a su izquierda. </a:t>
            </a:r>
            <a:endParaRPr lang="es-ES" sz="2400" i="1" dirty="0" smtClean="0"/>
          </a:p>
          <a:p>
            <a:r>
              <a:rPr lang="es-ES" sz="2400" b="1" i="1" dirty="0" err="1" smtClean="0"/>
              <a:t>Vayavo'u</a:t>
            </a:r>
            <a:r>
              <a:rPr lang="es-ES" sz="2400" b="1" i="1" dirty="0" smtClean="0"/>
              <a:t> </a:t>
            </a:r>
            <a:r>
              <a:rPr lang="es-ES" sz="2400" b="1" i="1" dirty="0" err="1" smtClean="0"/>
              <a:t>veney-Yisra'el</a:t>
            </a:r>
            <a:r>
              <a:rPr lang="es-ES" sz="2400" b="1" i="1" dirty="0" smtClean="0"/>
              <a:t> </a:t>
            </a:r>
            <a:r>
              <a:rPr lang="es-ES" sz="2400" b="1" i="1" dirty="0" err="1" smtClean="0"/>
              <a:t>betoj</a:t>
            </a:r>
            <a:r>
              <a:rPr lang="es-ES" sz="2400" b="1" i="1" dirty="0" smtClean="0"/>
              <a:t> </a:t>
            </a:r>
            <a:r>
              <a:rPr lang="es-ES" sz="2400" b="1" i="1" dirty="0" err="1" smtClean="0"/>
              <a:t>hayam</a:t>
            </a:r>
            <a:r>
              <a:rPr lang="es-ES" sz="2400" b="1" i="1" dirty="0" smtClean="0"/>
              <a:t> </a:t>
            </a:r>
            <a:r>
              <a:rPr lang="es-ES" sz="2400" b="1" i="1" dirty="0" err="1" smtClean="0"/>
              <a:t>bayabashah</a:t>
            </a:r>
            <a:r>
              <a:rPr lang="es-ES" sz="2400" b="1" i="1" dirty="0" smtClean="0"/>
              <a:t> </a:t>
            </a:r>
            <a:r>
              <a:rPr lang="es-ES" sz="2400" b="1" i="1" dirty="0" err="1" smtClean="0"/>
              <a:t>vehamayim</a:t>
            </a:r>
            <a:r>
              <a:rPr lang="es-ES" sz="2400" b="1" i="1" dirty="0" smtClean="0"/>
              <a:t> </a:t>
            </a:r>
            <a:r>
              <a:rPr lang="es-ES" sz="2400" b="1" i="1" dirty="0" err="1" smtClean="0"/>
              <a:t>lahem</a:t>
            </a:r>
            <a:r>
              <a:rPr lang="es-ES" sz="2400" b="1" i="1" dirty="0" smtClean="0"/>
              <a:t> </a:t>
            </a:r>
            <a:r>
              <a:rPr lang="es-ES" sz="2400" b="1" i="1" dirty="0" err="1" smtClean="0"/>
              <a:t>jomah</a:t>
            </a:r>
            <a:r>
              <a:rPr lang="es-ES" sz="2400" b="1" i="1" dirty="0" smtClean="0"/>
              <a:t> </a:t>
            </a:r>
            <a:r>
              <a:rPr lang="es-ES" sz="2400" b="1" i="1" dirty="0" err="1" smtClean="0"/>
              <a:t>miyeminam</a:t>
            </a:r>
            <a:r>
              <a:rPr lang="es-ES" sz="2400" b="1" i="1" dirty="0" smtClean="0"/>
              <a:t> </a:t>
            </a:r>
            <a:r>
              <a:rPr lang="es-ES" sz="2400" b="1" i="1" dirty="0" err="1" smtClean="0"/>
              <a:t>umismolam</a:t>
            </a:r>
            <a:r>
              <a:rPr lang="es-ES" sz="2400" b="1" i="1" dirty="0" smtClean="0"/>
              <a:t>.</a:t>
            </a:r>
            <a:endParaRPr lang="es-ES" sz="2400" i="1" dirty="0" smtClean="0"/>
          </a:p>
          <a:p>
            <a:r>
              <a:rPr lang="es-ES" sz="2400" i="1" dirty="0" err="1" smtClean="0"/>
              <a:t>Najshón</a:t>
            </a:r>
            <a:r>
              <a:rPr lang="es-ES" sz="2400" i="1" dirty="0" smtClean="0"/>
              <a:t> ben </a:t>
            </a:r>
            <a:r>
              <a:rPr lang="es-ES" sz="2400" i="1" dirty="0" err="1" smtClean="0"/>
              <a:t>Aminadav</a:t>
            </a:r>
            <a:r>
              <a:rPr lang="es-ES" sz="2400" i="1" dirty="0" smtClean="0"/>
              <a:t>, mas tarde líder de la Tribu de </a:t>
            </a:r>
            <a:r>
              <a:rPr lang="es-ES" sz="2400" i="1" dirty="0" err="1" smtClean="0"/>
              <a:t>Yehudá</a:t>
            </a:r>
            <a:r>
              <a:rPr lang="es-ES" sz="2400" i="1" dirty="0" smtClean="0"/>
              <a:t>, fue quien obedeció primero la </a:t>
            </a:r>
            <a:r>
              <a:rPr lang="es-ES" sz="2400" i="1" dirty="0" smtClean="0"/>
              <a:t>o</a:t>
            </a:r>
            <a:r>
              <a:rPr lang="es-ES" sz="2400" i="1" dirty="0" smtClean="0"/>
              <a:t>rden de Moisés, caminó sin cesar hasta que el agua le llegó al cuello y entonces el mar se partió. (</a:t>
            </a:r>
            <a:r>
              <a:rPr lang="es-ES" sz="2400" i="1" dirty="0" smtClean="0"/>
              <a:t>S</a:t>
            </a:r>
            <a:r>
              <a:rPr lang="es-ES" sz="2400" i="1" dirty="0" smtClean="0"/>
              <a:t>hemot Rabá 21:10).</a:t>
            </a:r>
          </a:p>
          <a:p>
            <a:r>
              <a:rPr lang="es-ES" sz="2400" i="1" dirty="0" smtClean="0"/>
              <a:t>Rabenu Bejaié cita un Midrash que afirma que lo que los protegió en el mar fue la Torá, comparada con el agua. **</a:t>
            </a:r>
            <a:endParaRPr lang="es-ES" sz="2400" i="1" dirty="0"/>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14:23   </a:t>
            </a:r>
            <a:r>
              <a:rPr lang="es-ES" sz="2400" i="1" dirty="0" smtClean="0"/>
              <a:t>Y siguieron los egipcios a su alcance, y entraron tras ellos todos los caballos del Faraón, sus carros y sus jinetes, hasta en medio del mar.</a:t>
            </a:r>
            <a:r>
              <a:rPr lang="es-ES" sz="2400" b="1" i="1" dirty="0" smtClean="0"/>
              <a:t> </a:t>
            </a:r>
            <a:endParaRPr lang="es-ES" sz="2400" b="1" i="1" dirty="0" smtClean="0"/>
          </a:p>
          <a:p>
            <a:r>
              <a:rPr lang="es-ES" sz="2400" b="1" i="1" dirty="0" err="1" smtClean="0"/>
              <a:t>Vayirdefu</a:t>
            </a:r>
            <a:r>
              <a:rPr lang="es-ES" sz="2400" b="1" i="1" dirty="0" smtClean="0"/>
              <a:t> </a:t>
            </a:r>
            <a:r>
              <a:rPr lang="es-ES" sz="2400" b="1" i="1" dirty="0" err="1" smtClean="0"/>
              <a:t>Mitsrayim</a:t>
            </a:r>
            <a:r>
              <a:rPr lang="es-ES" sz="2400" b="1" i="1" dirty="0" smtClean="0"/>
              <a:t> </a:t>
            </a:r>
            <a:r>
              <a:rPr lang="es-ES" sz="2400" b="1" i="1" dirty="0" err="1" smtClean="0"/>
              <a:t>vayavo'u</a:t>
            </a:r>
            <a:r>
              <a:rPr lang="es-ES" sz="2400" b="1" i="1" dirty="0" smtClean="0"/>
              <a:t> </a:t>
            </a:r>
            <a:r>
              <a:rPr lang="es-ES" sz="2400" b="1" i="1" dirty="0" err="1" smtClean="0"/>
              <a:t>ajareyhem</a:t>
            </a:r>
            <a:r>
              <a:rPr lang="es-ES" sz="2400" b="1" i="1" dirty="0" smtClean="0"/>
              <a:t> </a:t>
            </a:r>
            <a:r>
              <a:rPr lang="es-ES" sz="2400" b="1" i="1" dirty="0" err="1" smtClean="0"/>
              <a:t>kol</a:t>
            </a:r>
            <a:r>
              <a:rPr lang="es-ES" sz="2400" b="1" i="1" dirty="0" smtClean="0"/>
              <a:t> sus </a:t>
            </a:r>
            <a:r>
              <a:rPr lang="es-ES" sz="2400" b="1" i="1" dirty="0" err="1" smtClean="0"/>
              <a:t>Par'oh</a:t>
            </a:r>
            <a:r>
              <a:rPr lang="es-ES" sz="2400" b="1" i="1" dirty="0" smtClean="0"/>
              <a:t> </a:t>
            </a:r>
            <a:r>
              <a:rPr lang="es-ES" sz="2400" b="1" i="1" dirty="0" err="1" smtClean="0"/>
              <a:t>rijbo</a:t>
            </a:r>
            <a:r>
              <a:rPr lang="es-ES" sz="2400" b="1" i="1" dirty="0" smtClean="0"/>
              <a:t> </a:t>
            </a:r>
            <a:r>
              <a:rPr lang="es-ES" sz="2400" b="1" i="1" dirty="0" err="1" smtClean="0"/>
              <a:t>ufarashav</a:t>
            </a:r>
            <a:r>
              <a:rPr lang="es-ES" sz="2400" b="1" i="1" dirty="0" smtClean="0"/>
              <a:t> el-</a:t>
            </a:r>
            <a:r>
              <a:rPr lang="es-ES" sz="2400" b="1" i="1" dirty="0" err="1" smtClean="0"/>
              <a:t>toj</a:t>
            </a:r>
            <a:r>
              <a:rPr lang="es-ES" sz="2400" b="1" i="1" dirty="0" smtClean="0"/>
              <a:t> </a:t>
            </a:r>
            <a:r>
              <a:rPr lang="es-ES" sz="2400" b="1" i="1" dirty="0" err="1" smtClean="0"/>
              <a:t>hayam</a:t>
            </a:r>
            <a:r>
              <a:rPr lang="es-ES" sz="2400" b="1" i="1" dirty="0" smtClean="0"/>
              <a:t>.</a:t>
            </a:r>
            <a:endParaRPr lang="es-ES" sz="2400" i="1" dirty="0" smtClean="0"/>
          </a:p>
          <a:p>
            <a:r>
              <a:rPr lang="es-ES" sz="2400" i="1" dirty="0" smtClean="0"/>
              <a:t>Los egipcios aquí los vemos tan obstinados que no se dan cuenta de la magnitud del milagro. De poder entrar al mar por tierra seca y encontrarse entre dos grande paredes de agua marina y no realizar que habiendo visto los grandes milagros pasados en Egipto, olvidan su posición  antagónica y reaccionan ante la Majestad del Creador, Dios de los hebreos. Solo veían era a los pobres esclavos. </a:t>
            </a:r>
            <a:endParaRPr lang="es-ES" sz="2400" i="1" dirty="0"/>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14:24   </a:t>
            </a:r>
            <a:r>
              <a:rPr lang="es-ES" sz="2400" i="1" dirty="0" smtClean="0"/>
              <a:t>Mas aconteció a la vigilia </a:t>
            </a:r>
            <a:r>
              <a:rPr lang="es-ES" sz="2400" i="1" dirty="0" smtClean="0"/>
              <a:t>de </a:t>
            </a:r>
            <a:r>
              <a:rPr lang="es-ES" sz="2400" i="1" dirty="0" smtClean="0"/>
              <a:t>la mañana, que dirigió el Eterno una mirada hacia el ejercito de los egipcios, por medio de las columnas de fuego y de nube, y confundió al ejército de los egipcios. </a:t>
            </a:r>
            <a:endParaRPr lang="es-ES" sz="2400" i="1" dirty="0" smtClean="0"/>
          </a:p>
          <a:p>
            <a:r>
              <a:rPr lang="es-ES" sz="2400" b="1" i="1" dirty="0" err="1" smtClean="0"/>
              <a:t>Vayehi</a:t>
            </a:r>
            <a:r>
              <a:rPr lang="es-ES" sz="2400" b="1" i="1" dirty="0" smtClean="0"/>
              <a:t> </a:t>
            </a:r>
            <a:r>
              <a:rPr lang="es-ES" sz="2400" b="1" i="1" dirty="0" err="1" smtClean="0"/>
              <a:t>be'ashmoret</a:t>
            </a:r>
            <a:r>
              <a:rPr lang="es-ES" sz="2400" b="1" i="1" dirty="0" smtClean="0"/>
              <a:t> </a:t>
            </a:r>
            <a:r>
              <a:rPr lang="es-ES" sz="2400" b="1" i="1" dirty="0" err="1" smtClean="0"/>
              <a:t>haboker</a:t>
            </a:r>
            <a:r>
              <a:rPr lang="es-ES" sz="2400" b="1" i="1" dirty="0" smtClean="0"/>
              <a:t> </a:t>
            </a:r>
            <a:r>
              <a:rPr lang="es-ES" sz="2400" b="1" i="1" dirty="0" err="1" smtClean="0"/>
              <a:t>vayashkef</a:t>
            </a:r>
            <a:r>
              <a:rPr lang="es-ES" sz="2400" b="1" i="1" dirty="0" smtClean="0"/>
              <a:t> Adonay el-</a:t>
            </a:r>
            <a:r>
              <a:rPr lang="es-ES" sz="2400" b="1" i="1" dirty="0" err="1" smtClean="0"/>
              <a:t>majaneh</a:t>
            </a:r>
            <a:r>
              <a:rPr lang="es-ES" sz="2400" b="1" i="1" dirty="0" smtClean="0"/>
              <a:t> </a:t>
            </a:r>
            <a:r>
              <a:rPr lang="es-ES" sz="2400" b="1" i="1" dirty="0" err="1" smtClean="0"/>
              <a:t>Mitsrayim</a:t>
            </a:r>
            <a:r>
              <a:rPr lang="es-ES" sz="2400" b="1" i="1" dirty="0" smtClean="0"/>
              <a:t> </a:t>
            </a:r>
            <a:r>
              <a:rPr lang="es-ES" sz="2400" b="1" i="1" dirty="0" err="1" smtClean="0"/>
              <a:t>be'amud</a:t>
            </a:r>
            <a:r>
              <a:rPr lang="es-ES" sz="2400" b="1" i="1" dirty="0" smtClean="0"/>
              <a:t> </a:t>
            </a:r>
            <a:r>
              <a:rPr lang="es-ES" sz="2400" b="1" i="1" dirty="0" err="1" smtClean="0"/>
              <a:t>esh</a:t>
            </a:r>
            <a:r>
              <a:rPr lang="es-ES" sz="2400" b="1" i="1" dirty="0" smtClean="0"/>
              <a:t> </a:t>
            </a:r>
            <a:r>
              <a:rPr lang="es-ES" sz="2400" b="1" i="1" dirty="0" err="1" smtClean="0"/>
              <a:t>ve'anan</a:t>
            </a:r>
            <a:r>
              <a:rPr lang="es-ES" sz="2400" b="1" i="1" dirty="0" smtClean="0"/>
              <a:t> </a:t>
            </a:r>
            <a:r>
              <a:rPr lang="es-ES" sz="2400" b="1" i="1" dirty="0" err="1" smtClean="0"/>
              <a:t>vayahom</a:t>
            </a:r>
            <a:r>
              <a:rPr lang="es-ES" sz="2400" b="1" i="1" dirty="0" smtClean="0"/>
              <a:t> et </a:t>
            </a:r>
            <a:r>
              <a:rPr lang="es-ES" sz="2400" b="1" i="1" dirty="0" err="1" smtClean="0"/>
              <a:t>majaneh</a:t>
            </a:r>
            <a:r>
              <a:rPr lang="es-ES" sz="2400" b="1" i="1" dirty="0" smtClean="0"/>
              <a:t> </a:t>
            </a:r>
            <a:r>
              <a:rPr lang="es-ES" sz="2400" b="1" i="1" dirty="0" err="1" smtClean="0"/>
              <a:t>Mitsrayim</a:t>
            </a:r>
            <a:r>
              <a:rPr lang="es-ES" sz="2400" b="1" i="1" dirty="0" smtClean="0"/>
              <a:t>.</a:t>
            </a:r>
            <a:endParaRPr lang="es-ES" sz="2400" i="1" dirty="0" smtClean="0"/>
          </a:p>
          <a:p>
            <a:r>
              <a:rPr lang="es-CO" sz="2400" i="1" dirty="0" smtClean="0"/>
              <a:t>La noche se divide en tres partes llamadas </a:t>
            </a:r>
            <a:r>
              <a:rPr lang="es-CO" sz="2400" i="1" dirty="0" err="1" smtClean="0"/>
              <a:t>ashmurot</a:t>
            </a:r>
            <a:r>
              <a:rPr lang="es-CO" sz="2400" i="1" dirty="0" smtClean="0"/>
              <a:t> (vigilias), y ésta es la tercera</a:t>
            </a:r>
            <a:r>
              <a:rPr lang="es-CO" sz="2400" i="1" dirty="0" smtClean="0"/>
              <a:t>.</a:t>
            </a:r>
          </a:p>
          <a:p>
            <a:r>
              <a:rPr lang="es-CO" sz="2400" i="1" dirty="0" smtClean="0"/>
              <a:t>En cada una de las tres vigilias un grupo diferente de ángeles canta alabanzas al Creador.</a:t>
            </a:r>
            <a:endParaRPr lang="es-ES" sz="2400" i="1" dirty="0"/>
          </a:p>
        </p:txBody>
      </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457200" y="19812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14:25   </a:t>
            </a:r>
            <a:r>
              <a:rPr lang="es-CO" sz="2400" i="1" dirty="0" smtClean="0"/>
              <a:t>Y quitó las ruedas de sus carros, de manera que los hizo avanzar con dificultad. Entonces dijeron los egipcios: ¡Huyamos de la presencia de Israel, porque el Eterno pelea por ellos contra los egipcios! </a:t>
            </a:r>
            <a:endParaRPr lang="es-CO" sz="2400" i="1" dirty="0" smtClean="0"/>
          </a:p>
          <a:p>
            <a:r>
              <a:rPr lang="es-CO" sz="2400" b="1" i="1" dirty="0" err="1" smtClean="0"/>
              <a:t>Vayasar</a:t>
            </a:r>
            <a:r>
              <a:rPr lang="es-CO" sz="2400" b="1" i="1" dirty="0" smtClean="0"/>
              <a:t> </a:t>
            </a:r>
            <a:r>
              <a:rPr lang="es-CO" sz="2400" b="1" i="1" dirty="0" smtClean="0"/>
              <a:t>et </a:t>
            </a:r>
            <a:r>
              <a:rPr lang="es-CO" sz="2400" b="1" i="1" dirty="0" err="1" smtClean="0"/>
              <a:t>ofan</a:t>
            </a:r>
            <a:r>
              <a:rPr lang="es-CO" sz="2400" b="1" i="1" dirty="0" smtClean="0"/>
              <a:t> </a:t>
            </a:r>
            <a:r>
              <a:rPr lang="es-CO" sz="2400" b="1" i="1" dirty="0" err="1" smtClean="0"/>
              <a:t>markevotav</a:t>
            </a:r>
            <a:r>
              <a:rPr lang="es-CO" sz="2400" b="1" i="1" dirty="0" smtClean="0"/>
              <a:t> </a:t>
            </a:r>
            <a:r>
              <a:rPr lang="es-CO" sz="2400" b="1" i="1" dirty="0" err="1" smtClean="0"/>
              <a:t>vayenahagehu</a:t>
            </a:r>
            <a:r>
              <a:rPr lang="es-CO" sz="2400" b="1" i="1" dirty="0" smtClean="0"/>
              <a:t> </a:t>
            </a:r>
            <a:r>
              <a:rPr lang="es-CO" sz="2400" b="1" i="1" dirty="0" err="1" smtClean="0"/>
              <a:t>bijvedut</a:t>
            </a:r>
            <a:r>
              <a:rPr lang="es-CO" sz="2400" b="1" i="1" dirty="0" smtClean="0"/>
              <a:t> </a:t>
            </a:r>
            <a:r>
              <a:rPr lang="es-CO" sz="2400" b="1" i="1" dirty="0" err="1" smtClean="0"/>
              <a:t>vayomer</a:t>
            </a:r>
            <a:r>
              <a:rPr lang="es-CO" sz="2400" b="1" i="1" dirty="0" smtClean="0"/>
              <a:t> </a:t>
            </a:r>
            <a:r>
              <a:rPr lang="es-CO" sz="2400" b="1" i="1" dirty="0" err="1" smtClean="0"/>
              <a:t>Mitsrayim</a:t>
            </a:r>
            <a:r>
              <a:rPr lang="es-CO" sz="2400" b="1" i="1" dirty="0" smtClean="0"/>
              <a:t> </a:t>
            </a:r>
            <a:r>
              <a:rPr lang="es-CO" sz="2400" b="1" i="1" dirty="0" err="1" smtClean="0"/>
              <a:t>anusah</a:t>
            </a:r>
            <a:r>
              <a:rPr lang="es-CO" sz="2400" b="1" i="1" dirty="0" smtClean="0"/>
              <a:t> </a:t>
            </a:r>
            <a:r>
              <a:rPr lang="es-CO" sz="2400" b="1" i="1" dirty="0" err="1" smtClean="0"/>
              <a:t>mipney</a:t>
            </a:r>
            <a:r>
              <a:rPr lang="es-CO" sz="2400" b="1" i="1" dirty="0" smtClean="0"/>
              <a:t> </a:t>
            </a:r>
            <a:r>
              <a:rPr lang="es-CO" sz="2400" b="1" i="1" dirty="0" err="1" smtClean="0"/>
              <a:t>Yisra'el</a:t>
            </a:r>
            <a:r>
              <a:rPr lang="es-CO" sz="2400" b="1" i="1" dirty="0" smtClean="0"/>
              <a:t> </a:t>
            </a:r>
            <a:r>
              <a:rPr lang="es-CO" sz="2400" b="1" i="1" dirty="0" err="1" smtClean="0"/>
              <a:t>ki</a:t>
            </a:r>
            <a:r>
              <a:rPr lang="es-CO" sz="2400" b="1" i="1" dirty="0" smtClean="0"/>
              <a:t> Adonay </a:t>
            </a:r>
            <a:r>
              <a:rPr lang="es-CO" sz="2400" b="1" i="1" dirty="0" err="1" smtClean="0"/>
              <a:t>niljam</a:t>
            </a:r>
            <a:r>
              <a:rPr lang="es-CO" sz="2400" b="1" i="1" dirty="0" smtClean="0"/>
              <a:t> </a:t>
            </a:r>
            <a:r>
              <a:rPr lang="es-CO" sz="2400" b="1" i="1" dirty="0" err="1" smtClean="0"/>
              <a:t>lahem</a:t>
            </a:r>
            <a:r>
              <a:rPr lang="es-CO" sz="2400" b="1" i="1" dirty="0" smtClean="0"/>
              <a:t> </a:t>
            </a:r>
            <a:r>
              <a:rPr lang="es-CO" sz="2400" b="1" i="1" dirty="0" err="1" smtClean="0"/>
              <a:t>beMitsrayim</a:t>
            </a:r>
            <a:r>
              <a:rPr lang="es-CO" sz="2400" b="1" i="1" dirty="0" smtClean="0"/>
              <a:t>.</a:t>
            </a:r>
          </a:p>
          <a:p>
            <a:r>
              <a:rPr lang="es-CO" sz="2400" i="1" dirty="0" smtClean="0"/>
              <a:t>Dios envió un calor abrazador hacia donde estaban los egipcios y derritió las ruedas de los carros, y los caballos como en estampida los arrojaban contra el lecho marino, chocando entre sí cada carro.</a:t>
            </a:r>
            <a:endParaRPr lang="es-CO" sz="2400" i="1" dirty="0"/>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14:27   </a:t>
            </a:r>
            <a:r>
              <a:rPr lang="es-ES" sz="2400" i="1" dirty="0" smtClean="0"/>
              <a:t>Y extendió Moisés su mano sobre el mar, y al romper la mañana se volvió el mar a su estado de fuerza; y los egipcios huyeron </a:t>
            </a:r>
            <a:r>
              <a:rPr lang="es-ES" sz="2400" i="1" dirty="0" smtClean="0"/>
              <a:t>(hacia </a:t>
            </a:r>
            <a:r>
              <a:rPr lang="es-ES" sz="2400" i="1" dirty="0" smtClean="0"/>
              <a:t>el otro lado del mar), y así envolvió el Eterno a los egipcios en medio del mar.</a:t>
            </a:r>
            <a:r>
              <a:rPr lang="es-ES" sz="2400" b="1" i="1" dirty="0" smtClean="0"/>
              <a:t> </a:t>
            </a:r>
            <a:endParaRPr lang="es-ES" sz="2400" b="1" i="1" dirty="0" smtClean="0"/>
          </a:p>
          <a:p>
            <a:r>
              <a:rPr lang="es-ES" sz="2400" b="1" i="1" dirty="0" err="1" smtClean="0"/>
              <a:t>Vayet</a:t>
            </a:r>
            <a:r>
              <a:rPr lang="es-ES" sz="2400" b="1" i="1" dirty="0" smtClean="0"/>
              <a:t> </a:t>
            </a:r>
            <a:r>
              <a:rPr lang="es-ES" sz="2400" b="1" i="1" dirty="0" smtClean="0"/>
              <a:t>Moshe et-</a:t>
            </a:r>
            <a:r>
              <a:rPr lang="es-ES" sz="2400" b="1" i="1" dirty="0" err="1" smtClean="0"/>
              <a:t>yado</a:t>
            </a:r>
            <a:r>
              <a:rPr lang="es-ES" sz="2400" b="1" i="1" dirty="0" smtClean="0"/>
              <a:t> al-</a:t>
            </a:r>
            <a:r>
              <a:rPr lang="es-ES" sz="2400" b="1" i="1" dirty="0" err="1" smtClean="0"/>
              <a:t>hayam</a:t>
            </a:r>
            <a:r>
              <a:rPr lang="es-ES" sz="2400" b="1" i="1" dirty="0" smtClean="0"/>
              <a:t> </a:t>
            </a:r>
            <a:r>
              <a:rPr lang="es-ES" sz="2400" b="1" i="1" dirty="0" err="1" smtClean="0"/>
              <a:t>vayashov</a:t>
            </a:r>
            <a:r>
              <a:rPr lang="es-ES" sz="2400" b="1" i="1" dirty="0" smtClean="0"/>
              <a:t> </a:t>
            </a:r>
            <a:r>
              <a:rPr lang="es-ES" sz="2400" b="1" i="1" dirty="0" err="1" smtClean="0"/>
              <a:t>hayam</a:t>
            </a:r>
            <a:r>
              <a:rPr lang="es-ES" sz="2400" b="1" i="1" dirty="0" smtClean="0"/>
              <a:t> </a:t>
            </a:r>
            <a:r>
              <a:rPr lang="es-ES" sz="2400" b="1" i="1" dirty="0" err="1" smtClean="0"/>
              <a:t>lifnot</a:t>
            </a:r>
            <a:r>
              <a:rPr lang="es-ES" sz="2400" b="1" i="1" dirty="0" smtClean="0"/>
              <a:t> </a:t>
            </a:r>
            <a:r>
              <a:rPr lang="es-ES" sz="2400" b="1" i="1" dirty="0" err="1" smtClean="0"/>
              <a:t>boker</a:t>
            </a:r>
            <a:r>
              <a:rPr lang="es-ES" sz="2400" b="1" i="1" dirty="0" smtClean="0"/>
              <a:t> </a:t>
            </a:r>
            <a:r>
              <a:rPr lang="es-ES" sz="2400" b="1" i="1" dirty="0" err="1" smtClean="0"/>
              <a:t>le'eytano</a:t>
            </a:r>
            <a:r>
              <a:rPr lang="es-ES" sz="2400" b="1" i="1" dirty="0" smtClean="0"/>
              <a:t> </a:t>
            </a:r>
            <a:r>
              <a:rPr lang="es-ES" sz="2400" b="1" i="1" dirty="0" err="1" smtClean="0"/>
              <a:t>uMitsrayim</a:t>
            </a:r>
            <a:r>
              <a:rPr lang="es-ES" sz="2400" b="1" i="1" dirty="0" smtClean="0"/>
              <a:t> </a:t>
            </a:r>
            <a:r>
              <a:rPr lang="es-ES" sz="2400" b="1" i="1" dirty="0" err="1" smtClean="0"/>
              <a:t>nasim</a:t>
            </a:r>
            <a:r>
              <a:rPr lang="es-ES" sz="2400" b="1" i="1" dirty="0" smtClean="0"/>
              <a:t> </a:t>
            </a:r>
            <a:r>
              <a:rPr lang="es-ES" sz="2400" b="1" i="1" dirty="0" err="1" smtClean="0"/>
              <a:t>likrato</a:t>
            </a:r>
            <a:r>
              <a:rPr lang="es-ES" sz="2400" b="1" i="1" dirty="0" smtClean="0"/>
              <a:t> </a:t>
            </a:r>
            <a:r>
              <a:rPr lang="es-ES" sz="2400" b="1" i="1" dirty="0" err="1" smtClean="0"/>
              <a:t>vayena'er</a:t>
            </a:r>
            <a:r>
              <a:rPr lang="es-ES" sz="2400" b="1" i="1" dirty="0" smtClean="0"/>
              <a:t> Adonay et-</a:t>
            </a:r>
            <a:r>
              <a:rPr lang="es-ES" sz="2400" b="1" i="1" dirty="0" err="1" smtClean="0"/>
              <a:t>Mitsrayim</a:t>
            </a:r>
            <a:r>
              <a:rPr lang="es-ES" sz="2400" b="1" i="1" dirty="0" smtClean="0"/>
              <a:t> </a:t>
            </a:r>
            <a:r>
              <a:rPr lang="es-ES" sz="2400" b="1" i="1" dirty="0" err="1" smtClean="0"/>
              <a:t>betoj</a:t>
            </a:r>
            <a:r>
              <a:rPr lang="es-ES" sz="2400" b="1" i="1" dirty="0" smtClean="0"/>
              <a:t> </a:t>
            </a:r>
            <a:r>
              <a:rPr lang="es-ES" sz="2400" b="1" i="1" dirty="0" err="1" smtClean="0"/>
              <a:t>hayam</a:t>
            </a:r>
            <a:r>
              <a:rPr lang="es-ES" sz="2400" b="1" i="1" dirty="0" smtClean="0"/>
              <a:t>.</a:t>
            </a:r>
          </a:p>
          <a:p>
            <a:r>
              <a:rPr lang="es-ES" sz="2400" i="1" dirty="0" smtClean="0"/>
              <a:t>De la misma manera que Moisés ordenó a las aguas que se abrieran, </a:t>
            </a:r>
            <a:r>
              <a:rPr lang="es-ES" sz="2400" i="1" dirty="0" err="1" smtClean="0"/>
              <a:t>asímismo</a:t>
            </a:r>
            <a:r>
              <a:rPr lang="es-ES" sz="2400" i="1" dirty="0" smtClean="0"/>
              <a:t> extendió su mano sobre el mar para que volviera a su estado original.</a:t>
            </a:r>
          </a:p>
          <a:p>
            <a:r>
              <a:rPr lang="es-ES" sz="2400" i="1" dirty="0" err="1" smtClean="0"/>
              <a:t>Or</a:t>
            </a:r>
            <a:r>
              <a:rPr lang="es-ES" sz="2400" i="1" dirty="0" smtClean="0"/>
              <a:t> </a:t>
            </a:r>
            <a:r>
              <a:rPr lang="es-ES" sz="2400" i="1" dirty="0" err="1" smtClean="0"/>
              <a:t>HaJaím</a:t>
            </a:r>
            <a:r>
              <a:rPr lang="es-ES" sz="2400" i="1" dirty="0" smtClean="0"/>
              <a:t> afirma algo muy </a:t>
            </a:r>
            <a:r>
              <a:rPr lang="es-ES" sz="2400" i="1" dirty="0" err="1" smtClean="0"/>
              <a:t>intereante</a:t>
            </a:r>
            <a:r>
              <a:rPr lang="es-ES" sz="2400" i="1" dirty="0" smtClean="0"/>
              <a:t>. **</a:t>
            </a:r>
            <a:endParaRPr lang="es-ES" sz="2400" i="1" dirty="0"/>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14:28   </a:t>
            </a:r>
            <a:r>
              <a:rPr lang="es-ES" sz="2400" i="1" dirty="0" smtClean="0"/>
              <a:t>Y volvieron las aguas y cubrieron los carros y los jinetes de todo el ejército del Faraón que habían entrado tras ellos en el mar; de modo que no quedó de ellos ni siquiera uno.</a:t>
            </a:r>
            <a:r>
              <a:rPr lang="es-ES" sz="2400" b="1" i="1" dirty="0" smtClean="0"/>
              <a:t> </a:t>
            </a:r>
            <a:endParaRPr lang="es-ES" sz="2400" b="1" i="1" dirty="0" smtClean="0"/>
          </a:p>
          <a:p>
            <a:r>
              <a:rPr lang="es-ES" sz="2400" b="1" i="1" dirty="0" err="1" smtClean="0"/>
              <a:t>Vayashuvu</a:t>
            </a:r>
            <a:r>
              <a:rPr lang="es-ES" sz="2400" b="1" i="1" dirty="0" smtClean="0"/>
              <a:t> </a:t>
            </a:r>
            <a:r>
              <a:rPr lang="es-ES" sz="2400" b="1" i="1" dirty="0" err="1" smtClean="0"/>
              <a:t>hamayim</a:t>
            </a:r>
            <a:r>
              <a:rPr lang="es-ES" sz="2400" b="1" i="1" dirty="0" smtClean="0"/>
              <a:t> </a:t>
            </a:r>
            <a:r>
              <a:rPr lang="es-ES" sz="2400" b="1" i="1" dirty="0" err="1" smtClean="0"/>
              <a:t>vayejasu</a:t>
            </a:r>
            <a:r>
              <a:rPr lang="es-ES" sz="2400" b="1" i="1" dirty="0" smtClean="0"/>
              <a:t> et-</a:t>
            </a:r>
            <a:r>
              <a:rPr lang="es-ES" sz="2400" b="1" i="1" dirty="0" err="1" smtClean="0"/>
              <a:t>harejev</a:t>
            </a:r>
            <a:r>
              <a:rPr lang="es-ES" sz="2400" b="1" i="1" dirty="0" smtClean="0"/>
              <a:t> </a:t>
            </a:r>
            <a:r>
              <a:rPr lang="es-ES" sz="2400" b="1" i="1" dirty="0" err="1" smtClean="0"/>
              <a:t>ve'et-haparashim</a:t>
            </a:r>
            <a:r>
              <a:rPr lang="es-ES" sz="2400" b="1" i="1" dirty="0" smtClean="0"/>
              <a:t> </a:t>
            </a:r>
            <a:r>
              <a:rPr lang="es-ES" sz="2400" b="1" i="1" dirty="0" err="1" smtClean="0"/>
              <a:t>lejol</a:t>
            </a:r>
            <a:r>
              <a:rPr lang="es-ES" sz="2400" b="1" i="1" dirty="0" smtClean="0"/>
              <a:t> </a:t>
            </a:r>
            <a:r>
              <a:rPr lang="es-ES" sz="2400" b="1" i="1" dirty="0" err="1" smtClean="0"/>
              <a:t>jeyl</a:t>
            </a:r>
            <a:r>
              <a:rPr lang="es-ES" sz="2400" b="1" i="1" dirty="0" smtClean="0"/>
              <a:t> </a:t>
            </a:r>
            <a:r>
              <a:rPr lang="es-ES" sz="2400" b="1" i="1" dirty="0" err="1" smtClean="0"/>
              <a:t>Par'oh</a:t>
            </a:r>
            <a:r>
              <a:rPr lang="es-ES" sz="2400" b="1" i="1" dirty="0" smtClean="0"/>
              <a:t> </a:t>
            </a:r>
            <a:r>
              <a:rPr lang="es-ES" sz="2400" b="1" i="1" dirty="0" err="1" smtClean="0"/>
              <a:t>haba'im</a:t>
            </a:r>
            <a:r>
              <a:rPr lang="es-ES" sz="2400" b="1" i="1" dirty="0" smtClean="0"/>
              <a:t> </a:t>
            </a:r>
            <a:r>
              <a:rPr lang="es-ES" sz="2400" b="1" i="1" dirty="0" err="1" smtClean="0"/>
              <a:t>ajareyhem</a:t>
            </a:r>
            <a:r>
              <a:rPr lang="es-ES" sz="2400" b="1" i="1" dirty="0" smtClean="0"/>
              <a:t> </a:t>
            </a:r>
            <a:r>
              <a:rPr lang="es-ES" sz="2400" b="1" i="1" dirty="0" err="1" smtClean="0"/>
              <a:t>bayam</a:t>
            </a:r>
            <a:r>
              <a:rPr lang="es-ES" sz="2400" b="1" i="1" dirty="0" smtClean="0"/>
              <a:t> lo </a:t>
            </a:r>
            <a:r>
              <a:rPr lang="es-ES" sz="2400" b="1" i="1" dirty="0" err="1" smtClean="0"/>
              <a:t>nish'ar</a:t>
            </a:r>
            <a:r>
              <a:rPr lang="es-ES" sz="2400" b="1" i="1" dirty="0" smtClean="0"/>
              <a:t> </a:t>
            </a:r>
            <a:r>
              <a:rPr lang="es-ES" sz="2400" b="1" i="1" dirty="0" err="1" smtClean="0"/>
              <a:t>bahem</a:t>
            </a:r>
            <a:r>
              <a:rPr lang="es-ES" sz="2400" b="1" i="1" dirty="0" smtClean="0"/>
              <a:t> ad-</a:t>
            </a:r>
            <a:r>
              <a:rPr lang="es-ES" sz="2400" b="1" i="1" dirty="0" err="1" smtClean="0"/>
              <a:t>ejad</a:t>
            </a:r>
            <a:r>
              <a:rPr lang="es-ES" sz="2400" b="1" i="1" dirty="0" smtClean="0"/>
              <a:t>.</a:t>
            </a:r>
          </a:p>
          <a:p>
            <a:r>
              <a:rPr lang="es-ES" sz="2400" b="1" i="1" dirty="0" smtClean="0"/>
              <a:t>14:29   </a:t>
            </a:r>
            <a:r>
              <a:rPr lang="es-ES" sz="2400" i="1" dirty="0" smtClean="0"/>
              <a:t>Mas los hijos de Israel anduvieron en seco por medio del mar, teniendo las aguas por muro a su derecha y a su izquierda. </a:t>
            </a:r>
            <a:endParaRPr lang="es-ES" sz="2400" i="1" dirty="0" smtClean="0"/>
          </a:p>
          <a:p>
            <a:r>
              <a:rPr lang="es-ES" sz="2400" b="1" i="1" dirty="0" err="1" smtClean="0"/>
              <a:t>Uveney</a:t>
            </a:r>
            <a:r>
              <a:rPr lang="es-ES" sz="2400" b="1" i="1" dirty="0" smtClean="0"/>
              <a:t> </a:t>
            </a:r>
            <a:r>
              <a:rPr lang="es-ES" sz="2400" b="1" i="1" dirty="0" err="1" smtClean="0"/>
              <a:t>Yisra'el</a:t>
            </a:r>
            <a:r>
              <a:rPr lang="es-ES" sz="2400" b="1" i="1" dirty="0" smtClean="0"/>
              <a:t> </a:t>
            </a:r>
            <a:r>
              <a:rPr lang="es-ES" sz="2400" b="1" i="1" dirty="0" err="1" smtClean="0"/>
              <a:t>halju</a:t>
            </a:r>
            <a:r>
              <a:rPr lang="es-ES" sz="2400" b="1" i="1" dirty="0" smtClean="0"/>
              <a:t> </a:t>
            </a:r>
            <a:r>
              <a:rPr lang="es-ES" sz="2400" b="1" i="1" dirty="0" err="1" smtClean="0"/>
              <a:t>vayabashah</a:t>
            </a:r>
            <a:r>
              <a:rPr lang="es-ES" sz="2400" b="1" i="1" dirty="0" smtClean="0"/>
              <a:t> </a:t>
            </a:r>
            <a:r>
              <a:rPr lang="es-ES" sz="2400" b="1" i="1" dirty="0" err="1" smtClean="0"/>
              <a:t>betoj</a:t>
            </a:r>
            <a:r>
              <a:rPr lang="es-ES" sz="2400" b="1" i="1" dirty="0" smtClean="0"/>
              <a:t> </a:t>
            </a:r>
            <a:r>
              <a:rPr lang="es-ES" sz="2400" b="1" i="1" dirty="0" err="1" smtClean="0"/>
              <a:t>hayam</a:t>
            </a:r>
            <a:r>
              <a:rPr lang="es-ES" sz="2400" b="1" i="1" dirty="0" smtClean="0"/>
              <a:t> </a:t>
            </a:r>
            <a:r>
              <a:rPr lang="es-ES" sz="2400" b="1" i="1" dirty="0" err="1" smtClean="0"/>
              <a:t>vehamayim</a:t>
            </a:r>
            <a:r>
              <a:rPr lang="es-ES" sz="2400" b="1" i="1" dirty="0" smtClean="0"/>
              <a:t> </a:t>
            </a:r>
            <a:r>
              <a:rPr lang="es-ES" sz="2400" b="1" i="1" dirty="0" err="1" smtClean="0"/>
              <a:t>lahem</a:t>
            </a:r>
            <a:r>
              <a:rPr lang="es-ES" sz="2400" b="1" i="1" dirty="0" smtClean="0"/>
              <a:t> </a:t>
            </a:r>
            <a:r>
              <a:rPr lang="es-ES" sz="2400" b="1" i="1" dirty="0" err="1" smtClean="0"/>
              <a:t>jomah</a:t>
            </a:r>
            <a:r>
              <a:rPr lang="es-ES" sz="2400" b="1" i="1" dirty="0" smtClean="0"/>
              <a:t> </a:t>
            </a:r>
            <a:r>
              <a:rPr lang="es-ES" sz="2400" b="1" i="1" dirty="0" err="1" smtClean="0"/>
              <a:t>miyeminam</a:t>
            </a:r>
            <a:r>
              <a:rPr lang="es-ES" sz="2400" b="1" i="1" dirty="0" smtClean="0"/>
              <a:t> </a:t>
            </a:r>
            <a:r>
              <a:rPr lang="es-ES" sz="2400" b="1" i="1" dirty="0" err="1" smtClean="0"/>
              <a:t>umismolam</a:t>
            </a:r>
            <a:r>
              <a:rPr lang="es-ES" sz="2400" b="1"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14:30   </a:t>
            </a:r>
            <a:r>
              <a:rPr lang="es-CO" sz="2400" i="1" dirty="0" smtClean="0"/>
              <a:t>Y salvó el Eterno en aquel día a Israel de mano de los egipcios</a:t>
            </a:r>
            <a:r>
              <a:rPr lang="es-CO" sz="2400" i="1" dirty="0" smtClean="0">
                <a:effectLst>
                  <a:outerShdw blurRad="38100" dist="38100" dir="2700000" algn="tl">
                    <a:srgbClr val="000000">
                      <a:alpha val="43137"/>
                    </a:srgbClr>
                  </a:outerShdw>
                </a:effectLst>
              </a:rPr>
              <a:t>; </a:t>
            </a:r>
            <a:r>
              <a:rPr lang="es-CO" sz="2400" i="1" dirty="0" smtClean="0">
                <a:solidFill>
                  <a:srgbClr val="00B050"/>
                </a:solidFill>
                <a:effectLst>
                  <a:outerShdw blurRad="38100" dist="38100" dir="2700000" algn="tl">
                    <a:srgbClr val="000000">
                      <a:alpha val="43137"/>
                    </a:srgbClr>
                  </a:outerShdw>
                </a:effectLst>
              </a:rPr>
              <a:t>y vio Israel a los egipcios muertos sobre la orilla del mar.</a:t>
            </a:r>
            <a:r>
              <a:rPr lang="es-CO" sz="2400" b="1" i="1" dirty="0" smtClean="0">
                <a:solidFill>
                  <a:srgbClr val="00B050"/>
                </a:solidFill>
                <a:effectLst>
                  <a:outerShdw blurRad="38100" dist="38100" dir="2700000" algn="tl">
                    <a:srgbClr val="000000">
                      <a:alpha val="43137"/>
                    </a:srgbClr>
                  </a:outerShdw>
                </a:effectLst>
              </a:rPr>
              <a:t> </a:t>
            </a:r>
            <a:endParaRPr lang="es-CO" sz="2400" b="1" i="1" dirty="0" smtClean="0">
              <a:solidFill>
                <a:srgbClr val="00B050"/>
              </a:solidFill>
              <a:effectLst>
                <a:outerShdw blurRad="38100" dist="38100" dir="2700000" algn="tl">
                  <a:srgbClr val="000000">
                    <a:alpha val="43137"/>
                  </a:srgbClr>
                </a:outerShdw>
              </a:effectLst>
            </a:endParaRPr>
          </a:p>
          <a:p>
            <a:r>
              <a:rPr lang="es-CO" sz="2400" b="1" i="1" dirty="0" err="1" smtClean="0"/>
              <a:t>Vayosha</a:t>
            </a:r>
            <a:r>
              <a:rPr lang="es-CO" sz="2400" b="1" i="1" dirty="0" smtClean="0"/>
              <a:t> </a:t>
            </a:r>
            <a:r>
              <a:rPr lang="es-CO" sz="2400" b="1" i="1" dirty="0" smtClean="0"/>
              <a:t>Adonay </a:t>
            </a:r>
            <a:r>
              <a:rPr lang="es-CO" sz="2400" b="1" i="1" dirty="0" err="1" smtClean="0"/>
              <a:t>bayom</a:t>
            </a:r>
            <a:r>
              <a:rPr lang="es-CO" sz="2400" b="1" i="1" dirty="0" smtClean="0"/>
              <a:t> </a:t>
            </a:r>
            <a:r>
              <a:rPr lang="es-CO" sz="2400" b="1" i="1" dirty="0" err="1" smtClean="0"/>
              <a:t>hahu</a:t>
            </a:r>
            <a:r>
              <a:rPr lang="es-CO" sz="2400" b="1" i="1" dirty="0" smtClean="0"/>
              <a:t> et-</a:t>
            </a:r>
            <a:r>
              <a:rPr lang="es-CO" sz="2400" b="1" i="1" dirty="0" err="1" smtClean="0"/>
              <a:t>Yisra'el</a:t>
            </a:r>
            <a:r>
              <a:rPr lang="es-CO" sz="2400" b="1" i="1" dirty="0" smtClean="0"/>
              <a:t> </a:t>
            </a:r>
            <a:r>
              <a:rPr lang="es-CO" sz="2400" b="1" i="1" dirty="0" err="1" smtClean="0"/>
              <a:t>miyad</a:t>
            </a:r>
            <a:r>
              <a:rPr lang="es-CO" sz="2400" b="1" i="1" dirty="0" smtClean="0"/>
              <a:t> </a:t>
            </a:r>
            <a:r>
              <a:rPr lang="es-CO" sz="2400" b="1" i="1" dirty="0" err="1" smtClean="0"/>
              <a:t>Mistrayim</a:t>
            </a:r>
            <a:r>
              <a:rPr lang="es-CO" sz="2400" b="1" i="1" dirty="0" smtClean="0"/>
              <a:t> </a:t>
            </a:r>
            <a:r>
              <a:rPr lang="es-CO" sz="2400" b="1" i="1" dirty="0" err="1" smtClean="0"/>
              <a:t>vayar</a:t>
            </a:r>
            <a:r>
              <a:rPr lang="es-CO" sz="2400" b="1" i="1" dirty="0" smtClean="0"/>
              <a:t> </a:t>
            </a:r>
            <a:r>
              <a:rPr lang="es-CO" sz="2400" b="1" i="1" dirty="0" err="1" smtClean="0"/>
              <a:t>Yisra'el</a:t>
            </a:r>
            <a:r>
              <a:rPr lang="es-CO" sz="2400" b="1" i="1" dirty="0" smtClean="0"/>
              <a:t> et-</a:t>
            </a:r>
            <a:r>
              <a:rPr lang="es-CO" sz="2400" b="1" i="1" dirty="0" err="1" smtClean="0"/>
              <a:t>Mitsrayim</a:t>
            </a:r>
            <a:r>
              <a:rPr lang="es-CO" sz="2400" b="1" i="1" dirty="0" smtClean="0"/>
              <a:t> </a:t>
            </a:r>
            <a:r>
              <a:rPr lang="es-CO" sz="2400" b="1" i="1" dirty="0" err="1" smtClean="0"/>
              <a:t>met</a:t>
            </a:r>
            <a:r>
              <a:rPr lang="es-CO" sz="2400" b="1" i="1" dirty="0" smtClean="0"/>
              <a:t> al-</a:t>
            </a:r>
            <a:r>
              <a:rPr lang="es-CO" sz="2400" b="1" i="1" dirty="0" err="1" smtClean="0"/>
              <a:t>sfat</a:t>
            </a:r>
            <a:r>
              <a:rPr lang="es-CO" sz="2400" b="1" i="1" dirty="0" smtClean="0"/>
              <a:t> </a:t>
            </a:r>
            <a:r>
              <a:rPr lang="es-CO" sz="2400" b="1" i="1" dirty="0" err="1" smtClean="0"/>
              <a:t>hayam</a:t>
            </a:r>
            <a:r>
              <a:rPr lang="es-CO" sz="2400" b="1" i="1" dirty="0" smtClean="0"/>
              <a:t>.</a:t>
            </a:r>
            <a:endParaRPr lang="es-CO" sz="2400" i="1" dirty="0" smtClean="0"/>
          </a:p>
          <a:p>
            <a:r>
              <a:rPr lang="es-CO" sz="2400" b="1" i="1" dirty="0" smtClean="0"/>
              <a:t> </a:t>
            </a:r>
            <a:r>
              <a:rPr lang="es-CO" sz="2400" b="1" i="1" dirty="0" smtClean="0"/>
              <a:t>14:31</a:t>
            </a:r>
            <a:r>
              <a:rPr lang="es-CO" sz="2400" b="1" i="1" dirty="0" smtClean="0"/>
              <a:t>   </a:t>
            </a:r>
            <a:r>
              <a:rPr lang="es-CO" sz="2400" i="1" dirty="0" smtClean="0"/>
              <a:t>Y vio Israel el gran poder que ejerció el Eterno contra los egipcios, y temió el pueblo al Eterno, y creyeron en el Eterno y en Moisés, su siervo. </a:t>
            </a:r>
          </a:p>
          <a:p>
            <a:r>
              <a:rPr lang="es-CO" sz="2400" b="1" i="1" dirty="0" err="1" smtClean="0"/>
              <a:t>Vayar</a:t>
            </a:r>
            <a:r>
              <a:rPr lang="es-CO" sz="2400" b="1" i="1" dirty="0" smtClean="0"/>
              <a:t> </a:t>
            </a:r>
            <a:r>
              <a:rPr lang="es-CO" sz="2400" b="1" i="1" dirty="0" err="1" smtClean="0"/>
              <a:t>Yisra'el</a:t>
            </a:r>
            <a:r>
              <a:rPr lang="es-CO" sz="2400" b="1" i="1" dirty="0" smtClean="0"/>
              <a:t> et-</a:t>
            </a:r>
            <a:r>
              <a:rPr lang="es-CO" sz="2400" b="1" i="1" dirty="0" err="1" smtClean="0"/>
              <a:t>hayad</a:t>
            </a:r>
            <a:r>
              <a:rPr lang="es-CO" sz="2400" b="1" i="1" dirty="0" smtClean="0"/>
              <a:t> </a:t>
            </a:r>
            <a:r>
              <a:rPr lang="es-CO" sz="2400" b="1" i="1" dirty="0" err="1" smtClean="0"/>
              <a:t>hagdolah</a:t>
            </a:r>
            <a:r>
              <a:rPr lang="es-CO" sz="2400" b="1" i="1" dirty="0" smtClean="0"/>
              <a:t> </a:t>
            </a:r>
            <a:r>
              <a:rPr lang="es-CO" sz="2400" b="1" i="1" dirty="0" err="1" smtClean="0"/>
              <a:t>asher</a:t>
            </a:r>
            <a:r>
              <a:rPr lang="es-CO" sz="2400" b="1" i="1" dirty="0" smtClean="0"/>
              <a:t> </a:t>
            </a:r>
            <a:r>
              <a:rPr lang="es-CO" sz="2400" b="1" i="1" dirty="0" err="1" smtClean="0"/>
              <a:t>asah</a:t>
            </a:r>
            <a:r>
              <a:rPr lang="es-CO" sz="2400" b="1" i="1" dirty="0" smtClean="0"/>
              <a:t> Adonay </a:t>
            </a:r>
            <a:r>
              <a:rPr lang="es-CO" sz="2400" b="1" i="1" dirty="0" err="1" smtClean="0"/>
              <a:t>beMitsrayim</a:t>
            </a:r>
            <a:r>
              <a:rPr lang="es-CO" sz="2400" b="1" i="1" dirty="0" smtClean="0"/>
              <a:t> </a:t>
            </a:r>
            <a:r>
              <a:rPr lang="es-CO" sz="2400" b="1" i="1" dirty="0" err="1" smtClean="0"/>
              <a:t>vayir'u</a:t>
            </a:r>
            <a:r>
              <a:rPr lang="es-CO" sz="2400" b="1" i="1" dirty="0" smtClean="0"/>
              <a:t> </a:t>
            </a:r>
            <a:r>
              <a:rPr lang="es-CO" sz="2400" b="1" i="1" dirty="0" err="1" smtClean="0"/>
              <a:t>ha'am</a:t>
            </a:r>
            <a:r>
              <a:rPr lang="es-CO" sz="2400" b="1" i="1" dirty="0" smtClean="0"/>
              <a:t> et-Adonay </a:t>
            </a:r>
            <a:r>
              <a:rPr lang="es-CO" sz="2400" b="1" i="1" dirty="0" err="1" smtClean="0"/>
              <a:t>vaya'aminu</a:t>
            </a:r>
            <a:r>
              <a:rPr lang="es-CO" sz="2400" b="1" i="1" dirty="0" smtClean="0"/>
              <a:t> </a:t>
            </a:r>
            <a:r>
              <a:rPr lang="es-CO" sz="2400" b="1" i="1" dirty="0" err="1" smtClean="0"/>
              <a:t>b'Adonay</a:t>
            </a:r>
            <a:r>
              <a:rPr lang="es-CO" sz="2400" b="1" i="1" dirty="0" smtClean="0"/>
              <a:t> </a:t>
            </a:r>
            <a:r>
              <a:rPr lang="es-CO" sz="2400" b="1" i="1" dirty="0" err="1" smtClean="0"/>
              <a:t>uveMoshe</a:t>
            </a:r>
            <a:r>
              <a:rPr lang="es-CO" sz="2400" b="1" i="1" dirty="0" smtClean="0"/>
              <a:t> </a:t>
            </a:r>
            <a:r>
              <a:rPr lang="es-CO" sz="2400" b="1" i="1" dirty="0" err="1" smtClean="0"/>
              <a:t>avdo</a:t>
            </a:r>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dirty="0"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22 </a:t>
            </a:r>
            <a:r>
              <a:rPr lang="es-CO" sz="1800" dirty="0" smtClean="0">
                <a:latin typeface="Calibri" pitchFamily="34" charset="0"/>
              </a:rPr>
              <a:t>de Elul 5776  –  </a:t>
            </a:r>
            <a:r>
              <a:rPr lang="es-CO" sz="1800" dirty="0" smtClean="0">
                <a:latin typeface="Calibri" pitchFamily="34" charset="0"/>
              </a:rPr>
              <a:t>25 </a:t>
            </a:r>
            <a:r>
              <a:rPr lang="es-CO" sz="1800" dirty="0" smtClean="0">
                <a:latin typeface="Calibri" pitchFamily="34" charset="0"/>
              </a:rPr>
              <a:t>Septiembre,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92901</TotalTime>
  <Words>938</Words>
  <Application>Microsoft Office PowerPoint</Application>
  <PresentationFormat>On-screen Show (4:3)</PresentationFormat>
  <Paragraphs>201</Paragraphs>
  <Slides>36</Slides>
  <Notes>34</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3125</cp:revision>
  <dcterms:created xsi:type="dcterms:W3CDTF">2013-10-13T19:31:46Z</dcterms:created>
  <dcterms:modified xsi:type="dcterms:W3CDTF">2016-09-26T21:03:01Z</dcterms:modified>
</cp:coreProperties>
</file>