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1395" r:id="rId3"/>
    <p:sldId id="1439" r:id="rId4"/>
    <p:sldId id="1446" r:id="rId5"/>
    <p:sldId id="1447" r:id="rId6"/>
    <p:sldId id="1440" r:id="rId7"/>
    <p:sldId id="1451" r:id="rId8"/>
    <p:sldId id="1448" r:id="rId9"/>
    <p:sldId id="1445" r:id="rId10"/>
    <p:sldId id="1449" r:id="rId11"/>
    <p:sldId id="1441" r:id="rId12"/>
    <p:sldId id="1442" r:id="rId13"/>
    <p:sldId id="1443" r:id="rId14"/>
    <p:sldId id="1453" r:id="rId15"/>
    <p:sldId id="1452" r:id="rId16"/>
    <p:sldId id="1454" r:id="rId17"/>
    <p:sldId id="1455" r:id="rId18"/>
    <p:sldId id="1444" r:id="rId19"/>
    <p:sldId id="292"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61" autoAdjust="0"/>
    <p:restoredTop sz="94599" autoAdjust="0"/>
  </p:normalViewPr>
  <p:slideViewPr>
    <p:cSldViewPr>
      <p:cViewPr>
        <p:scale>
          <a:sx n="75" d="100"/>
          <a:sy n="75" d="100"/>
        </p:scale>
        <p:origin x="-586" y="-62"/>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B0853FC-C21B-4F28-BC77-4FA38CE92E43}"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TORAH</a:t>
            </a:r>
          </a:p>
          <a:p>
            <a:pPr algn="ctr">
              <a:lnSpc>
                <a:spcPct val="90000"/>
              </a:lnSpc>
            </a:pPr>
            <a:r>
              <a:rPr lang="es-CO" sz="3200" dirty="0">
                <a:solidFill>
                  <a:srgbClr val="000000"/>
                </a:solidFill>
                <a:latin typeface="Calibri" pitchFamily="34" charset="0"/>
              </a:rPr>
              <a:t>LIBRO DE SHEMOT – EXODO </a:t>
            </a:r>
            <a:r>
              <a:rPr lang="es-CO" sz="3200" dirty="0" smtClean="0">
                <a:solidFill>
                  <a:srgbClr val="000000"/>
                </a:solidFill>
                <a:latin typeface="Calibri" pitchFamily="34" charset="0"/>
              </a:rPr>
              <a:t>#20</a:t>
            </a:r>
            <a:endParaRPr lang="es-CO" sz="3200" dirty="0">
              <a:solidFill>
                <a:srgbClr val="000000"/>
              </a:solidFill>
              <a:latin typeface="Calibri" pitchFamily="34" charset="0"/>
            </a:endParaRPr>
          </a:p>
          <a:p>
            <a:pPr algn="ctr">
              <a:lnSpc>
                <a:spcPct val="90000"/>
              </a:lnSpc>
            </a:pPr>
            <a:r>
              <a:rPr lang="es-CO" sz="3200" dirty="0" smtClean="0">
                <a:solidFill>
                  <a:srgbClr val="000000"/>
                </a:solidFill>
                <a:latin typeface="Calibri" pitchFamily="34" charset="0"/>
              </a:rPr>
              <a:t>Guerra contra Amalek</a:t>
            </a:r>
            <a:endParaRPr lang="es-CO" sz="32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endParaRPr lang="es-ES" sz="2400" i="1" smtClean="0">
              <a:latin typeface="Calibri" pitchFamily="34" charset="0"/>
            </a:endParaRPr>
          </a:p>
          <a:p>
            <a:endParaRPr lang="es-CO" sz="2400" i="1" smtClean="0">
              <a:latin typeface="Calibri" pitchFamily="34" charset="0"/>
            </a:endParaRPr>
          </a:p>
        </p:txBody>
      </p:sp>
      <p:pic>
        <p:nvPicPr>
          <p:cNvPr id="3077" name="Picture 2" descr="Image result for rameses to succoth"/>
          <p:cNvPicPr>
            <a:picLocks noChangeAspect="1" noChangeArrowheads="1"/>
          </p:cNvPicPr>
          <p:nvPr/>
        </p:nvPicPr>
        <p:blipFill>
          <a:blip r:embed="rId4" cstate="print"/>
          <a:srcRect/>
          <a:stretch>
            <a:fillRect/>
          </a:stretch>
        </p:blipFill>
        <p:spPr bwMode="auto">
          <a:xfrm>
            <a:off x="533400" y="1524000"/>
            <a:ext cx="8312150" cy="4067175"/>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17:8   </a:t>
            </a:r>
            <a:r>
              <a:rPr lang="es-ES" sz="2400" i="1" dirty="0" smtClean="0"/>
              <a:t>Y vino </a:t>
            </a:r>
            <a:r>
              <a:rPr lang="es-ES" sz="2400" i="1" dirty="0" err="1" smtClean="0"/>
              <a:t>Amalec</a:t>
            </a:r>
            <a:r>
              <a:rPr lang="es-ES" sz="2400" i="1" dirty="0" smtClean="0"/>
              <a:t> y peleó contra Israel en </a:t>
            </a:r>
            <a:r>
              <a:rPr lang="es-ES" sz="2400" i="1" dirty="0" err="1" smtClean="0"/>
              <a:t>Refidim</a:t>
            </a:r>
            <a:r>
              <a:rPr lang="es-ES" sz="2400" i="1" dirty="0" smtClean="0"/>
              <a:t>.</a:t>
            </a:r>
          </a:p>
          <a:p>
            <a:r>
              <a:rPr lang="es-ES" sz="2400" b="1" i="1" dirty="0" err="1" smtClean="0"/>
              <a:t>Vayavo</a:t>
            </a:r>
            <a:r>
              <a:rPr lang="es-ES" sz="2400" b="1" i="1" dirty="0" smtClean="0"/>
              <a:t> </a:t>
            </a:r>
            <a:r>
              <a:rPr lang="es-ES" sz="2400" b="1" i="1" dirty="0" err="1" smtClean="0"/>
              <a:t>Amalek</a:t>
            </a:r>
            <a:r>
              <a:rPr lang="es-ES" sz="2400" b="1" i="1" dirty="0" smtClean="0"/>
              <a:t> </a:t>
            </a:r>
            <a:r>
              <a:rPr lang="es-ES" sz="2400" b="1" i="1" dirty="0" err="1" smtClean="0"/>
              <a:t>vayilajem</a:t>
            </a:r>
            <a:r>
              <a:rPr lang="es-ES" sz="2400" b="1" i="1" dirty="0" smtClean="0"/>
              <a:t> </a:t>
            </a:r>
            <a:r>
              <a:rPr lang="es-ES" sz="2400" b="1" i="1" dirty="0" err="1" smtClean="0"/>
              <a:t>im-Yisra'el</a:t>
            </a:r>
            <a:r>
              <a:rPr lang="es-ES" sz="2400" b="1" i="1" dirty="0" smtClean="0"/>
              <a:t> </a:t>
            </a:r>
            <a:r>
              <a:rPr lang="es-ES" sz="2400" b="1" i="1" dirty="0" err="1" smtClean="0"/>
              <a:t>biRefidim</a:t>
            </a:r>
            <a:r>
              <a:rPr lang="es-ES" sz="2400" b="1" i="1" dirty="0" smtClean="0"/>
              <a:t>.  *</a:t>
            </a:r>
          </a:p>
          <a:p>
            <a:r>
              <a:rPr lang="es-ES" sz="2400" b="1" i="1" dirty="0" smtClean="0"/>
              <a:t>** - En </a:t>
            </a:r>
            <a:r>
              <a:rPr lang="es-ES" sz="2400" b="1" i="1" dirty="0" err="1" smtClean="0"/>
              <a:t>Refidim</a:t>
            </a:r>
            <a:r>
              <a:rPr lang="es-ES" sz="2400" b="1" i="1" dirty="0" smtClean="0"/>
              <a:t>.-</a:t>
            </a:r>
          </a:p>
          <a:p>
            <a:r>
              <a:rPr lang="es-ES" sz="2000" i="1" dirty="0" err="1" smtClean="0"/>
              <a:t>Amalec</a:t>
            </a:r>
            <a:r>
              <a:rPr lang="es-ES" sz="2000" i="1" dirty="0" smtClean="0"/>
              <a:t>, el eterno enemigo, vino a luchar contra Israel, y Moisés dijo a Josué: "Escoge hombres para nosotros y sal, lucha contra </a:t>
            </a:r>
            <a:r>
              <a:rPr lang="es-ES" sz="2000" i="1" dirty="0" err="1" smtClean="0"/>
              <a:t>Amalec</a:t>
            </a:r>
            <a:r>
              <a:rPr lang="es-ES" sz="2000" i="1" dirty="0" smtClean="0"/>
              <a:t>". </a:t>
            </a:r>
          </a:p>
          <a:p>
            <a:r>
              <a:rPr lang="es-ES" sz="2000" i="1" dirty="0" smtClean="0"/>
              <a:t>Estas palabras, observa el Midrash (Yalcut 264), enseñan cómo deben actuar los comandantes, presidentes y jefes, que en sus órdenes dicen: ¡Yo mando, yo exijo, yo quiero! </a:t>
            </a:r>
          </a:p>
          <a:p>
            <a:r>
              <a:rPr lang="es-ES" sz="2000" i="1" dirty="0" smtClean="0"/>
              <a:t>Profundo conocedor de la naturaleza humana, Moisés conocía el don de salvar las susceptibilidades del amor propio. Hombre modesto en extremo, se confundía con los otros para no mostrar superioridad. Por esto dice "escoge para nosotros" y no "escoge para mí".</a:t>
            </a:r>
          </a:p>
          <a:p>
            <a:r>
              <a:rPr lang="es-ES" sz="2000" i="1" dirty="0" smtClean="0"/>
              <a:t>** - La eterna lucha contra </a:t>
            </a:r>
            <a:r>
              <a:rPr lang="es-ES" sz="2000" i="1" dirty="0" err="1" smtClean="0"/>
              <a:t>Amalek</a:t>
            </a:r>
            <a:endParaRPr lang="es-ES" sz="2000" i="1" dirty="0" smtClean="0"/>
          </a:p>
          <a:p>
            <a:endParaRPr lang="es-ES" sz="2000" i="1" dirty="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17:8   </a:t>
            </a:r>
            <a:r>
              <a:rPr lang="es-ES" sz="2400" i="1" dirty="0" smtClean="0"/>
              <a:t>Y vino </a:t>
            </a:r>
            <a:r>
              <a:rPr lang="es-ES" sz="2400" i="1" dirty="0" err="1" smtClean="0"/>
              <a:t>Amalec</a:t>
            </a:r>
            <a:r>
              <a:rPr lang="es-ES" sz="2400" i="1" dirty="0" smtClean="0"/>
              <a:t> y peleó contra Israel en </a:t>
            </a:r>
            <a:r>
              <a:rPr lang="es-ES" sz="2400" i="1" dirty="0" err="1" smtClean="0"/>
              <a:t>Refidim</a:t>
            </a:r>
            <a:r>
              <a:rPr lang="es-ES" sz="2400" i="1" dirty="0" smtClean="0"/>
              <a:t>.</a:t>
            </a:r>
          </a:p>
          <a:p>
            <a:r>
              <a:rPr lang="es-ES" sz="2400" b="1" i="1" dirty="0" err="1" smtClean="0"/>
              <a:t>Vayavo</a:t>
            </a:r>
            <a:r>
              <a:rPr lang="es-ES" sz="2400" b="1" i="1" dirty="0" smtClean="0"/>
              <a:t> </a:t>
            </a:r>
            <a:r>
              <a:rPr lang="es-ES" sz="2400" b="1" i="1" dirty="0" err="1" smtClean="0"/>
              <a:t>Amalek</a:t>
            </a:r>
            <a:r>
              <a:rPr lang="es-ES" sz="2400" b="1" i="1" dirty="0" smtClean="0"/>
              <a:t> </a:t>
            </a:r>
            <a:r>
              <a:rPr lang="es-ES" sz="2400" b="1" i="1" dirty="0" err="1" smtClean="0"/>
              <a:t>vayilajem</a:t>
            </a:r>
            <a:r>
              <a:rPr lang="es-ES" sz="2400" b="1" i="1" dirty="0" smtClean="0"/>
              <a:t> </a:t>
            </a:r>
            <a:r>
              <a:rPr lang="es-ES" sz="2400" b="1" i="1" dirty="0" err="1" smtClean="0"/>
              <a:t>im-Yisra'el</a:t>
            </a:r>
            <a:r>
              <a:rPr lang="es-ES" sz="2400" b="1" i="1" dirty="0" smtClean="0"/>
              <a:t> </a:t>
            </a:r>
            <a:r>
              <a:rPr lang="es-ES" sz="2400" b="1" i="1" dirty="0" err="1" smtClean="0"/>
              <a:t>biRefidim</a:t>
            </a:r>
            <a:r>
              <a:rPr lang="es-ES" sz="2400" b="1" i="1" dirty="0" smtClean="0"/>
              <a:t>.  *</a:t>
            </a:r>
          </a:p>
          <a:p>
            <a:r>
              <a:rPr lang="es-ES" sz="2400" i="1" dirty="0" smtClean="0"/>
              <a:t>Rashí dice que la Escritura yuxtapuso esta sección al versículo anterior, como si dijera:</a:t>
            </a:r>
          </a:p>
          <a:p>
            <a:r>
              <a:rPr lang="es-ES" sz="2400" i="1" dirty="0" smtClean="0"/>
              <a:t>“Yo siempre estoy entre ustedes, listo a todas sus necesidades, pero ustedes dicen: Esta el Eterno entre nosotros? Por las vidas de ustedes que el perro vendrá y los morderá y ustedes clamarán a Mí y realizarán en dónde estoy Yo”.</a:t>
            </a:r>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Esto es comparable a un hombre que montó a su hijo sobre sus hombros y salió al camino. Cuando el hijo veía un objeto, le decía: “Papá coge ese objeto y dámelo” y el padre lo tomaba y se lo daba. Y así ocurrió dos o tres veces.</a:t>
            </a:r>
          </a:p>
          <a:p>
            <a:r>
              <a:rPr lang="es-ES" sz="2400" i="1" dirty="0" smtClean="0"/>
              <a:t>Luego se encontraron con un hombre y el hijo le preguntó al hombre:</a:t>
            </a:r>
          </a:p>
          <a:p>
            <a:r>
              <a:rPr lang="es-ES" sz="2400" i="1" dirty="0" smtClean="0"/>
              <a:t>“Has visto a mi padre?  Su padre le dijo: Acaso no sabes donde estoy?.</a:t>
            </a:r>
          </a:p>
          <a:p>
            <a:r>
              <a:rPr lang="es-ES" sz="2400" i="1" dirty="0" smtClean="0"/>
              <a:t>Entonces el padre lo bajó de encima de él, y vino un perro y lo mordió”.</a:t>
            </a:r>
          </a:p>
          <a:p>
            <a:r>
              <a:rPr lang="es-ES" sz="2000" i="1" dirty="0" smtClean="0"/>
              <a:t> </a:t>
            </a:r>
            <a:endParaRPr lang="es-ES" sz="2000" i="1" dirty="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err="1" smtClean="0"/>
              <a:t>Mejilta</a:t>
            </a:r>
            <a:r>
              <a:rPr lang="es-CO" sz="2400" b="1" i="1" dirty="0" smtClean="0"/>
              <a:t> interpreta la palabra </a:t>
            </a:r>
            <a:r>
              <a:rPr lang="es-CO" sz="2400" b="1" i="1" dirty="0" err="1" smtClean="0"/>
              <a:t>Refidim</a:t>
            </a:r>
            <a:r>
              <a:rPr lang="es-CO" sz="2400" b="1" i="1" dirty="0" smtClean="0"/>
              <a:t> como ‘</a:t>
            </a:r>
            <a:r>
              <a:rPr lang="es-CO" sz="2400" b="1" i="1" dirty="0" err="1" smtClean="0"/>
              <a:t>Rafu</a:t>
            </a:r>
            <a:r>
              <a:rPr lang="es-CO" sz="2400" b="1" i="1" dirty="0" smtClean="0"/>
              <a:t> </a:t>
            </a:r>
            <a:r>
              <a:rPr lang="es-CO" sz="2400" b="1" i="1" dirty="0" err="1" smtClean="0"/>
              <a:t>Yedihem</a:t>
            </a:r>
            <a:r>
              <a:rPr lang="es-CO" sz="2400" b="1" i="1" dirty="0" smtClean="0"/>
              <a:t> min </a:t>
            </a:r>
            <a:r>
              <a:rPr lang="es-CO" sz="2400" b="1" i="1" dirty="0" err="1" smtClean="0"/>
              <a:t>hatoráh</a:t>
            </a:r>
            <a:r>
              <a:rPr lang="es-CO" sz="2400" b="1" i="1" dirty="0" smtClean="0"/>
              <a:t>’</a:t>
            </a:r>
          </a:p>
          <a:p>
            <a:r>
              <a:rPr lang="es-CO" sz="2400" b="1" i="1" dirty="0" smtClean="0"/>
              <a:t>“Flaquearon en su adherencia a la Toráh”</a:t>
            </a:r>
          </a:p>
          <a:p>
            <a:r>
              <a:rPr lang="es-CO" sz="2400" b="1" i="1" dirty="0" smtClean="0"/>
              <a:t>Es decir, mientras fueron diligentes para atender el estudio de la Toráh, </a:t>
            </a:r>
            <a:r>
              <a:rPr lang="es-CO" sz="2400" b="1" i="1" dirty="0" err="1" smtClean="0"/>
              <a:t>amalek</a:t>
            </a:r>
            <a:r>
              <a:rPr lang="es-CO" sz="2400" b="1" i="1" dirty="0" smtClean="0"/>
              <a:t> no tuvo ningún dominio sobre ellos, pero una vez descuidaron este aspecto, Amalek representó una amenaza.</a:t>
            </a:r>
          </a:p>
          <a:p>
            <a:r>
              <a:rPr lang="es-CO" sz="2400" b="1" i="1" dirty="0" err="1" smtClean="0"/>
              <a:t>Or</a:t>
            </a:r>
            <a:r>
              <a:rPr lang="es-CO" sz="2400" b="1" i="1" dirty="0" smtClean="0"/>
              <a:t> HaJaim dice que Moshé eligió a Yehoshúa para liderar la batalla fue porque además de ser su </a:t>
            </a:r>
            <a:r>
              <a:rPr lang="es-CO" sz="2400" b="1" i="1" dirty="0" err="1" smtClean="0"/>
              <a:t>talmid</a:t>
            </a:r>
            <a:r>
              <a:rPr lang="es-CO" sz="2400" b="1" i="1" dirty="0" smtClean="0"/>
              <a:t>, él nunca salió de la tienda (33:11) lo que significa, casa de estudio.</a:t>
            </a:r>
            <a:endParaRPr lang="es-ES" sz="2400" i="1" dirty="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17:9   </a:t>
            </a:r>
            <a:r>
              <a:rPr lang="es-CO" sz="2400" i="1" dirty="0" smtClean="0"/>
              <a:t>Y Moisés dijo a Josué (Yehoshúa): Escoge hombres para nosotros y sal y pelea contra </a:t>
            </a:r>
            <a:r>
              <a:rPr lang="es-CO" sz="2400" i="1" dirty="0" err="1" smtClean="0"/>
              <a:t>Amalec</a:t>
            </a:r>
            <a:r>
              <a:rPr lang="es-CO" sz="2400" i="1" dirty="0" smtClean="0"/>
              <a:t>. Mañana yo estaré en pie sobre la cima de la colina, y la vara de Dios estará en mi mano.</a:t>
            </a:r>
          </a:p>
          <a:p>
            <a:r>
              <a:rPr lang="es-CO" sz="2400" b="1" i="1" dirty="0" err="1" smtClean="0"/>
              <a:t>Vayomer</a:t>
            </a:r>
            <a:r>
              <a:rPr lang="es-CO" sz="2400" b="1" i="1" dirty="0" smtClean="0"/>
              <a:t> Moshe el-Yehoshua </a:t>
            </a:r>
            <a:r>
              <a:rPr lang="es-CO" sz="2400" b="1" i="1" dirty="0" err="1" smtClean="0"/>
              <a:t>bejar-lanu</a:t>
            </a:r>
            <a:r>
              <a:rPr lang="es-CO" sz="2400" b="1" i="1" dirty="0" smtClean="0"/>
              <a:t> </a:t>
            </a:r>
            <a:r>
              <a:rPr lang="es-CO" sz="2400" b="1" i="1" dirty="0" err="1" smtClean="0"/>
              <a:t>anashim</a:t>
            </a:r>
            <a:r>
              <a:rPr lang="es-CO" sz="2400" b="1" i="1" dirty="0" smtClean="0"/>
              <a:t> </a:t>
            </a:r>
            <a:r>
              <a:rPr lang="es-CO" sz="2400" b="1" i="1" dirty="0" err="1" smtClean="0"/>
              <a:t>vetse</a:t>
            </a:r>
            <a:r>
              <a:rPr lang="es-CO" sz="2400" b="1" i="1" dirty="0" smtClean="0"/>
              <a:t> </a:t>
            </a:r>
            <a:r>
              <a:rPr lang="es-CO" sz="2400" b="1" i="1" dirty="0" err="1" smtClean="0"/>
              <a:t>hilajem</a:t>
            </a:r>
            <a:r>
              <a:rPr lang="es-CO" sz="2400" b="1" i="1" dirty="0" smtClean="0"/>
              <a:t> </a:t>
            </a:r>
            <a:r>
              <a:rPr lang="es-CO" sz="2400" b="1" i="1" dirty="0" err="1" smtClean="0"/>
              <a:t>ba'Amalek</a:t>
            </a:r>
            <a:r>
              <a:rPr lang="es-CO" sz="2400" b="1" i="1" dirty="0" smtClean="0"/>
              <a:t> majar </a:t>
            </a:r>
            <a:r>
              <a:rPr lang="es-CO" sz="2400" b="1" i="1" dirty="0" err="1" smtClean="0"/>
              <a:t>anoji</a:t>
            </a:r>
            <a:r>
              <a:rPr lang="es-CO" sz="2400" b="1" i="1" dirty="0" smtClean="0"/>
              <a:t> </a:t>
            </a:r>
            <a:r>
              <a:rPr lang="es-CO" sz="2400" b="1" i="1" dirty="0" err="1" smtClean="0"/>
              <a:t>nitsav</a:t>
            </a:r>
            <a:r>
              <a:rPr lang="es-CO" sz="2400" b="1" i="1" dirty="0" smtClean="0"/>
              <a:t> al-</a:t>
            </a:r>
            <a:r>
              <a:rPr lang="es-CO" sz="2400" b="1" i="1" dirty="0" err="1" smtClean="0"/>
              <a:t>rosh</a:t>
            </a:r>
            <a:r>
              <a:rPr lang="es-CO" sz="2400" b="1" i="1" dirty="0" smtClean="0"/>
              <a:t> </a:t>
            </a:r>
            <a:r>
              <a:rPr lang="es-CO" sz="2400" b="1" i="1" dirty="0" err="1" smtClean="0"/>
              <a:t>hagiv'ah</a:t>
            </a:r>
            <a:r>
              <a:rPr lang="es-CO" sz="2400" b="1" i="1" dirty="0" smtClean="0"/>
              <a:t> </a:t>
            </a:r>
            <a:r>
              <a:rPr lang="es-CO" sz="2400" b="1" i="1" dirty="0" err="1" smtClean="0"/>
              <a:t>umateh</a:t>
            </a:r>
            <a:r>
              <a:rPr lang="es-CO" sz="2400" b="1" i="1" dirty="0" smtClean="0"/>
              <a:t> </a:t>
            </a:r>
            <a:r>
              <a:rPr lang="es-CO" sz="2400" b="1" i="1" dirty="0" err="1" smtClean="0"/>
              <a:t>ha'Elohim</a:t>
            </a:r>
            <a:r>
              <a:rPr lang="es-CO" sz="2400" b="1" i="1" dirty="0" smtClean="0"/>
              <a:t> </a:t>
            </a:r>
            <a:r>
              <a:rPr lang="es-CO" sz="2400" b="1" i="1" dirty="0" err="1" smtClean="0"/>
              <a:t>beyadi</a:t>
            </a:r>
            <a:r>
              <a:rPr lang="es-CO" sz="2400" b="1" i="1" dirty="0" smtClean="0"/>
              <a:t>. *</a:t>
            </a:r>
            <a:endParaRPr lang="es-CO" sz="2400" i="1" dirty="0" smtClean="0"/>
          </a:p>
          <a:p>
            <a:r>
              <a:rPr lang="es-CO" sz="2400" i="1" dirty="0" smtClean="0"/>
              <a:t> Moisés aquí comparó a Yehoshua consigo mismo, por eso nuestros Sabios afirman: “Que el honor de tu discípulo te sea tan preciado como el tuyo propio”</a:t>
            </a:r>
          </a:p>
          <a:p>
            <a:r>
              <a:rPr lang="es-CO" sz="2400" i="1" dirty="0" smtClean="0"/>
              <a:t>De dónde aprendemos esto?</a:t>
            </a:r>
            <a:endParaRPr lang="es-ES" sz="2400" i="1" dirty="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i="1" dirty="0" smtClean="0"/>
              <a:t>De dónde aprendemos que el honor que debes a tu colega debe ser como la reverencia que debes a tu maestro?</a:t>
            </a:r>
          </a:p>
          <a:p>
            <a:r>
              <a:rPr lang="es-CO" sz="2400" i="1" dirty="0" smtClean="0"/>
              <a:t>Así como esta escrito: </a:t>
            </a:r>
          </a:p>
          <a:p>
            <a:r>
              <a:rPr lang="es-CO" sz="2400" i="1" dirty="0" smtClean="0"/>
              <a:t>“Aarón dijo a Moisés: Por favor, señor mío</a:t>
            </a:r>
          </a:p>
          <a:p>
            <a:r>
              <a:rPr lang="es-CO" sz="2400" b="1" dirty="0" err="1" smtClean="0"/>
              <a:t>Vayomer</a:t>
            </a:r>
            <a:r>
              <a:rPr lang="es-CO" sz="2400" b="1" dirty="0" smtClean="0"/>
              <a:t> Aharon el-Moshe </a:t>
            </a:r>
            <a:r>
              <a:rPr lang="es-CO" sz="2400" b="1" dirty="0" err="1" smtClean="0"/>
              <a:t>bi</a:t>
            </a:r>
            <a:r>
              <a:rPr lang="es-CO" sz="2400" b="1" dirty="0" smtClean="0"/>
              <a:t> </a:t>
            </a:r>
            <a:r>
              <a:rPr lang="es-CO" sz="2400" b="1" dirty="0" err="1" smtClean="0"/>
              <a:t>adoni</a:t>
            </a:r>
            <a:r>
              <a:rPr lang="es-CO" sz="2400" b="1" dirty="0" smtClean="0"/>
              <a:t>” </a:t>
            </a:r>
            <a:r>
              <a:rPr lang="es-CO" sz="2400" b="1" dirty="0" err="1" smtClean="0"/>
              <a:t>Bemidbar</a:t>
            </a:r>
            <a:r>
              <a:rPr lang="es-CO" sz="2400" b="1" dirty="0" smtClean="0"/>
              <a:t> 12:11</a:t>
            </a:r>
          </a:p>
          <a:p>
            <a:r>
              <a:rPr lang="es-CO" sz="2400" b="1" i="1" dirty="0" smtClean="0"/>
              <a:t>Luego, Aarón no era mayor que su hermano? –Por qué?</a:t>
            </a:r>
          </a:p>
          <a:p>
            <a:r>
              <a:rPr lang="es-CO" sz="2400" b="1" i="1" dirty="0" smtClean="0"/>
              <a:t>Porque a pesar de ello, hizo de su colega como si fuera maestro suyo al hablarle en </a:t>
            </a:r>
            <a:r>
              <a:rPr lang="es-CO" sz="2400" b="1" i="1" dirty="0" err="1" smtClean="0"/>
              <a:t>terminos</a:t>
            </a:r>
            <a:r>
              <a:rPr lang="es-CO" sz="2400" b="1" i="1" dirty="0" smtClean="0"/>
              <a:t> de respeto.</a:t>
            </a:r>
          </a:p>
          <a:p>
            <a:r>
              <a:rPr lang="es-CO" sz="2400" b="1" i="1" dirty="0" smtClean="0"/>
              <a:t>Y de dónde se conoce sobre la reverencia?</a:t>
            </a:r>
          </a:p>
          <a:p>
            <a:r>
              <a:rPr lang="es-CO" sz="2400" b="1" i="1" dirty="0" smtClean="0"/>
              <a:t>Porque fue dicho por Yehoshúa, “Mi señor Moshé, aniquílalos”  </a:t>
            </a:r>
            <a:r>
              <a:rPr lang="es-CO" sz="2400" b="1" i="1" dirty="0" err="1" smtClean="0"/>
              <a:t>Bemidbar</a:t>
            </a:r>
            <a:r>
              <a:rPr lang="es-CO" sz="2400" b="1" i="1" dirty="0" smtClean="0"/>
              <a:t> 11:28</a:t>
            </a:r>
            <a:endParaRPr lang="es-CO"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17:9   </a:t>
            </a:r>
            <a:r>
              <a:rPr lang="es-CO" sz="2400" i="1" dirty="0" smtClean="0"/>
              <a:t>Y Moisés dijo a Josué (Yehoshúa): Escoge hombres para nosotros…</a:t>
            </a:r>
          </a:p>
          <a:p>
            <a:r>
              <a:rPr lang="es-CO" sz="2400" i="1" dirty="0" smtClean="0"/>
              <a:t>Dice Rashí, ‘que sean fuertes y temerosos del pecado, para que su virtud los ayude.</a:t>
            </a:r>
          </a:p>
          <a:p>
            <a:r>
              <a:rPr lang="es-CO" sz="2400" i="1" dirty="0" smtClean="0"/>
              <a:t>Y otra explicación: ‘Escoge para nosotros hombres que sepan anular los efectos de la hechicería, ya que los hijos de Amalek eran hechiceros, de acuerdo a lo expuesto por Gur Aryéh</a:t>
            </a:r>
          </a:p>
          <a:p>
            <a:r>
              <a:rPr lang="es-CO" sz="2400" i="1" dirty="0" smtClean="0"/>
              <a:t>Por qué Moshé no encabezó la batalla?</a:t>
            </a:r>
          </a:p>
          <a:p>
            <a:r>
              <a:rPr lang="es-CO" sz="2400" i="1" dirty="0" smtClean="0"/>
              <a:t>** Dijo Moshé….</a:t>
            </a:r>
          </a:p>
          <a:p>
            <a:endParaRPr lang="es-ES" sz="2400" i="1" dirty="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 17:10</a:t>
            </a:r>
            <a:r>
              <a:rPr lang="es-CO" sz="2400" i="1" dirty="0" smtClean="0"/>
              <a:t>   E hizo Josué como le había dicho Moisés, y peleó contra </a:t>
            </a:r>
            <a:r>
              <a:rPr lang="es-CO" sz="2400" i="1" dirty="0" err="1" smtClean="0"/>
              <a:t>Amalec</a:t>
            </a:r>
            <a:r>
              <a:rPr lang="es-CO" sz="2400" i="1" dirty="0" smtClean="0"/>
              <a:t>. Y Moisés y Aarón y </a:t>
            </a:r>
            <a:r>
              <a:rPr lang="es-CO" sz="2400" i="1" dirty="0" err="1" smtClean="0"/>
              <a:t>Jur</a:t>
            </a:r>
            <a:r>
              <a:rPr lang="es-CO" sz="2400" i="1" dirty="0" smtClean="0"/>
              <a:t> subieron a la cima de la colina.</a:t>
            </a:r>
          </a:p>
          <a:p>
            <a:r>
              <a:rPr lang="es-CO" sz="2400" b="1" i="1" dirty="0" err="1" smtClean="0"/>
              <a:t>Vaya'as</a:t>
            </a:r>
            <a:r>
              <a:rPr lang="es-CO" sz="2400" b="1" i="1" dirty="0" smtClean="0"/>
              <a:t> Yehoshua </a:t>
            </a:r>
            <a:r>
              <a:rPr lang="es-CO" sz="2400" b="1" i="1" dirty="0" err="1" smtClean="0"/>
              <a:t>ka'asher</a:t>
            </a:r>
            <a:r>
              <a:rPr lang="es-CO" sz="2400" b="1" i="1" dirty="0" smtClean="0"/>
              <a:t> amar-lo Moshe </a:t>
            </a:r>
            <a:r>
              <a:rPr lang="es-CO" sz="2400" b="1" i="1" dirty="0" err="1" smtClean="0"/>
              <a:t>lehilajem</a:t>
            </a:r>
            <a:r>
              <a:rPr lang="es-CO" sz="2400" b="1" i="1" dirty="0" smtClean="0"/>
              <a:t> </a:t>
            </a:r>
            <a:r>
              <a:rPr lang="es-CO" sz="2400" b="1" i="1" dirty="0" err="1" smtClean="0"/>
              <a:t>ba'Amalek</a:t>
            </a:r>
            <a:r>
              <a:rPr lang="es-CO" sz="2400" b="1" i="1" dirty="0" smtClean="0"/>
              <a:t> </a:t>
            </a:r>
            <a:r>
              <a:rPr lang="es-CO" sz="2400" b="1" i="1" dirty="0" err="1" smtClean="0"/>
              <a:t>uMoshe</a:t>
            </a:r>
            <a:r>
              <a:rPr lang="es-CO" sz="2400" b="1" i="1" dirty="0" smtClean="0"/>
              <a:t> Aharon </a:t>
            </a:r>
            <a:r>
              <a:rPr lang="es-CO" sz="2400" b="1" i="1" dirty="0" err="1" smtClean="0"/>
              <a:t>veJur</a:t>
            </a:r>
            <a:r>
              <a:rPr lang="es-CO" sz="2400" b="1" i="1" dirty="0" smtClean="0"/>
              <a:t> </a:t>
            </a:r>
            <a:r>
              <a:rPr lang="es-CO" sz="2400" b="1" i="1" dirty="0" err="1" smtClean="0"/>
              <a:t>alu</a:t>
            </a:r>
            <a:r>
              <a:rPr lang="es-CO" sz="2400" b="1" i="1" dirty="0" smtClean="0"/>
              <a:t> </a:t>
            </a:r>
            <a:r>
              <a:rPr lang="es-CO" sz="2400" b="1" i="1" dirty="0" err="1" smtClean="0"/>
              <a:t>rosh</a:t>
            </a:r>
            <a:r>
              <a:rPr lang="es-CO" sz="2400" b="1" i="1" dirty="0" smtClean="0"/>
              <a:t> </a:t>
            </a:r>
            <a:r>
              <a:rPr lang="es-CO" sz="2400" b="1" i="1" dirty="0" err="1" smtClean="0"/>
              <a:t>hagiv'ah</a:t>
            </a:r>
            <a:r>
              <a:rPr lang="es-CO" sz="2400" b="1" i="1" dirty="0" smtClean="0"/>
              <a:t>.</a:t>
            </a:r>
          </a:p>
          <a:p>
            <a:r>
              <a:rPr lang="es-CO" sz="2400" i="1" dirty="0" smtClean="0"/>
              <a:t>Dice </a:t>
            </a:r>
            <a:r>
              <a:rPr lang="es-CO" sz="2400" i="1" dirty="0" err="1" smtClean="0"/>
              <a:t>Rashi</a:t>
            </a:r>
            <a:r>
              <a:rPr lang="es-CO" sz="2400" i="1" dirty="0" smtClean="0"/>
              <a:t> que de aquí se deriva que en un ayuno comunitario 3 judíos deben pasar delante del Arca de la sinagoga, uno para dirigir los rezos y dos a ambos lados de él, ya que los israelitas estaban en ayuno en esos momentos. </a:t>
            </a:r>
            <a:r>
              <a:rPr lang="es-CO" sz="2400" i="1" dirty="0" err="1" smtClean="0"/>
              <a:t>Mejiltá</a:t>
            </a:r>
            <a:endParaRPr lang="es-CO" sz="2400" i="1" dirty="0" smtClean="0"/>
          </a:p>
          <a:p>
            <a:r>
              <a:rPr lang="es-CO" sz="2400" b="1" i="1" dirty="0" err="1" smtClean="0"/>
              <a:t>Jur</a:t>
            </a:r>
            <a:r>
              <a:rPr lang="es-CO" sz="2400" i="1" dirty="0" smtClean="0"/>
              <a:t> era el hijo de Miriam y de </a:t>
            </a:r>
            <a:r>
              <a:rPr lang="es-CO" sz="2400" i="1" dirty="0" err="1" smtClean="0"/>
              <a:t>Caleb</a:t>
            </a:r>
            <a:endParaRPr lang="es-CO"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17:11   </a:t>
            </a:r>
            <a:r>
              <a:rPr lang="es-ES" sz="2400" i="1" dirty="0" smtClean="0"/>
              <a:t>Y aconteció que mientras Moisés tenía alzada su mano vencía Israel, mas siempre que bajaba su mano vencía </a:t>
            </a:r>
            <a:r>
              <a:rPr lang="es-ES" sz="2400" i="1" dirty="0" err="1" smtClean="0"/>
              <a:t>Amalec</a:t>
            </a:r>
            <a:r>
              <a:rPr lang="es-ES" sz="2400" i="1" dirty="0" smtClean="0"/>
              <a:t>.</a:t>
            </a:r>
          </a:p>
          <a:p>
            <a:r>
              <a:rPr lang="es-ES" sz="2400" b="1" i="1" dirty="0" err="1" smtClean="0"/>
              <a:t>Vehayah</a:t>
            </a:r>
            <a:r>
              <a:rPr lang="es-ES" sz="2400" b="1" i="1" dirty="0" smtClean="0"/>
              <a:t> </a:t>
            </a:r>
            <a:r>
              <a:rPr lang="es-ES" sz="2400" b="1" i="1" dirty="0" err="1" smtClean="0"/>
              <a:t>ka'asher</a:t>
            </a:r>
            <a:r>
              <a:rPr lang="es-ES" sz="2400" b="1" i="1" dirty="0" smtClean="0"/>
              <a:t> </a:t>
            </a:r>
            <a:r>
              <a:rPr lang="es-ES" sz="2400" b="1" i="1" dirty="0" err="1" smtClean="0"/>
              <a:t>yarim</a:t>
            </a:r>
            <a:r>
              <a:rPr lang="es-ES" sz="2400" b="1" i="1" dirty="0" smtClean="0"/>
              <a:t> Moshe </a:t>
            </a:r>
            <a:r>
              <a:rPr lang="es-ES" sz="2400" b="1" i="1" dirty="0" err="1" smtClean="0"/>
              <a:t>yado</a:t>
            </a:r>
            <a:r>
              <a:rPr lang="es-ES" sz="2400" b="1" i="1" dirty="0" smtClean="0"/>
              <a:t> </a:t>
            </a:r>
            <a:r>
              <a:rPr lang="es-ES" sz="2400" b="1" i="1" dirty="0" err="1" smtClean="0"/>
              <a:t>vegavar</a:t>
            </a:r>
            <a:r>
              <a:rPr lang="es-ES" sz="2400" b="1" i="1" dirty="0" smtClean="0"/>
              <a:t> </a:t>
            </a:r>
            <a:r>
              <a:rPr lang="es-ES" sz="2400" b="1" i="1" dirty="0" err="1" smtClean="0"/>
              <a:t>Yisra'el</a:t>
            </a:r>
            <a:r>
              <a:rPr lang="es-ES" sz="2400" b="1" i="1" dirty="0" smtClean="0"/>
              <a:t> </a:t>
            </a:r>
            <a:r>
              <a:rPr lang="es-ES" sz="2400" b="1" i="1" dirty="0" err="1" smtClean="0"/>
              <a:t>veja'asher</a:t>
            </a:r>
            <a:r>
              <a:rPr lang="es-ES" sz="2400" b="1" i="1" dirty="0" smtClean="0"/>
              <a:t> </a:t>
            </a:r>
            <a:r>
              <a:rPr lang="es-ES" sz="2400" b="1" i="1" dirty="0" err="1" smtClean="0"/>
              <a:t>yaniaj</a:t>
            </a:r>
            <a:r>
              <a:rPr lang="es-ES" sz="2400" b="1" i="1" dirty="0" smtClean="0"/>
              <a:t> </a:t>
            </a:r>
            <a:r>
              <a:rPr lang="es-ES" sz="2400" b="1" i="1" dirty="0" err="1" smtClean="0"/>
              <a:t>yado</a:t>
            </a:r>
            <a:r>
              <a:rPr lang="es-ES" sz="2400" b="1" i="1" dirty="0" smtClean="0"/>
              <a:t> </a:t>
            </a:r>
            <a:r>
              <a:rPr lang="es-ES" sz="2400" b="1" i="1" dirty="0" err="1" smtClean="0"/>
              <a:t>vegavar</a:t>
            </a:r>
            <a:r>
              <a:rPr lang="es-ES" sz="2400" b="1" i="1" dirty="0" smtClean="0"/>
              <a:t> </a:t>
            </a:r>
            <a:r>
              <a:rPr lang="es-ES" sz="2400" b="1" i="1" dirty="0" err="1" smtClean="0"/>
              <a:t>Amalek</a:t>
            </a:r>
            <a:r>
              <a:rPr lang="es-ES" sz="2400" b="1" i="1" dirty="0" smtClean="0"/>
              <a:t>.</a:t>
            </a:r>
          </a:p>
          <a:p>
            <a:r>
              <a:rPr lang="es-ES" sz="2400" b="1" i="1" dirty="0" smtClean="0"/>
              <a:t>* Cuando Moshe elevaba su mano.- 503</a:t>
            </a:r>
          </a:p>
          <a:p>
            <a:r>
              <a:rPr lang="es-ES" sz="2400" i="1" dirty="0" smtClean="0"/>
              <a:t>Pero, acaso eran las manos de Moisés las que vencían en la batalla?, como dice Rosh Hashaná 29ª</a:t>
            </a:r>
          </a:p>
          <a:p>
            <a:r>
              <a:rPr lang="es-ES" sz="2400" i="1" dirty="0" smtClean="0"/>
              <a:t>El Talmud explica que cuando Moisés alzaba sus manos hacía que el pueblo elevara sus ojos al Cielo. Gracias a ello vencían y al bajarlas el pueblo no alzaba sus ojos y se sometían menos a El y perdían.</a:t>
            </a:r>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17:12</a:t>
            </a:r>
            <a:r>
              <a:rPr lang="es-ES" sz="2400" i="1" dirty="0" smtClean="0"/>
              <a:t>   Pero las manos de Moisés estaban pesadas (cansadas), por lo cual tomaron una piedra y se la pusieron debajo, sentándose él sobre ella, en tanto que Aarón y </a:t>
            </a:r>
            <a:r>
              <a:rPr lang="es-ES" sz="2400" i="1" dirty="0" err="1" smtClean="0"/>
              <a:t>Jur</a:t>
            </a:r>
            <a:r>
              <a:rPr lang="es-ES" sz="2400" i="1" dirty="0" smtClean="0"/>
              <a:t> le sostenían las manos, el uno de una parte y el otro de la otra; de esta suerte estuvieron firmes.</a:t>
            </a:r>
          </a:p>
          <a:p>
            <a:r>
              <a:rPr lang="es-ES" sz="2400" b="1" i="1" dirty="0" err="1" smtClean="0"/>
              <a:t>Videy</a:t>
            </a:r>
            <a:r>
              <a:rPr lang="es-ES" sz="2400" b="1" i="1" dirty="0" smtClean="0"/>
              <a:t> Moshe </a:t>
            </a:r>
            <a:r>
              <a:rPr lang="es-ES" sz="2400" b="1" i="1" dirty="0" err="1" smtClean="0"/>
              <a:t>kvedim</a:t>
            </a:r>
            <a:r>
              <a:rPr lang="es-ES" sz="2400" b="1" i="1" dirty="0" smtClean="0"/>
              <a:t> </a:t>
            </a:r>
            <a:r>
              <a:rPr lang="es-ES" sz="2400" b="1" i="1" dirty="0" err="1" smtClean="0"/>
              <a:t>vayikju-even</a:t>
            </a:r>
            <a:r>
              <a:rPr lang="es-ES" sz="2400" b="1" i="1" dirty="0" smtClean="0"/>
              <a:t> </a:t>
            </a:r>
            <a:r>
              <a:rPr lang="es-ES" sz="2400" b="1" i="1" dirty="0" err="1" smtClean="0"/>
              <a:t>vayasimu</a:t>
            </a:r>
            <a:r>
              <a:rPr lang="es-ES" sz="2400" b="1" i="1" dirty="0" smtClean="0"/>
              <a:t> </a:t>
            </a:r>
            <a:r>
              <a:rPr lang="es-ES" sz="2400" b="1" i="1" dirty="0" err="1" smtClean="0"/>
              <a:t>tajtav</a:t>
            </a:r>
            <a:r>
              <a:rPr lang="es-ES" sz="2400" b="1" i="1" dirty="0" smtClean="0"/>
              <a:t> </a:t>
            </a:r>
            <a:r>
              <a:rPr lang="es-ES" sz="2400" b="1" i="1" dirty="0" err="1" smtClean="0"/>
              <a:t>vayeshev</a:t>
            </a:r>
            <a:r>
              <a:rPr lang="es-ES" sz="2400" b="1" i="1" dirty="0" smtClean="0"/>
              <a:t> </a:t>
            </a:r>
            <a:r>
              <a:rPr lang="es-ES" sz="2400" b="1" i="1" dirty="0" err="1" smtClean="0"/>
              <a:t>aleyha</a:t>
            </a:r>
            <a:r>
              <a:rPr lang="es-ES" sz="2400" b="1" i="1" dirty="0" smtClean="0"/>
              <a:t> </a:t>
            </a:r>
            <a:r>
              <a:rPr lang="es-ES" sz="2400" b="1" i="1" dirty="0" err="1" smtClean="0"/>
              <a:t>ve'Aharon</a:t>
            </a:r>
            <a:r>
              <a:rPr lang="es-ES" sz="2400" b="1" i="1" dirty="0" smtClean="0"/>
              <a:t> </a:t>
            </a:r>
            <a:r>
              <a:rPr lang="es-ES" sz="2400" b="1" i="1" dirty="0" err="1" smtClean="0"/>
              <a:t>veJur</a:t>
            </a:r>
            <a:r>
              <a:rPr lang="es-ES" sz="2400" b="1" i="1" dirty="0" smtClean="0"/>
              <a:t> </a:t>
            </a:r>
            <a:r>
              <a:rPr lang="es-ES" sz="2400" b="1" i="1" dirty="0" err="1" smtClean="0"/>
              <a:t>tamju</a:t>
            </a:r>
            <a:r>
              <a:rPr lang="es-ES" sz="2400" b="1" i="1" dirty="0" smtClean="0"/>
              <a:t> </a:t>
            </a:r>
            <a:r>
              <a:rPr lang="es-ES" sz="2400" b="1" i="1" dirty="0" err="1" smtClean="0"/>
              <a:t>veyadav</a:t>
            </a:r>
            <a:r>
              <a:rPr lang="es-ES" sz="2400" b="1" i="1" dirty="0" smtClean="0"/>
              <a:t> </a:t>
            </a:r>
            <a:r>
              <a:rPr lang="es-ES" sz="2400" b="1" i="1" dirty="0" err="1" smtClean="0"/>
              <a:t>mizeh</a:t>
            </a:r>
            <a:r>
              <a:rPr lang="es-ES" sz="2400" b="1" i="1" dirty="0" smtClean="0"/>
              <a:t> </a:t>
            </a:r>
            <a:r>
              <a:rPr lang="es-ES" sz="2400" b="1" i="1" dirty="0" err="1" smtClean="0"/>
              <a:t>ejad</a:t>
            </a:r>
            <a:r>
              <a:rPr lang="es-ES" sz="2400" b="1" i="1" dirty="0" smtClean="0"/>
              <a:t> </a:t>
            </a:r>
            <a:r>
              <a:rPr lang="es-ES" sz="2400" b="1" i="1" dirty="0" err="1" smtClean="0"/>
              <a:t>umizeh</a:t>
            </a:r>
            <a:r>
              <a:rPr lang="es-ES" sz="2400" b="1" i="1" dirty="0" smtClean="0"/>
              <a:t> </a:t>
            </a:r>
            <a:r>
              <a:rPr lang="es-ES" sz="2400" b="1" i="1" dirty="0" err="1" smtClean="0"/>
              <a:t>ejad</a:t>
            </a:r>
            <a:r>
              <a:rPr lang="es-ES" sz="2400" b="1" i="1" dirty="0" smtClean="0"/>
              <a:t> </a:t>
            </a:r>
            <a:r>
              <a:rPr lang="es-ES" sz="2400" b="1" i="1" dirty="0" err="1" smtClean="0"/>
              <a:t>vayehi</a:t>
            </a:r>
            <a:r>
              <a:rPr lang="es-ES" sz="2400" b="1" i="1" dirty="0" smtClean="0"/>
              <a:t> </a:t>
            </a:r>
            <a:r>
              <a:rPr lang="es-ES" sz="2400" b="1" i="1" dirty="0" err="1" smtClean="0"/>
              <a:t>yadav</a:t>
            </a:r>
            <a:r>
              <a:rPr lang="es-ES" sz="2400" b="1" i="1" dirty="0" smtClean="0"/>
              <a:t> </a:t>
            </a:r>
            <a:r>
              <a:rPr lang="es-ES" sz="2400" b="1" i="1" dirty="0" err="1" smtClean="0"/>
              <a:t>emunah</a:t>
            </a:r>
            <a:r>
              <a:rPr lang="es-ES" sz="2400" b="1" i="1" dirty="0" smtClean="0"/>
              <a:t> ad-</a:t>
            </a:r>
            <a:r>
              <a:rPr lang="es-ES" sz="2400" b="1" i="1" dirty="0" err="1" smtClean="0"/>
              <a:t>bo</a:t>
            </a:r>
            <a:r>
              <a:rPr lang="es-ES" sz="2400" b="1" i="1" dirty="0" smtClean="0"/>
              <a:t> </a:t>
            </a:r>
            <a:r>
              <a:rPr lang="es-ES" sz="2400" b="1" i="1" dirty="0" err="1" smtClean="0"/>
              <a:t>hashamesh</a:t>
            </a:r>
            <a:r>
              <a:rPr lang="es-ES" sz="2400" b="1" i="1" dirty="0" smtClean="0"/>
              <a:t>.</a:t>
            </a:r>
            <a:endParaRPr lang="es-ES" sz="2400" i="1" dirty="0" smtClean="0"/>
          </a:p>
          <a:p>
            <a:r>
              <a:rPr lang="es-ES" sz="2400" i="1" dirty="0" smtClean="0"/>
              <a:t>Se volvieron pesadas, dice Rashí porque se volvió </a:t>
            </a:r>
            <a:r>
              <a:rPr lang="es-ES" sz="2400" i="1" dirty="0" err="1" smtClean="0"/>
              <a:t>peresozo</a:t>
            </a:r>
            <a:r>
              <a:rPr lang="es-ES" sz="2400" i="1" dirty="0" smtClean="0"/>
              <a:t> y nombró a otro en su lugar. Qué dice </a:t>
            </a:r>
            <a:r>
              <a:rPr lang="es-ES" sz="2400" i="1" dirty="0" err="1" smtClean="0"/>
              <a:t>Mejiltá</a:t>
            </a:r>
            <a:r>
              <a:rPr lang="es-ES" sz="2400" i="1" dirty="0" smtClean="0"/>
              <a:t>?</a:t>
            </a:r>
          </a:p>
          <a:p>
            <a:r>
              <a:rPr lang="es-ES" sz="2400" i="1" dirty="0" smtClean="0"/>
              <a:t>* 504   y **</a:t>
            </a:r>
            <a:endParaRPr lang="es-ES" sz="2400" i="1" dirty="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17:13</a:t>
            </a:r>
            <a:r>
              <a:rPr lang="es-ES" sz="2400" i="1" dirty="0" smtClean="0"/>
              <a:t>   Y Josué debilitó a </a:t>
            </a:r>
            <a:r>
              <a:rPr lang="es-ES" sz="2400" i="1" dirty="0" err="1" smtClean="0"/>
              <a:t>Amalec</a:t>
            </a:r>
            <a:r>
              <a:rPr lang="es-ES" sz="2400" i="1" dirty="0" smtClean="0"/>
              <a:t> y a su pueblo a filo de espada.</a:t>
            </a:r>
          </a:p>
          <a:p>
            <a:r>
              <a:rPr lang="es-ES" sz="2400" b="1" i="1" dirty="0" err="1" smtClean="0"/>
              <a:t>Vayajalosh</a:t>
            </a:r>
            <a:r>
              <a:rPr lang="es-ES" sz="2400" b="1" i="1" dirty="0" smtClean="0"/>
              <a:t> Yehoshua et-</a:t>
            </a:r>
            <a:r>
              <a:rPr lang="es-ES" sz="2400" b="1" i="1" dirty="0" err="1" smtClean="0"/>
              <a:t>Amalek</a:t>
            </a:r>
            <a:r>
              <a:rPr lang="es-ES" sz="2400" b="1" i="1" dirty="0" smtClean="0"/>
              <a:t> </a:t>
            </a:r>
            <a:r>
              <a:rPr lang="es-ES" sz="2400" b="1" i="1" dirty="0" err="1" smtClean="0"/>
              <a:t>ve'et</a:t>
            </a:r>
            <a:r>
              <a:rPr lang="es-ES" sz="2400" b="1" i="1" dirty="0" smtClean="0"/>
              <a:t>-amo </a:t>
            </a:r>
            <a:r>
              <a:rPr lang="es-ES" sz="2400" b="1" i="1" dirty="0" err="1" smtClean="0"/>
              <a:t>lefi-jarev</a:t>
            </a:r>
            <a:r>
              <a:rPr lang="es-ES" sz="2400" b="1" i="1" dirty="0" smtClean="0"/>
              <a:t>.</a:t>
            </a:r>
            <a:endParaRPr lang="es-ES" sz="2400" i="1" dirty="0" smtClean="0"/>
          </a:p>
          <a:p>
            <a:r>
              <a:rPr lang="es-ES" sz="2400" i="1" dirty="0" smtClean="0"/>
              <a:t>Rashí opina que cortó las cabezas de los hombres fuertes pero dejó a los débiles y no los mató a todos.</a:t>
            </a:r>
          </a:p>
          <a:p>
            <a:r>
              <a:rPr lang="es-ES" sz="2400" i="1" dirty="0" smtClean="0"/>
              <a:t>De este hecho aprendemos que actuaron por la Palabra de la Presencia Divina.</a:t>
            </a:r>
          </a:p>
          <a:p>
            <a:r>
              <a:rPr lang="es-ES" sz="2400" i="1" dirty="0" smtClean="0"/>
              <a:t>El hecho de que perdonara la vida de los demás soldados amalequitas debió haber sido por orden Divina, ya que tenían la capacidad de derrotarlos a todos, ya que no había llegado el momento de eliminarlo de este mundo.</a:t>
            </a:r>
            <a:endParaRPr lang="es-ES" sz="2400" i="1" dirty="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Rabenu Bejaié explica que Dios no interfiere con el curso normal de los acontecimientos a menos que sea inevitable.</a:t>
            </a:r>
          </a:p>
          <a:p>
            <a:r>
              <a:rPr lang="es-ES" sz="2400" i="1" dirty="0" smtClean="0"/>
              <a:t>Para salvar a Israel en ese momento, solamente necesitaba debilitar a Amalek mas no destruirlo.</a:t>
            </a:r>
            <a:endParaRPr lang="es-ES" sz="2400" i="1" dirty="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7:14</a:t>
            </a:r>
            <a:r>
              <a:rPr lang="es-CO" sz="2400" i="1" dirty="0" smtClean="0"/>
              <a:t>   Y dijo el Eterno a Moisés: Escribe esto para memoria en el libro y ponlo en conocimiento de Josué, que Yo extinguiré totalmente la memoria de </a:t>
            </a:r>
            <a:r>
              <a:rPr lang="es-CO" sz="2400" i="1" dirty="0" err="1" smtClean="0"/>
              <a:t>Amalec</a:t>
            </a:r>
            <a:r>
              <a:rPr lang="es-CO" sz="2400" i="1" dirty="0" smtClean="0"/>
              <a:t> de debajo de los cielos.</a:t>
            </a:r>
          </a:p>
          <a:p>
            <a:r>
              <a:rPr lang="es-CO" sz="2400" b="1" i="1" dirty="0" err="1" smtClean="0"/>
              <a:t>Vayomer</a:t>
            </a:r>
            <a:r>
              <a:rPr lang="es-CO" sz="2400" b="1" i="1" dirty="0" smtClean="0"/>
              <a:t> Adonay el-Moshe </a:t>
            </a:r>
            <a:r>
              <a:rPr lang="es-CO" sz="2400" b="1" i="1" dirty="0" err="1" smtClean="0"/>
              <a:t>ketov</a:t>
            </a:r>
            <a:r>
              <a:rPr lang="es-CO" sz="2400" b="1" i="1" dirty="0" smtClean="0"/>
              <a:t> </a:t>
            </a:r>
            <a:r>
              <a:rPr lang="es-CO" sz="2400" b="1" i="1" dirty="0" err="1" smtClean="0"/>
              <a:t>zot</a:t>
            </a:r>
            <a:r>
              <a:rPr lang="es-CO" sz="2400" b="1" i="1" dirty="0" smtClean="0"/>
              <a:t> </a:t>
            </a:r>
            <a:r>
              <a:rPr lang="es-CO" sz="2400" b="1" i="1" dirty="0" err="1" smtClean="0"/>
              <a:t>zikaron</a:t>
            </a:r>
            <a:r>
              <a:rPr lang="es-CO" sz="2400" b="1" i="1" dirty="0" smtClean="0"/>
              <a:t> </a:t>
            </a:r>
            <a:r>
              <a:rPr lang="es-CO" sz="2400" b="1" i="1" dirty="0" err="1" smtClean="0"/>
              <a:t>basefer</a:t>
            </a:r>
            <a:r>
              <a:rPr lang="es-CO" sz="2400" b="1" i="1" dirty="0" smtClean="0"/>
              <a:t> </a:t>
            </a:r>
            <a:r>
              <a:rPr lang="es-CO" sz="2400" b="1" i="1" dirty="0" err="1" smtClean="0"/>
              <a:t>vesim</a:t>
            </a:r>
            <a:r>
              <a:rPr lang="es-CO" sz="2400" b="1" i="1" dirty="0" smtClean="0"/>
              <a:t> </a:t>
            </a:r>
            <a:r>
              <a:rPr lang="es-CO" sz="2400" b="1" i="1" dirty="0" err="1" smtClean="0"/>
              <a:t>be'ozney</a:t>
            </a:r>
            <a:r>
              <a:rPr lang="es-CO" sz="2400" b="1" i="1" dirty="0" smtClean="0"/>
              <a:t> Yehoshua </a:t>
            </a:r>
            <a:r>
              <a:rPr lang="es-CO" sz="2400" b="1" i="1" dirty="0" err="1" smtClean="0"/>
              <a:t>ki-majoh</a:t>
            </a:r>
            <a:r>
              <a:rPr lang="es-CO" sz="2400" b="1" i="1" dirty="0" smtClean="0"/>
              <a:t> </a:t>
            </a:r>
            <a:r>
              <a:rPr lang="es-CO" sz="2400" b="1" i="1" dirty="0" err="1" smtClean="0"/>
              <a:t>emjeh</a:t>
            </a:r>
            <a:r>
              <a:rPr lang="es-CO" sz="2400" b="1" i="1" dirty="0" smtClean="0"/>
              <a:t> et-</a:t>
            </a:r>
            <a:r>
              <a:rPr lang="es-CO" sz="2400" b="1" i="1" dirty="0" err="1" smtClean="0"/>
              <a:t>zejer</a:t>
            </a:r>
            <a:r>
              <a:rPr lang="es-CO" sz="2400" b="1" i="1" dirty="0" smtClean="0"/>
              <a:t> Amalek </a:t>
            </a:r>
            <a:r>
              <a:rPr lang="es-CO" sz="2400" b="1" i="1" dirty="0" err="1" smtClean="0"/>
              <a:t>mitajat</a:t>
            </a:r>
            <a:r>
              <a:rPr lang="es-CO" sz="2400" b="1" i="1" dirty="0" smtClean="0"/>
              <a:t> </a:t>
            </a:r>
            <a:r>
              <a:rPr lang="es-CO" sz="2400" b="1" i="1" dirty="0" err="1" smtClean="0"/>
              <a:t>hashamayim</a:t>
            </a:r>
            <a:r>
              <a:rPr lang="es-CO" sz="2400" b="1" i="1" dirty="0" smtClean="0"/>
              <a:t>.</a:t>
            </a:r>
            <a:endParaRPr lang="es-CO" sz="2400" i="1" dirty="0" smtClean="0"/>
          </a:p>
          <a:p>
            <a:r>
              <a:rPr lang="es-ES" sz="2400" i="1" dirty="0" smtClean="0"/>
              <a:t>Rashí: Que Amalek fue la primera nación que vino a enfrentar a Israel.</a:t>
            </a:r>
          </a:p>
          <a:p>
            <a:r>
              <a:rPr lang="es-ES" sz="2400" i="1" dirty="0" smtClean="0"/>
              <a:t>Gur </a:t>
            </a:r>
            <a:r>
              <a:rPr lang="es-ES" sz="2400" i="1" dirty="0" err="1" smtClean="0"/>
              <a:t>Aryeh</a:t>
            </a:r>
            <a:r>
              <a:rPr lang="es-ES" sz="2400" i="1" dirty="0" smtClean="0"/>
              <a:t>: A partir de este hecho las demás naciones aprendieron a atacar a Israel</a:t>
            </a:r>
            <a:endParaRPr lang="es-ES" sz="2400" i="1" dirty="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i="1" dirty="0" smtClean="0"/>
              <a:t>De acuerdo al Rambán e Ibn </a:t>
            </a:r>
            <a:r>
              <a:rPr lang="es-CO" sz="2400" i="1" dirty="0" err="1" smtClean="0"/>
              <a:t>Ezrá</a:t>
            </a:r>
            <a:r>
              <a:rPr lang="es-CO" sz="2400" i="1" dirty="0" smtClean="0"/>
              <a:t>, este Libro se refiere a la Torá, ya que el precepto de eliminar a Amalek está registrado en </a:t>
            </a:r>
            <a:r>
              <a:rPr lang="es-CO" sz="2400" i="1" dirty="0" err="1" smtClean="0"/>
              <a:t>Devarim</a:t>
            </a:r>
            <a:r>
              <a:rPr lang="es-CO" sz="2400" i="1" dirty="0" smtClean="0"/>
              <a:t> 25: 17-19</a:t>
            </a:r>
          </a:p>
          <a:p>
            <a:r>
              <a:rPr lang="es-CO" sz="2400" i="1" dirty="0" smtClean="0"/>
              <a:t>Ibn Ezra sugiere que tal vez se refiera al libro conocido como el Libro de las Guerras de Hashem, que aparece mencionado en Bamidbar 21:14. Pero ese libro ya no existe.</a:t>
            </a:r>
          </a:p>
          <a:p>
            <a:r>
              <a:rPr lang="es-CO" sz="2400" i="1" dirty="0" smtClean="0"/>
              <a:t>A oídos de Yehoshúa – Ponlo en conocimiento de Yehoshua. Este precepto estaba dirigido a él porque era quien tendría la misión de conducir al pueblo a Eretz Israel.</a:t>
            </a:r>
            <a:endParaRPr lang="es-ES" sz="2400" i="1" dirty="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i="1" dirty="0" smtClean="0"/>
              <a:t>Otra posibilidad pudiera ser para tranquilizar a Yehoshua quien no alcanzaba a comprender por qué no tenía que acabar totalmente con Amalek y por ello tocaba que decirle que el momento no había llegado aún, como lo explica </a:t>
            </a:r>
            <a:r>
              <a:rPr lang="es-CO" sz="2400" i="1" dirty="0" err="1" smtClean="0"/>
              <a:t>Or</a:t>
            </a:r>
            <a:r>
              <a:rPr lang="es-CO" sz="2400" i="1" dirty="0" smtClean="0"/>
              <a:t> HaJaim.</a:t>
            </a:r>
          </a:p>
          <a:p>
            <a:r>
              <a:rPr lang="es-CO" sz="2400" i="1" dirty="0" smtClean="0"/>
              <a:t>* 512 De hecho Yehoshua mismo no volvió a hacer la guerra a Amalek…</a:t>
            </a:r>
          </a:p>
          <a:p>
            <a:endParaRPr lang="es-ES" sz="2400" i="1" dirty="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17:15   </a:t>
            </a:r>
            <a:r>
              <a:rPr lang="es-ES" sz="2400" i="1" dirty="0" smtClean="0"/>
              <a:t>Y edificó Moisés un altar, y le puso por nombre "El Eterno me hizo aquí milagros".</a:t>
            </a:r>
          </a:p>
          <a:p>
            <a:r>
              <a:rPr lang="es-ES" sz="2400" b="1" i="1" dirty="0" err="1" smtClean="0"/>
              <a:t>Vayiven</a:t>
            </a:r>
            <a:r>
              <a:rPr lang="es-ES" sz="2400" b="1" i="1" dirty="0" smtClean="0"/>
              <a:t> Moshe </a:t>
            </a:r>
            <a:r>
              <a:rPr lang="es-ES" sz="2400" b="1" i="1" dirty="0" err="1" smtClean="0"/>
              <a:t>mizbe'aj</a:t>
            </a:r>
            <a:r>
              <a:rPr lang="es-ES" sz="2400" b="1" i="1" dirty="0" smtClean="0"/>
              <a:t> </a:t>
            </a:r>
            <a:r>
              <a:rPr lang="es-ES" sz="2400" b="1" i="1" dirty="0" err="1" smtClean="0"/>
              <a:t>vayikra</a:t>
            </a:r>
            <a:r>
              <a:rPr lang="es-ES" sz="2400" b="1" i="1" dirty="0" smtClean="0"/>
              <a:t> </a:t>
            </a:r>
            <a:r>
              <a:rPr lang="es-ES" sz="2400" b="1" i="1" dirty="0" err="1" smtClean="0"/>
              <a:t>shmo</a:t>
            </a:r>
            <a:r>
              <a:rPr lang="es-ES" sz="2400" b="1" i="1" dirty="0" smtClean="0"/>
              <a:t> Adonay </a:t>
            </a:r>
            <a:r>
              <a:rPr lang="es-ES" sz="2400" b="1" i="1" dirty="0" err="1" smtClean="0"/>
              <a:t>Nisi</a:t>
            </a:r>
            <a:r>
              <a:rPr lang="es-ES" sz="2400" b="1" i="1" dirty="0" smtClean="0"/>
              <a:t>.</a:t>
            </a:r>
            <a:endParaRPr lang="es-ES" sz="2400" i="1" dirty="0" smtClean="0"/>
          </a:p>
          <a:p>
            <a:r>
              <a:rPr lang="es-ES" sz="2400" b="1" i="1" dirty="0" smtClean="0"/>
              <a:t> </a:t>
            </a:r>
            <a:r>
              <a:rPr lang="es-ES" sz="2400" b="1" i="1" dirty="0" err="1" smtClean="0"/>
              <a:t>Rashi</a:t>
            </a:r>
            <a:r>
              <a:rPr lang="es-ES" sz="2400" b="1" i="1" dirty="0" smtClean="0"/>
              <a:t>: Y llamó su nombre…</a:t>
            </a:r>
          </a:p>
          <a:p>
            <a:r>
              <a:rPr lang="es-ES" sz="2400" i="1" dirty="0" smtClean="0"/>
              <a:t>* 515</a:t>
            </a:r>
          </a:p>
          <a:p>
            <a:r>
              <a:rPr lang="es-ES" sz="2400" i="1" dirty="0" smtClean="0"/>
              <a:t>* 516 y 517</a:t>
            </a:r>
          </a:p>
          <a:p>
            <a:r>
              <a:rPr lang="es-ES" sz="2400" b="1" i="1" dirty="0" smtClean="0"/>
              <a:t>17:16   </a:t>
            </a:r>
            <a:r>
              <a:rPr lang="es-ES" sz="2400" i="1" dirty="0" smtClean="0"/>
              <a:t>Y dijo: El Eterno levantó su mano y juró sobre su trono que el Eterno tendrá guerra con </a:t>
            </a:r>
            <a:r>
              <a:rPr lang="es-ES" sz="2400" i="1" dirty="0" err="1" smtClean="0"/>
              <a:t>Amalec</a:t>
            </a:r>
            <a:r>
              <a:rPr lang="es-ES" sz="2400" i="1" dirty="0" smtClean="0"/>
              <a:t> de generación en generación.</a:t>
            </a:r>
          </a:p>
          <a:p>
            <a:r>
              <a:rPr lang="es-ES" sz="2400" b="1" i="1" dirty="0" err="1" smtClean="0"/>
              <a:t>Vayomer</a:t>
            </a:r>
            <a:r>
              <a:rPr lang="es-ES" sz="2400" b="1" i="1" dirty="0" smtClean="0"/>
              <a:t> </a:t>
            </a:r>
            <a:r>
              <a:rPr lang="es-ES" sz="2400" b="1" i="1" dirty="0" err="1" smtClean="0"/>
              <a:t>ki-yad</a:t>
            </a:r>
            <a:r>
              <a:rPr lang="es-ES" sz="2400" b="1" i="1" dirty="0" smtClean="0"/>
              <a:t> al-</a:t>
            </a:r>
            <a:r>
              <a:rPr lang="es-ES" sz="2400" b="1" i="1" dirty="0" err="1" smtClean="0"/>
              <a:t>kes</a:t>
            </a:r>
            <a:r>
              <a:rPr lang="es-ES" sz="2400" b="1" i="1" dirty="0" smtClean="0"/>
              <a:t> </a:t>
            </a:r>
            <a:r>
              <a:rPr lang="es-ES" sz="2400" b="1" i="1" dirty="0" err="1" smtClean="0"/>
              <a:t>yah</a:t>
            </a:r>
            <a:r>
              <a:rPr lang="es-ES" sz="2400" b="1" i="1" dirty="0" smtClean="0"/>
              <a:t> </a:t>
            </a:r>
            <a:r>
              <a:rPr lang="es-ES" sz="2400" b="1" i="1" dirty="0" err="1" smtClean="0"/>
              <a:t>miljamah</a:t>
            </a:r>
            <a:r>
              <a:rPr lang="es-ES" sz="2400" b="1" i="1" dirty="0" smtClean="0"/>
              <a:t> </a:t>
            </a:r>
            <a:r>
              <a:rPr lang="es-ES" sz="2400" b="1" i="1" dirty="0" err="1" smtClean="0"/>
              <a:t>l'Adonay</a:t>
            </a:r>
            <a:r>
              <a:rPr lang="es-ES" sz="2400" b="1" i="1" dirty="0" smtClean="0"/>
              <a:t> </a:t>
            </a:r>
            <a:r>
              <a:rPr lang="es-ES" sz="2400" b="1" i="1" dirty="0" err="1" smtClean="0"/>
              <a:t>ba'Amalek</a:t>
            </a:r>
            <a:r>
              <a:rPr lang="es-ES" sz="2400" b="1" i="1" dirty="0" smtClean="0"/>
              <a:t> </a:t>
            </a:r>
            <a:r>
              <a:rPr lang="es-ES" sz="2400" b="1" i="1" dirty="0" err="1" smtClean="0"/>
              <a:t>midor</a:t>
            </a:r>
            <a:r>
              <a:rPr lang="es-ES" sz="2400" b="1" i="1" dirty="0" smtClean="0"/>
              <a:t> </a:t>
            </a:r>
            <a:r>
              <a:rPr lang="es-ES" sz="2400" b="1" i="1" dirty="0" err="1" smtClean="0"/>
              <a:t>dor</a:t>
            </a:r>
            <a:r>
              <a:rPr lang="es-ES" sz="2400" b="1" i="1" dirty="0" smtClean="0"/>
              <a:t>.</a:t>
            </a:r>
          </a:p>
          <a:p>
            <a:r>
              <a:rPr lang="es-ES" sz="2400" b="1" i="1" dirty="0" smtClean="0"/>
              <a:t>* 519</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6 </a:t>
            </a:r>
            <a:r>
              <a:rPr lang="es-CO" sz="1800" dirty="0" err="1" smtClean="0">
                <a:latin typeface="Calibri" pitchFamily="34" charset="0"/>
              </a:rPr>
              <a:t>Kislev</a:t>
            </a:r>
            <a:r>
              <a:rPr lang="es-CO" sz="1800" dirty="0" smtClean="0">
                <a:latin typeface="Calibri" pitchFamily="34" charset="0"/>
              </a:rPr>
              <a:t> 5777  –  6 Diciembre,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97113</TotalTime>
  <Words>690</Words>
  <Application>Microsoft Office PowerPoint</Application>
  <PresentationFormat>On-screen Show (4:3)</PresentationFormat>
  <Paragraphs>122</Paragraphs>
  <Slides>19</Slides>
  <Notes>17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3149</cp:revision>
  <dcterms:created xsi:type="dcterms:W3CDTF">2013-10-13T19:31:46Z</dcterms:created>
  <dcterms:modified xsi:type="dcterms:W3CDTF">2016-12-07T02:53:31Z</dcterms:modified>
</cp:coreProperties>
</file>