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88" r:id="rId3"/>
    <p:sldId id="479" r:id="rId4"/>
    <p:sldId id="516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5" r:id="rId14"/>
    <p:sldId id="526" r:id="rId15"/>
    <p:sldId id="527" r:id="rId16"/>
    <p:sldId id="528" r:id="rId17"/>
    <p:sldId id="529" r:id="rId18"/>
    <p:sldId id="530" r:id="rId19"/>
    <p:sldId id="531" r:id="rId20"/>
    <p:sldId id="534" r:id="rId21"/>
    <p:sldId id="533" r:id="rId22"/>
    <p:sldId id="535" r:id="rId23"/>
    <p:sldId id="536" r:id="rId24"/>
    <p:sldId id="537" r:id="rId25"/>
    <p:sldId id="538" r:id="rId26"/>
    <p:sldId id="539" r:id="rId27"/>
    <p:sldId id="540" r:id="rId28"/>
    <p:sldId id="541" r:id="rId29"/>
    <p:sldId id="542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7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3/20/2016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La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elección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los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Hijos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Yosef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47:29 Y se acercaron los días en que Israel había de morir, y llamó a su hijo José y le dijo: Si es que he hallado gracia a tus ojos, te ruego que pongas tu mano debajo de mi muslo y uses conmigo merced y verdad. Te ruego no me sepultes en Egipto,</a:t>
            </a:r>
          </a:p>
          <a:p>
            <a:r>
              <a:rPr lang="es-MX" sz="2400" b="1" dirty="0" err="1" smtClean="0"/>
              <a:t>Vayikrevu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yemey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lamut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liveno</a:t>
            </a:r>
            <a:r>
              <a:rPr lang="es-MX" sz="2400" b="1" dirty="0" smtClean="0"/>
              <a:t> le-Yosef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im-na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matsati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be'eyneyja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sim-na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yadeja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tajat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yereji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ve'asita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imadi</a:t>
            </a:r>
            <a:r>
              <a:rPr lang="es-MX" sz="2400" b="1" dirty="0" smtClean="0"/>
              <a:t> jesed </a:t>
            </a:r>
            <a:r>
              <a:rPr lang="es-MX" sz="2400" b="1" dirty="0" err="1" smtClean="0"/>
              <a:t>ve'emet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tikbereni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beMitsrayim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47:30 sino que descanse con mis padres; así que tú me llevaras de Egipto y me sepultarás en el sepulcro de ellos. Y él respondió: Yo haré conforme a tu dicho.</a:t>
            </a:r>
          </a:p>
          <a:p>
            <a:r>
              <a:rPr lang="es-MX" sz="2400" b="1" dirty="0" err="1" smtClean="0"/>
              <a:t>Veshajavti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im-avotay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unesatani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ukvartani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bikevuratam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anoji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e'eseh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jidvareja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47:31 Y él dijo: ¡Júramelo!. Y se lo juró; e Israel se postró sobre la cabecera de su cama.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hishave'ah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vayishava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vayishtaju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hamitah</a:t>
            </a:r>
            <a:r>
              <a:rPr lang="es-MX" sz="2400" b="1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48:1 Y aconteció después de estas cosas, que se le dijo a José: He aquí que tu padre está enfermo. Y él tomó consigo a sus dos hijos, </a:t>
            </a:r>
            <a:r>
              <a:rPr lang="es-MX" sz="2400" dirty="0" smtClean="0"/>
              <a:t>Menashé </a:t>
            </a:r>
            <a:r>
              <a:rPr lang="es-MX" sz="2400" dirty="0" smtClean="0"/>
              <a:t>y Efraín.</a:t>
            </a:r>
          </a:p>
          <a:p>
            <a:r>
              <a:rPr lang="es-MX" sz="2400" b="1" dirty="0" err="1" smtClean="0"/>
              <a:t>Vayehi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ajarey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hadevarim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ha'eleh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le-Yosef </a:t>
            </a:r>
            <a:r>
              <a:rPr lang="es-MX" sz="2400" b="1" dirty="0" err="1" smtClean="0"/>
              <a:t>hineh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joleh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vayikaj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shney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vanav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imo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Menasheh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.</a:t>
            </a:r>
          </a:p>
          <a:p>
            <a:r>
              <a:rPr lang="es-MX" sz="2400" b="1" i="1" dirty="0" smtClean="0"/>
              <a:t>Hay quienes dicen que fue Menashé. Rashí</a:t>
            </a:r>
            <a:endParaRPr lang="es-MX" sz="2400" i="1" dirty="0" smtClean="0"/>
          </a:p>
          <a:p>
            <a:r>
              <a:rPr lang="es-MX" sz="2400" dirty="0" smtClean="0"/>
              <a:t>48:2 Y fue anunciado a Jacob, diciendo: He aquí que tu hijo José viene a ti. Se esforzó pues Israel y se sentó sobre la cama.</a:t>
            </a:r>
          </a:p>
          <a:p>
            <a:r>
              <a:rPr lang="es-MX" sz="2400" b="1" dirty="0" err="1" smtClean="0"/>
              <a:t>Vayaged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binja</a:t>
            </a:r>
            <a:r>
              <a:rPr lang="es-MX" sz="2400" b="1" dirty="0" smtClean="0"/>
              <a:t> Yosef ba </a:t>
            </a:r>
            <a:r>
              <a:rPr lang="es-MX" sz="2400" b="1" dirty="0" err="1" smtClean="0"/>
              <a:t>eleyja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vayitjazek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vayeshev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hamitah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En los dos casos anteriores,, no se especifica quiénes fueron los que vinieron a decir las noticias.</a:t>
            </a:r>
          </a:p>
          <a:p>
            <a:r>
              <a:rPr lang="es-MX" sz="2400" dirty="0" smtClean="0"/>
              <a:t>No se debe considerar raro, pues hay muchos lugares en donde sucede lo mismo.</a:t>
            </a:r>
          </a:p>
          <a:p>
            <a:r>
              <a:rPr lang="es-MX" sz="2400" dirty="0" smtClean="0"/>
              <a:t>Cuando se lo menciona, es porque es relevante para la narrativa siguiente. En estos casos no fue así.</a:t>
            </a:r>
          </a:p>
          <a:p>
            <a:r>
              <a:rPr lang="es-MX" sz="2400" dirty="0" smtClean="0"/>
              <a:t>Dice que se le anunció a Yacob pero se esforzó Israel.</a:t>
            </a:r>
          </a:p>
          <a:p>
            <a:r>
              <a:rPr lang="es-MX" sz="2400" dirty="0" smtClean="0"/>
              <a:t>Yosef es un rey y como tal su padre Yacob le rendía honores, considerándose aquí como Israel.</a:t>
            </a:r>
          </a:p>
          <a:p>
            <a:r>
              <a:rPr lang="es-MX" sz="2400" dirty="0" smtClean="0"/>
              <a:t>De igual modo sucedió con Eliyahu frente a </a:t>
            </a:r>
            <a:r>
              <a:rPr lang="es-MX" sz="2400" dirty="0" err="1" smtClean="0"/>
              <a:t>Ajab</a:t>
            </a:r>
            <a:r>
              <a:rPr lang="es-MX" sz="2400" dirty="0" smtClean="0"/>
              <a:t>. 1 Melajim 18:46  *</a:t>
            </a:r>
            <a:endParaRPr lang="es-MX" sz="2400" dirty="0" smtClean="0"/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48:3 Y digo Jacob a José: El Dios Todopoderoso se me apareció en Luz, en la tierra de Canaán, y me bendijo,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el-Yosef El Shaday </a:t>
            </a:r>
            <a:r>
              <a:rPr lang="es-MX" sz="2400" b="1" dirty="0" err="1" smtClean="0"/>
              <a:t>nir'ah-elay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beLuz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vayevarej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48:4 y me dijo: He aquí que Yo te fructificaré y te multiplicaré y te constituiré en congregación de pueblos; y daré esta tierra a tu descendencia, después de ti, por posesión para siempre.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hineni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mafreja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vehirbitija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unetatija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likehal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amim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venatati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ha'arets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hazot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lezar'aja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ajareyja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ajuzat</a:t>
            </a:r>
            <a:r>
              <a:rPr lang="es-MX" sz="2400" b="1" dirty="0" smtClean="0"/>
              <a:t> olam.</a:t>
            </a:r>
            <a:endParaRPr lang="es-MX" sz="2400" dirty="0" smtClean="0"/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lvl="1"/>
            <a:r>
              <a:rPr lang="en-US" sz="2000" b="1" dirty="0" smtClean="0"/>
              <a:t>Bereshit 35:8 </a:t>
            </a:r>
            <a:r>
              <a:rPr lang="en-US" sz="2000" dirty="0" smtClean="0"/>
              <a:t>Y murió </a:t>
            </a:r>
            <a:r>
              <a:rPr lang="en-US" sz="2000" dirty="0" err="1" smtClean="0"/>
              <a:t>Devorah</a:t>
            </a:r>
            <a:r>
              <a:rPr lang="en-US" sz="2000" dirty="0" smtClean="0"/>
              <a:t>, </a:t>
            </a:r>
            <a:r>
              <a:rPr lang="en-US" sz="2000" dirty="0" err="1" smtClean="0"/>
              <a:t>nodriza</a:t>
            </a:r>
            <a:r>
              <a:rPr lang="en-US" sz="2000" dirty="0" smtClean="0"/>
              <a:t> de </a:t>
            </a:r>
            <a:r>
              <a:rPr lang="en-US" sz="2000" dirty="0" err="1" smtClean="0"/>
              <a:t>Rebeca</a:t>
            </a:r>
            <a:r>
              <a:rPr lang="en-US" sz="2000" dirty="0" smtClean="0"/>
              <a:t>, y fue </a:t>
            </a:r>
            <a:r>
              <a:rPr lang="en-US" sz="2000" dirty="0" err="1" smtClean="0"/>
              <a:t>enterrada</a:t>
            </a:r>
            <a:r>
              <a:rPr lang="en-US" sz="2000" dirty="0" smtClean="0"/>
              <a:t> al pie (de la </a:t>
            </a:r>
            <a:r>
              <a:rPr lang="en-US" sz="2000" dirty="0" err="1" smtClean="0"/>
              <a:t>planicie</a:t>
            </a:r>
            <a:r>
              <a:rPr lang="en-US" sz="2000" dirty="0" smtClean="0"/>
              <a:t>) de Bet-El, </a:t>
            </a:r>
            <a:r>
              <a:rPr lang="en-US" sz="2000" dirty="0" err="1" smtClean="0"/>
              <a:t>debajo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encina</a:t>
            </a:r>
            <a:r>
              <a:rPr lang="en-US" sz="2000" dirty="0" smtClean="0"/>
              <a:t>; y </a:t>
            </a:r>
            <a:r>
              <a:rPr lang="en-US" sz="2000" dirty="0" err="1" smtClean="0"/>
              <a:t>llamó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</a:t>
            </a:r>
            <a:r>
              <a:rPr lang="en-US" sz="2000" dirty="0" err="1" smtClean="0"/>
              <a:t>Planicie</a:t>
            </a:r>
            <a:r>
              <a:rPr lang="en-US" sz="2000" dirty="0" smtClean="0"/>
              <a:t> del </a:t>
            </a:r>
            <a:r>
              <a:rPr lang="en-US" sz="2000" dirty="0" err="1" smtClean="0"/>
              <a:t>Llanto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err="1" smtClean="0"/>
              <a:t>Vatamot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Dvorah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meyneket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Rivkah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vatikaver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mitajat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leVeyt</a:t>
            </a:r>
            <a:r>
              <a:rPr lang="en-US" sz="2000" b="1" dirty="0" smtClean="0"/>
              <a:t>-El </a:t>
            </a:r>
            <a:r>
              <a:rPr lang="en-US" sz="2000" b="1" dirty="0" err="1" smtClean="0"/>
              <a:t>tajat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ha'alon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vayikra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shmo</a:t>
            </a:r>
            <a:r>
              <a:rPr lang="en-US" sz="2000" b="1" dirty="0" smtClean="0"/>
              <a:t> Alon Bajut.</a:t>
            </a:r>
          </a:p>
          <a:p>
            <a:pPr lvl="1"/>
            <a:r>
              <a:rPr lang="en-US" sz="2000" dirty="0" smtClean="0"/>
              <a:t>35:9 Y Dios </a:t>
            </a:r>
            <a:r>
              <a:rPr lang="en-US" sz="2000" dirty="0" err="1" smtClean="0"/>
              <a:t>apareció</a:t>
            </a:r>
            <a:r>
              <a:rPr lang="en-US" sz="2000" dirty="0" smtClean="0"/>
              <a:t> </a:t>
            </a:r>
            <a:r>
              <a:rPr lang="en-US" sz="2000" dirty="0" err="1" smtClean="0"/>
              <a:t>otra</a:t>
            </a:r>
            <a:r>
              <a:rPr lang="en-US" sz="2000" dirty="0" smtClean="0"/>
              <a:t> </a:t>
            </a:r>
            <a:r>
              <a:rPr lang="en-US" sz="2000" dirty="0" err="1" smtClean="0"/>
              <a:t>vez</a:t>
            </a:r>
            <a:r>
              <a:rPr lang="en-US" sz="2000" dirty="0" smtClean="0"/>
              <a:t> a Jacob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volvió</a:t>
            </a:r>
            <a:r>
              <a:rPr lang="en-US" sz="2000" dirty="0" smtClean="0"/>
              <a:t> de Paddán-Aram, y le </a:t>
            </a:r>
            <a:r>
              <a:rPr lang="en-US" sz="2000" dirty="0" err="1" smtClean="0"/>
              <a:t>bendijo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err="1" smtClean="0"/>
              <a:t>Vayera</a:t>
            </a:r>
            <a:r>
              <a:rPr lang="en-US" sz="2000" b="1" dirty="0" smtClean="0"/>
              <a:t> Elohim el-</a:t>
            </a:r>
            <a:r>
              <a:rPr lang="en-US" sz="2000" b="1" dirty="0" err="1" smtClean="0"/>
              <a:t>Ya'akov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bevo'o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miPadan</a:t>
            </a:r>
            <a:r>
              <a:rPr lang="en-US" sz="2000" b="1" dirty="0" smtClean="0"/>
              <a:t> Aram </a:t>
            </a:r>
            <a:r>
              <a:rPr lang="en-US" sz="2000" b="1" dirty="0" err="1" smtClean="0"/>
              <a:t>vayevarej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oto</a:t>
            </a:r>
            <a:r>
              <a:rPr lang="en-US" sz="2000" b="1" dirty="0" smtClean="0"/>
              <a:t>.</a:t>
            </a:r>
          </a:p>
          <a:p>
            <a:pPr lvl="1"/>
            <a:r>
              <a:rPr lang="en-US" sz="2000" dirty="0" smtClean="0"/>
              <a:t>35:10 Y le dijo Dios: </a:t>
            </a:r>
            <a:r>
              <a:rPr lang="en-US" sz="2000" dirty="0" err="1" smtClean="0"/>
              <a:t>Tu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Jacob, </a:t>
            </a:r>
            <a:r>
              <a:rPr lang="en-US" sz="2000" dirty="0" err="1" smtClean="0"/>
              <a:t>pero</a:t>
            </a:r>
            <a:r>
              <a:rPr lang="en-US" sz="2000" dirty="0" smtClean="0"/>
              <a:t> </a:t>
            </a:r>
            <a:r>
              <a:rPr lang="en-US" sz="2000" dirty="0" err="1" smtClean="0"/>
              <a:t>ya</a:t>
            </a:r>
            <a:r>
              <a:rPr lang="en-US" sz="2000" dirty="0" smtClean="0"/>
              <a:t> no </a:t>
            </a:r>
            <a:r>
              <a:rPr lang="en-US" sz="2000" dirty="0" err="1" smtClean="0"/>
              <a:t>será</a:t>
            </a:r>
            <a:r>
              <a:rPr lang="en-US" sz="2000" dirty="0" smtClean="0"/>
              <a:t> </a:t>
            </a:r>
            <a:r>
              <a:rPr lang="en-US" sz="2000" dirty="0" err="1" smtClean="0"/>
              <a:t>llamado</a:t>
            </a:r>
            <a:r>
              <a:rPr lang="en-US" sz="2000" dirty="0" smtClean="0"/>
              <a:t> </a:t>
            </a:r>
            <a:r>
              <a:rPr lang="en-US" sz="2000" dirty="0" err="1" smtClean="0"/>
              <a:t>tu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Jacob, </a:t>
            </a:r>
            <a:r>
              <a:rPr lang="en-US" sz="2000" dirty="0" err="1" smtClean="0"/>
              <a:t>sino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Israel </a:t>
            </a:r>
            <a:r>
              <a:rPr lang="en-US" sz="2000" dirty="0" err="1" smtClean="0"/>
              <a:t>será</a:t>
            </a:r>
            <a:r>
              <a:rPr lang="en-US" sz="2000" dirty="0" smtClean="0"/>
              <a:t> </a:t>
            </a:r>
            <a:r>
              <a:rPr lang="en-US" sz="2000" dirty="0" err="1" smtClean="0"/>
              <a:t>tu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. </a:t>
            </a:r>
            <a:r>
              <a:rPr lang="en-US" sz="2000" dirty="0" smtClean="0"/>
              <a:t>Y </a:t>
            </a:r>
            <a:r>
              <a:rPr lang="en-US" sz="2000" dirty="0" err="1" smtClean="0"/>
              <a:t>llamó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</a:t>
            </a:r>
            <a:r>
              <a:rPr lang="en-US" sz="2000" dirty="0" smtClean="0"/>
              <a:t>Israel.</a:t>
            </a:r>
            <a:endParaRPr lang="en-US" sz="2000" dirty="0" smtClean="0"/>
          </a:p>
          <a:p>
            <a:pPr lvl="1"/>
            <a:r>
              <a:rPr lang="en-US" sz="2000" b="1" dirty="0" err="1" smtClean="0"/>
              <a:t>Vayomer</a:t>
            </a:r>
            <a:r>
              <a:rPr lang="en-US" sz="2000" b="1" dirty="0" smtClean="0"/>
              <a:t>-lo Elohim </a:t>
            </a:r>
            <a:r>
              <a:rPr lang="en-US" sz="2000" b="1" dirty="0" err="1" smtClean="0"/>
              <a:t>shimja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Ya'akov</a:t>
            </a:r>
            <a:r>
              <a:rPr lang="en-US" sz="2000" b="1" dirty="0" smtClean="0"/>
              <a:t> lo-</a:t>
            </a:r>
            <a:r>
              <a:rPr lang="en-US" sz="2000" b="1" dirty="0" err="1" smtClean="0"/>
              <a:t>yikare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shimja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Ya'akov</a:t>
            </a:r>
            <a:r>
              <a:rPr lang="en-US" sz="2000" b="1" dirty="0" smtClean="0"/>
              <a:t> ki </a:t>
            </a:r>
            <a:r>
              <a:rPr lang="en-US" sz="2000" b="1" dirty="0" err="1" smtClean="0"/>
              <a:t>im-Yisra'el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yihyeh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shmeja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vayikra</a:t>
            </a:r>
            <a:r>
              <a:rPr lang="en-US" sz="2000" b="1" dirty="0" smtClean="0"/>
              <a:t> et-</a:t>
            </a:r>
            <a:r>
              <a:rPr lang="en-US" sz="2000" b="1" dirty="0" err="1" smtClean="0"/>
              <a:t>shmo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Yisra'el</a:t>
            </a:r>
            <a:r>
              <a:rPr lang="en-US" sz="2000" b="1" dirty="0" smtClean="0"/>
              <a:t>.</a:t>
            </a:r>
            <a:endParaRPr lang="en-US" sz="20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lvl="1"/>
            <a:r>
              <a:rPr lang="en-US" sz="2000" dirty="0" smtClean="0"/>
              <a:t>35:11 </a:t>
            </a:r>
            <a:r>
              <a:rPr lang="en-US" sz="2000" dirty="0" smtClean="0"/>
              <a:t>Y le dijo Dios: </a:t>
            </a:r>
            <a:r>
              <a:rPr lang="en-US" sz="2000" dirty="0" err="1" smtClean="0"/>
              <a:t>Yo</a:t>
            </a:r>
            <a:r>
              <a:rPr lang="en-US" sz="2000" dirty="0" smtClean="0"/>
              <a:t> soy el Dios </a:t>
            </a:r>
            <a:r>
              <a:rPr lang="en-US" sz="2000" dirty="0" err="1" smtClean="0"/>
              <a:t>Todopoderoso</a:t>
            </a:r>
            <a:r>
              <a:rPr lang="en-US" sz="2000" dirty="0" smtClean="0"/>
              <a:t>; </a:t>
            </a:r>
            <a:r>
              <a:rPr lang="en-US" sz="2000" dirty="0" err="1" smtClean="0"/>
              <a:t>sé</a:t>
            </a:r>
            <a:r>
              <a:rPr lang="en-US" sz="2000" dirty="0" smtClean="0"/>
              <a:t> </a:t>
            </a:r>
            <a:r>
              <a:rPr lang="en-US" sz="2000" dirty="0" err="1" smtClean="0"/>
              <a:t>fecundo</a:t>
            </a:r>
            <a:r>
              <a:rPr lang="en-US" sz="2000" dirty="0" smtClean="0"/>
              <a:t> y </a:t>
            </a:r>
            <a:r>
              <a:rPr lang="en-US" sz="2000" dirty="0" err="1" smtClean="0"/>
              <a:t>multiplícate</a:t>
            </a:r>
            <a:r>
              <a:rPr lang="en-US" sz="2000" dirty="0" smtClean="0"/>
              <a:t>;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nación</a:t>
            </a:r>
            <a:r>
              <a:rPr lang="en-US" sz="2000" dirty="0" smtClean="0"/>
              <a:t> y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congregación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naciones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procederán</a:t>
            </a:r>
            <a:r>
              <a:rPr lang="en-US" sz="2000" dirty="0" smtClean="0"/>
              <a:t> de </a:t>
            </a:r>
            <a:r>
              <a:rPr lang="en-US" sz="2000" dirty="0" err="1" smtClean="0"/>
              <a:t>ti</a:t>
            </a:r>
            <a:r>
              <a:rPr lang="en-US" sz="2000" dirty="0" smtClean="0"/>
              <a:t>, y </a:t>
            </a:r>
            <a:r>
              <a:rPr lang="en-US" sz="2000" dirty="0" err="1" smtClean="0"/>
              <a:t>reyes</a:t>
            </a:r>
            <a:r>
              <a:rPr lang="en-US" sz="2000" dirty="0" smtClean="0"/>
              <a:t> </a:t>
            </a:r>
            <a:r>
              <a:rPr lang="en-US" sz="2000" dirty="0" err="1" smtClean="0"/>
              <a:t>saldrán</a:t>
            </a:r>
            <a:r>
              <a:rPr lang="en-US" sz="2000" dirty="0" smtClean="0"/>
              <a:t> de </a:t>
            </a:r>
            <a:r>
              <a:rPr lang="en-US" sz="2000" dirty="0" err="1" smtClean="0"/>
              <a:t>tus</a:t>
            </a:r>
            <a:r>
              <a:rPr lang="en-US" sz="2000" dirty="0" smtClean="0"/>
              <a:t> </a:t>
            </a:r>
            <a:r>
              <a:rPr lang="en-US" sz="2000" dirty="0" err="1" smtClean="0"/>
              <a:t>lomos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err="1" smtClean="0"/>
              <a:t>Vayomer</a:t>
            </a:r>
            <a:r>
              <a:rPr lang="en-US" sz="2000" b="1" dirty="0" smtClean="0"/>
              <a:t> lo Elohim </a:t>
            </a:r>
            <a:r>
              <a:rPr lang="en-US" sz="2000" b="1" dirty="0" err="1" smtClean="0"/>
              <a:t>ani</a:t>
            </a:r>
            <a:r>
              <a:rPr lang="en-US" sz="2000" b="1" dirty="0" smtClean="0"/>
              <a:t> El-Shaday </a:t>
            </a:r>
            <a:r>
              <a:rPr lang="en-US" sz="2000" b="1" dirty="0" err="1" smtClean="0"/>
              <a:t>preh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urveh</a:t>
            </a:r>
            <a:r>
              <a:rPr lang="en-US" sz="2000" b="1" dirty="0" smtClean="0"/>
              <a:t> goy </a:t>
            </a:r>
            <a:r>
              <a:rPr lang="en-US" sz="2000" b="1" dirty="0" err="1" smtClean="0"/>
              <a:t>ukehal</a:t>
            </a:r>
            <a:r>
              <a:rPr lang="en-US" sz="2000" b="1" dirty="0" smtClean="0"/>
              <a:t> goyim </a:t>
            </a:r>
            <a:r>
              <a:rPr lang="en-US" sz="2000" b="1" dirty="0" err="1" smtClean="0"/>
              <a:t>yihyeh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mimeka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umelajim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mejalatseyja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yetse'u</a:t>
            </a:r>
            <a:r>
              <a:rPr lang="en-US" sz="2000" b="1" dirty="0" smtClean="0"/>
              <a:t>.</a:t>
            </a:r>
          </a:p>
          <a:p>
            <a:pPr lvl="1"/>
            <a:r>
              <a:rPr lang="en-US" sz="2000" dirty="0" smtClean="0"/>
              <a:t>35:12 Y la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he dado a Abraham y a Isaac, a </a:t>
            </a:r>
            <a:r>
              <a:rPr lang="en-US" sz="2000" dirty="0" err="1" smtClean="0"/>
              <a:t>ti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la </a:t>
            </a:r>
            <a:r>
              <a:rPr lang="en-US" sz="2000" dirty="0" err="1" smtClean="0"/>
              <a:t>daré</a:t>
            </a:r>
            <a:r>
              <a:rPr lang="en-US" sz="2000" dirty="0" smtClean="0"/>
              <a:t>; </a:t>
            </a:r>
            <a:r>
              <a:rPr lang="en-US" sz="2000" dirty="0" err="1" smtClean="0"/>
              <a:t>también</a:t>
            </a:r>
            <a:r>
              <a:rPr lang="en-US" sz="2000" dirty="0" smtClean="0"/>
              <a:t> a </a:t>
            </a:r>
            <a:r>
              <a:rPr lang="en-US" sz="2000" dirty="0" err="1" smtClean="0"/>
              <a:t>tu</a:t>
            </a:r>
            <a:r>
              <a:rPr lang="en-US" sz="2000" dirty="0" smtClean="0"/>
              <a:t> </a:t>
            </a:r>
            <a:r>
              <a:rPr lang="en-US" sz="2000" dirty="0" err="1" smtClean="0"/>
              <a:t>descendencia</a:t>
            </a:r>
            <a:r>
              <a:rPr lang="en-US" sz="2000" dirty="0" smtClean="0"/>
              <a:t>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de </a:t>
            </a:r>
            <a:r>
              <a:rPr lang="en-US" sz="2000" dirty="0" err="1" smtClean="0"/>
              <a:t>ti</a:t>
            </a:r>
            <a:r>
              <a:rPr lang="en-US" sz="2000" dirty="0" smtClean="0"/>
              <a:t> </a:t>
            </a:r>
            <a:r>
              <a:rPr lang="en-US" sz="2000" dirty="0" err="1" smtClean="0"/>
              <a:t>daré</a:t>
            </a:r>
            <a:r>
              <a:rPr lang="en-US" sz="2000" dirty="0" smtClean="0"/>
              <a:t> la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smtClean="0"/>
              <a:t>Ve'et-</a:t>
            </a:r>
            <a:r>
              <a:rPr lang="en-US" sz="2000" b="1" dirty="0" err="1" smtClean="0"/>
              <a:t>ha'arets</a:t>
            </a:r>
            <a:r>
              <a:rPr lang="en-US" sz="2000" b="1" dirty="0" smtClean="0"/>
              <a:t> asher </a:t>
            </a:r>
            <a:r>
              <a:rPr lang="en-US" sz="2000" b="1" dirty="0" err="1" smtClean="0"/>
              <a:t>natati</a:t>
            </a:r>
            <a:r>
              <a:rPr lang="en-US" sz="2000" b="1" dirty="0" smtClean="0"/>
              <a:t> le-Avraham </a:t>
            </a:r>
            <a:r>
              <a:rPr lang="en-US" sz="2000" b="1" dirty="0" err="1" smtClean="0"/>
              <a:t>ule-Yitsjak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leja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etnenah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ulezar'aja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ajareyja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eten</a:t>
            </a:r>
            <a:r>
              <a:rPr lang="en-US" sz="2000" b="1" dirty="0" smtClean="0"/>
              <a:t> et-</a:t>
            </a:r>
            <a:r>
              <a:rPr lang="en-US" sz="2000" b="1" dirty="0" err="1" smtClean="0"/>
              <a:t>ha'arets</a:t>
            </a:r>
            <a:r>
              <a:rPr lang="en-US" sz="2000" b="1" dirty="0" smtClean="0"/>
              <a:t>.</a:t>
            </a:r>
          </a:p>
          <a:p>
            <a:pPr lvl="1"/>
            <a:r>
              <a:rPr lang="en-US" sz="2000" dirty="0" smtClean="0"/>
              <a:t>35:13 Y se </a:t>
            </a:r>
            <a:r>
              <a:rPr lang="en-US" sz="2000" dirty="0" err="1" smtClean="0"/>
              <a:t>retiró</a:t>
            </a:r>
            <a:r>
              <a:rPr lang="en-US" sz="2000" dirty="0" smtClean="0"/>
              <a:t> Dios de </a:t>
            </a:r>
            <a:r>
              <a:rPr lang="en-US" sz="2000" dirty="0" err="1" smtClean="0"/>
              <a:t>sobre</a:t>
            </a:r>
            <a:r>
              <a:rPr lang="en-US" sz="2000" dirty="0" smtClean="0"/>
              <a:t> </a:t>
            </a:r>
            <a:r>
              <a:rPr lang="en-US" sz="2000" dirty="0" err="1" smtClean="0"/>
              <a:t>él</a:t>
            </a:r>
            <a:r>
              <a:rPr lang="en-US" sz="2000" dirty="0" smtClean="0"/>
              <a:t>, en el </a:t>
            </a:r>
            <a:r>
              <a:rPr lang="en-US" sz="2000" dirty="0" err="1" smtClean="0"/>
              <a:t>lugar</a:t>
            </a:r>
            <a:r>
              <a:rPr lang="en-US" sz="2000" dirty="0" smtClean="0"/>
              <a:t> </a:t>
            </a:r>
            <a:r>
              <a:rPr lang="en-US" sz="2000" dirty="0" err="1" smtClean="0"/>
              <a:t>donde</a:t>
            </a:r>
            <a:r>
              <a:rPr lang="en-US" sz="2000" dirty="0" smtClean="0"/>
              <a:t> </a:t>
            </a:r>
            <a:r>
              <a:rPr lang="en-US" sz="2000" dirty="0" err="1" smtClean="0"/>
              <a:t>había</a:t>
            </a:r>
            <a:r>
              <a:rPr lang="en-US" sz="2000" dirty="0" smtClean="0"/>
              <a:t> </a:t>
            </a:r>
            <a:r>
              <a:rPr lang="en-US" sz="2000" dirty="0" err="1" smtClean="0"/>
              <a:t>hablado</a:t>
            </a:r>
            <a:r>
              <a:rPr lang="en-US" sz="2000" dirty="0" smtClean="0"/>
              <a:t> con </a:t>
            </a:r>
            <a:r>
              <a:rPr lang="en-US" sz="2000" dirty="0" err="1" smtClean="0"/>
              <a:t>él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err="1" smtClean="0"/>
              <a:t>Vaya'al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me'alav</a:t>
            </a:r>
            <a:r>
              <a:rPr lang="en-US" sz="2000" b="1" dirty="0" smtClean="0"/>
              <a:t> Elohim </a:t>
            </a:r>
            <a:r>
              <a:rPr lang="en-US" sz="2000" b="1" dirty="0" err="1" smtClean="0"/>
              <a:t>bamakom</a:t>
            </a:r>
            <a:r>
              <a:rPr lang="en-US" sz="2000" b="1" dirty="0" smtClean="0"/>
              <a:t> asher-</a:t>
            </a:r>
            <a:r>
              <a:rPr lang="en-US" sz="2000" b="1" dirty="0" err="1" smtClean="0"/>
              <a:t>diber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ito</a:t>
            </a:r>
            <a:r>
              <a:rPr lang="en-US" sz="2000" b="1" dirty="0" smtClean="0"/>
              <a:t>.</a:t>
            </a:r>
            <a:endParaRPr lang="en-US" sz="20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lvl="1"/>
            <a:r>
              <a:rPr lang="en-US" sz="2400" dirty="0" smtClean="0"/>
              <a:t>35:14 </a:t>
            </a:r>
            <a:r>
              <a:rPr lang="en-US" sz="2400" dirty="0" smtClean="0"/>
              <a:t>,Y </a:t>
            </a:r>
            <a:r>
              <a:rPr lang="en-US" sz="2400" dirty="0" err="1" smtClean="0"/>
              <a:t>erigió</a:t>
            </a:r>
            <a:r>
              <a:rPr lang="en-US" sz="2400" dirty="0" smtClean="0"/>
              <a:t> Jacob un </a:t>
            </a:r>
            <a:r>
              <a:rPr lang="en-US" sz="2400" dirty="0" err="1" smtClean="0"/>
              <a:t>monumento</a:t>
            </a:r>
            <a:r>
              <a:rPr lang="en-US" sz="2400" dirty="0" smtClean="0"/>
              <a:t> </a:t>
            </a:r>
            <a:r>
              <a:rPr lang="en-US" sz="2400" dirty="0" err="1" smtClean="0"/>
              <a:t>conmemorativo</a:t>
            </a:r>
            <a:r>
              <a:rPr lang="en-US" sz="2400" dirty="0" smtClean="0"/>
              <a:t> en el </a:t>
            </a:r>
            <a:r>
              <a:rPr lang="en-US" sz="2400" dirty="0" err="1" smtClean="0"/>
              <a:t>lugar</a:t>
            </a:r>
            <a:r>
              <a:rPr lang="en-US" sz="2400" dirty="0" smtClean="0"/>
              <a:t> </a:t>
            </a:r>
            <a:r>
              <a:rPr lang="en-US" sz="2400" dirty="0" err="1" smtClean="0"/>
              <a:t>donde</a:t>
            </a:r>
            <a:r>
              <a:rPr lang="en-US" sz="2400" dirty="0" smtClean="0"/>
              <a:t> </a:t>
            </a:r>
            <a:r>
              <a:rPr lang="en-US" sz="2400" dirty="0" err="1" smtClean="0"/>
              <a:t>Él</a:t>
            </a:r>
            <a:r>
              <a:rPr lang="en-US" sz="2400" dirty="0" smtClean="0"/>
              <a:t> </a:t>
            </a:r>
            <a:r>
              <a:rPr lang="en-US" sz="2400" dirty="0" err="1" smtClean="0"/>
              <a:t>había</a:t>
            </a:r>
            <a:r>
              <a:rPr lang="en-US" sz="2400" dirty="0" smtClean="0"/>
              <a:t> </a:t>
            </a:r>
            <a:r>
              <a:rPr lang="en-US" sz="2400" dirty="0" err="1" smtClean="0"/>
              <a:t>hablado</a:t>
            </a:r>
            <a:r>
              <a:rPr lang="en-US" sz="2400" dirty="0" smtClean="0"/>
              <a:t> con </a:t>
            </a:r>
            <a:r>
              <a:rPr lang="en-US" sz="2400" dirty="0" err="1" smtClean="0"/>
              <a:t>él</a:t>
            </a:r>
            <a:r>
              <a:rPr lang="en-US" sz="2400" dirty="0" smtClean="0"/>
              <a:t>; </a:t>
            </a:r>
            <a:r>
              <a:rPr lang="en-US" sz="2400" dirty="0" err="1" smtClean="0"/>
              <a:t>monumento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piedra</a:t>
            </a:r>
            <a:r>
              <a:rPr lang="en-US" sz="2400" dirty="0" smtClean="0"/>
              <a:t>, y </a:t>
            </a:r>
            <a:r>
              <a:rPr lang="en-US" sz="2400" dirty="0" err="1" smtClean="0"/>
              <a:t>derramó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</a:t>
            </a:r>
            <a:r>
              <a:rPr lang="en-US" sz="2400" dirty="0" err="1" smtClean="0"/>
              <a:t>él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libación</a:t>
            </a:r>
            <a:r>
              <a:rPr lang="en-US" sz="2400" dirty="0" smtClean="0"/>
              <a:t>, y </a:t>
            </a:r>
            <a:r>
              <a:rPr lang="en-US" sz="2400" dirty="0" err="1" smtClean="0"/>
              <a:t>vertió</a:t>
            </a:r>
            <a:r>
              <a:rPr lang="en-US" sz="2400" dirty="0" smtClean="0"/>
              <a:t> </a:t>
            </a:r>
            <a:r>
              <a:rPr lang="en-US" sz="2400" dirty="0" err="1" smtClean="0"/>
              <a:t>sobre</a:t>
            </a:r>
            <a:r>
              <a:rPr lang="en-US" sz="2400" dirty="0" smtClean="0"/>
              <a:t> </a:t>
            </a:r>
            <a:r>
              <a:rPr lang="en-US" sz="2400" dirty="0" err="1" smtClean="0"/>
              <a:t>él</a:t>
            </a:r>
            <a:r>
              <a:rPr lang="en-US" sz="2400" dirty="0" smtClean="0"/>
              <a:t> </a:t>
            </a:r>
            <a:r>
              <a:rPr lang="en-US" sz="2400" dirty="0" err="1" smtClean="0"/>
              <a:t>aceite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b="1" dirty="0" err="1" smtClean="0"/>
              <a:t>Vayatsev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Ya'akov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matsevah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bamakom</a:t>
            </a:r>
            <a:r>
              <a:rPr lang="en-US" sz="2400" b="1" dirty="0" smtClean="0"/>
              <a:t> asher-</a:t>
            </a:r>
            <a:r>
              <a:rPr lang="en-US" sz="2400" b="1" dirty="0" err="1" smtClean="0"/>
              <a:t>diber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matsevet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aven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vayasej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aleyha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nesej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vayitsok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aleyha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shamen</a:t>
            </a:r>
            <a:r>
              <a:rPr lang="en-US" sz="2400" b="1" dirty="0" smtClean="0"/>
              <a:t>.</a:t>
            </a:r>
          </a:p>
          <a:p>
            <a:pPr lvl="1"/>
            <a:r>
              <a:rPr lang="en-US" sz="2400" dirty="0" smtClean="0"/>
              <a:t>35:15 Y </a:t>
            </a:r>
            <a:r>
              <a:rPr lang="en-US" sz="2400" dirty="0" err="1" smtClean="0"/>
              <a:t>llamó</a:t>
            </a:r>
            <a:r>
              <a:rPr lang="en-US" sz="2400" dirty="0" smtClean="0"/>
              <a:t> Jacob 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del </a:t>
            </a:r>
            <a:r>
              <a:rPr lang="en-US" sz="2400" dirty="0" err="1" smtClean="0"/>
              <a:t>lugar</a:t>
            </a:r>
            <a:r>
              <a:rPr lang="en-US" sz="2400" dirty="0" smtClean="0"/>
              <a:t> </a:t>
            </a:r>
            <a:r>
              <a:rPr lang="en-US" sz="2400" dirty="0" err="1" smtClean="0"/>
              <a:t>donde</a:t>
            </a:r>
            <a:r>
              <a:rPr lang="en-US" sz="2400" dirty="0" smtClean="0"/>
              <a:t> Dios </a:t>
            </a:r>
            <a:r>
              <a:rPr lang="en-US" sz="2400" dirty="0" err="1" smtClean="0"/>
              <a:t>había</a:t>
            </a:r>
            <a:r>
              <a:rPr lang="en-US" sz="2400" dirty="0" smtClean="0"/>
              <a:t> </a:t>
            </a:r>
            <a:r>
              <a:rPr lang="en-US" sz="2400" dirty="0" err="1" smtClean="0"/>
              <a:t>hablado</a:t>
            </a:r>
            <a:r>
              <a:rPr lang="en-US" sz="2400" dirty="0" smtClean="0"/>
              <a:t> con </a:t>
            </a:r>
            <a:r>
              <a:rPr lang="en-US" sz="2400" dirty="0" err="1" smtClean="0"/>
              <a:t>él</a:t>
            </a:r>
            <a:r>
              <a:rPr lang="en-US" sz="2400" dirty="0" smtClean="0"/>
              <a:t>, Bet-el</a:t>
            </a:r>
          </a:p>
          <a:p>
            <a:pPr lvl="1"/>
            <a:r>
              <a:rPr lang="en-US" sz="2400" b="1" dirty="0" err="1" smtClean="0"/>
              <a:t>Vayikra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Ya'akov</a:t>
            </a:r>
            <a:r>
              <a:rPr lang="en-US" sz="2400" b="1" dirty="0" smtClean="0"/>
              <a:t> et-shem </a:t>
            </a:r>
            <a:r>
              <a:rPr lang="en-US" sz="2400" b="1" dirty="0" err="1" smtClean="0"/>
              <a:t>hamakom</a:t>
            </a:r>
            <a:r>
              <a:rPr lang="en-US" sz="2400" b="1" dirty="0" smtClean="0"/>
              <a:t> asher </a:t>
            </a:r>
            <a:r>
              <a:rPr lang="en-US" sz="2400" b="1" dirty="0" err="1" smtClean="0"/>
              <a:t>diber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ito</a:t>
            </a:r>
            <a:r>
              <a:rPr lang="en-US" sz="2400" b="1" dirty="0" smtClean="0"/>
              <a:t> sham Elohim </a:t>
            </a:r>
            <a:r>
              <a:rPr lang="en-US" sz="2400" b="1" dirty="0" err="1" smtClean="0"/>
              <a:t>Beyt</a:t>
            </a:r>
            <a:r>
              <a:rPr lang="en-US" sz="2400" b="1" dirty="0" smtClean="0"/>
              <a:t>-El.</a:t>
            </a:r>
          </a:p>
          <a:p>
            <a:pPr lvl="1"/>
            <a:endParaRPr lang="es-CO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Dice Rashí, que Dios le anunció que en el futuro habría de salir de él una “congregación” –</a:t>
            </a:r>
            <a:r>
              <a:rPr lang="es-CO" sz="2400" dirty="0" err="1" smtClean="0"/>
              <a:t>kehal</a:t>
            </a:r>
            <a:r>
              <a:rPr lang="es-CO" sz="2400" dirty="0" smtClean="0"/>
              <a:t>- y también “naciones” –</a:t>
            </a:r>
            <a:r>
              <a:rPr lang="es-CO" sz="2400" dirty="0" err="1" smtClean="0"/>
              <a:t>amim</a:t>
            </a:r>
            <a:r>
              <a:rPr lang="es-CO" sz="2400" dirty="0" smtClean="0"/>
              <a:t>-. Veamos a Bereshit Rabá 82:4</a:t>
            </a:r>
          </a:p>
          <a:p>
            <a:r>
              <a:rPr lang="es-CO" sz="2400" dirty="0" smtClean="0"/>
              <a:t>Y a pesar de que en realidad me había dicho: “un pueblo” –</a:t>
            </a:r>
            <a:r>
              <a:rPr lang="es-CO" sz="2400" dirty="0" err="1" smtClean="0"/>
              <a:t>goy</a:t>
            </a:r>
            <a:r>
              <a:rPr lang="es-CO" sz="2400" dirty="0" smtClean="0"/>
              <a:t>- y una congregación de pueblos –</a:t>
            </a:r>
            <a:r>
              <a:rPr lang="es-CO" sz="2400" dirty="0" err="1" smtClean="0"/>
              <a:t>kehal</a:t>
            </a:r>
            <a:r>
              <a:rPr lang="es-CO" sz="2400" dirty="0" smtClean="0"/>
              <a:t> </a:t>
            </a:r>
            <a:r>
              <a:rPr lang="es-CO" sz="2400" dirty="0" err="1" smtClean="0"/>
              <a:t>goyim</a:t>
            </a:r>
            <a:r>
              <a:rPr lang="es-CO" sz="2400" dirty="0" smtClean="0"/>
              <a:t>- , me dijo “un pueblo” –en singular- se refería a Binyamín que todavía no nacía.</a:t>
            </a:r>
          </a:p>
          <a:p>
            <a:r>
              <a:rPr lang="es-CO" sz="2400" dirty="0" smtClean="0"/>
              <a:t>Pero al decirme “congregación de pueblos”, implicaba otros dos pueblos además de Binyamín, solo que después de él ya no me nación otro hijo.</a:t>
            </a:r>
          </a:p>
          <a:p>
            <a:r>
              <a:rPr lang="es-CO" sz="2400" dirty="0" smtClean="0"/>
              <a:t>Eso me enseñó que en el futuro una de mis tribus se dividiría en 2. Y este mismo obsequio te entrego hoy. </a:t>
            </a:r>
          </a:p>
          <a:p>
            <a:pPr lvl="1"/>
            <a:endParaRPr lang="es-CO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48:5 Ahora pues, tus dos hijos, Efraín y </a:t>
            </a:r>
            <a:r>
              <a:rPr lang="es-MX" sz="2400" dirty="0" smtClean="0"/>
              <a:t>Menashé</a:t>
            </a:r>
            <a:r>
              <a:rPr lang="es-MX" sz="2400" dirty="0" smtClean="0"/>
              <a:t>, que te nacieron en la tierra de Egipto antes de que yo viniese a ti en Egipto, son míos; como Rubén y Simón, míos serán.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shney-vaneyja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hanoladim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ad-</a:t>
            </a:r>
            <a:r>
              <a:rPr lang="es-MX" sz="2400" b="1" dirty="0" err="1" smtClean="0"/>
              <a:t>bo'i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li-hem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uMenasheh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kiR'uven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veShim'on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yihyu-li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48:6 Mas tus hijos que engendrares después de ellos, serán tuyos; serán llamados con el nombre de sus hermanos en su herencia.</a:t>
            </a:r>
          </a:p>
          <a:p>
            <a:r>
              <a:rPr lang="es-MX" sz="2400" b="1" dirty="0" err="1" smtClean="0"/>
              <a:t>Umoladeteja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holadeta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ajareyhem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yihyu</a:t>
            </a:r>
            <a:r>
              <a:rPr lang="es-MX" sz="2400" b="1" dirty="0" smtClean="0"/>
              <a:t> al shem </a:t>
            </a:r>
            <a:r>
              <a:rPr lang="es-MX" sz="2400" b="1" dirty="0" err="1" smtClean="0"/>
              <a:t>ajeyhem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yikare'u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benajalatam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pPr lvl="1"/>
            <a:endParaRPr lang="es-CO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Quería decir, los hijos que te nacieron desde que te separaste de mí hasta que nos volvimos a encontrar, serán míos.</a:t>
            </a:r>
          </a:p>
          <a:p>
            <a:r>
              <a:rPr lang="es-MX" sz="2400" dirty="0" smtClean="0"/>
              <a:t>De esta manera, los años robados a su Padre por la ausencia de su hijo Yosef, Yacob los convierte en parte de su misma herencia, al destinarlos a Efraím y Menashé como miembros de las 12 Tribus y asimismo, tendrían parte en la herencia de las tierras.</a:t>
            </a:r>
          </a:p>
          <a:p>
            <a:r>
              <a:rPr lang="es-MX" sz="2400" dirty="0" smtClean="0"/>
              <a:t>Cuando Moshé distribuyó las tierras lo hizo para 12 Tribus, no así para 11 al quedar la Tribu de Leví sin tierras. </a:t>
            </a:r>
            <a:endParaRPr lang="es-MX" sz="2400" dirty="0" smtClean="0"/>
          </a:p>
          <a:p>
            <a:pPr lvl="1"/>
            <a:endParaRPr lang="es-CO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Los hijos posteriores a </a:t>
            </a:r>
            <a:r>
              <a:rPr lang="es-CO" sz="2400" dirty="0" err="1" smtClean="0"/>
              <a:t>Efraim</a:t>
            </a:r>
            <a:r>
              <a:rPr lang="es-CO" sz="2400" dirty="0" smtClean="0"/>
              <a:t> y Menashé no formarán parte del número de los hijos de Yacob, sino que serán incluido dentro de las Tribus de </a:t>
            </a:r>
            <a:r>
              <a:rPr lang="es-CO" sz="2400" dirty="0" err="1" smtClean="0"/>
              <a:t>Efraim</a:t>
            </a:r>
            <a:r>
              <a:rPr lang="es-CO" sz="2400" dirty="0" smtClean="0"/>
              <a:t> y Menashé y no poseerán un nombre propio entre las Tribus.</a:t>
            </a:r>
          </a:p>
          <a:p>
            <a:r>
              <a:rPr lang="es-CO" sz="2400" dirty="0" smtClean="0"/>
              <a:t>Por qué fue así?</a:t>
            </a:r>
          </a:p>
          <a:p>
            <a:r>
              <a:rPr lang="es-CO" sz="2400" i="1" dirty="0" smtClean="0"/>
              <a:t>“Los hijos de Reubén, primogénito de Israel, porque él era el primogénito , pero por profanar el lecho de su padre, fue entregada su primogenitura a los hijos de Yosef,, hijo de Israel, y no fue considerado para primogenitura”. </a:t>
            </a:r>
            <a:r>
              <a:rPr lang="es-CO" sz="2400" dirty="0" smtClean="0"/>
              <a:t>Dibré Hayamim Alef 5:1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48:7 En cuanto a mí, cuando hube venido de </a:t>
            </a:r>
            <a:r>
              <a:rPr lang="es-MX" sz="2400" dirty="0" err="1" smtClean="0"/>
              <a:t>Paddan</a:t>
            </a:r>
            <a:r>
              <a:rPr lang="es-MX" sz="2400" dirty="0" smtClean="0"/>
              <a:t>, se me murió Raquel en la tierra de Canaán, por el camino, faltando todavía algún trecho para llegar a </a:t>
            </a:r>
            <a:r>
              <a:rPr lang="es-MX" sz="2400" dirty="0" err="1" smtClean="0"/>
              <a:t>Efrat</a:t>
            </a:r>
            <a:r>
              <a:rPr lang="es-MX" sz="2400" dirty="0" smtClean="0"/>
              <a:t>; y la enterré allí en el camino de </a:t>
            </a:r>
            <a:r>
              <a:rPr lang="es-MX" sz="2400" dirty="0" err="1" smtClean="0"/>
              <a:t>Efrat</a:t>
            </a:r>
            <a:r>
              <a:rPr lang="es-MX" sz="2400" dirty="0" smtClean="0"/>
              <a:t>, la cual es Bet-</a:t>
            </a:r>
            <a:r>
              <a:rPr lang="es-MX" sz="2400" dirty="0" err="1" smtClean="0"/>
              <a:t>Lejem</a:t>
            </a:r>
            <a:r>
              <a:rPr lang="es-MX" sz="2400" dirty="0" smtClean="0"/>
              <a:t> (</a:t>
            </a:r>
            <a:r>
              <a:rPr lang="es-MX" sz="2400" dirty="0" err="1" smtClean="0"/>
              <a:t>Belen</a:t>
            </a:r>
            <a:r>
              <a:rPr lang="es-MX" sz="2400" dirty="0" smtClean="0"/>
              <a:t>).</a:t>
            </a:r>
          </a:p>
          <a:p>
            <a:r>
              <a:rPr lang="es-MX" sz="2400" b="1" dirty="0" err="1" smtClean="0"/>
              <a:t>Va'ani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bevo'i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Padan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alay</a:t>
            </a:r>
            <a:r>
              <a:rPr lang="es-MX" sz="2400" b="1" dirty="0" smtClean="0"/>
              <a:t> Rajel </a:t>
            </a:r>
            <a:r>
              <a:rPr lang="es-MX" sz="2400" b="1" dirty="0" err="1" smtClean="0"/>
              <a:t>be'erets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baderej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be'od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kivrat-erets</a:t>
            </a:r>
            <a:r>
              <a:rPr lang="es-MX" sz="2400" b="1" dirty="0" smtClean="0"/>
              <a:t> lavo </a:t>
            </a:r>
            <a:r>
              <a:rPr lang="es-MX" sz="2400" b="1" dirty="0" err="1" smtClean="0"/>
              <a:t>Efratah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va'ekbereha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bederej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Efrat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Beyt</a:t>
            </a:r>
            <a:r>
              <a:rPr lang="es-MX" sz="2400" b="1" dirty="0" smtClean="0"/>
              <a:t> Lajem.</a:t>
            </a:r>
            <a:endParaRPr lang="es-MX" sz="2400" dirty="0" smtClean="0"/>
          </a:p>
          <a:p>
            <a:r>
              <a:rPr lang="es-CO" sz="2400" dirty="0" smtClean="0"/>
              <a:t>Dice Rashí: Y a pesar de que yo te causo molestias para que me transportes a Kenaán cuando muera, aunque no lo pude hacer así con tu madre, ya que falleció en el camino de Bet </a:t>
            </a:r>
            <a:r>
              <a:rPr lang="es-CO" sz="2400" dirty="0" err="1" smtClean="0"/>
              <a:t>Lejem</a:t>
            </a:r>
            <a:r>
              <a:rPr lang="es-CO" sz="2400" dirty="0" smtClean="0"/>
              <a:t>, no dejes de sepultarme allá.</a:t>
            </a:r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Como vemos anteriormente, Yacob le pide a Yosef un entierro en la Cueva de Macpelá</a:t>
            </a:r>
          </a:p>
          <a:p>
            <a:r>
              <a:rPr lang="es-MX" sz="2400" dirty="0" smtClean="0"/>
              <a:t>47:30 sino que descanse con mis padres; así que tú me llevaras de Egipto y me sepultarás en el sepulcro de ellos. Y él respondió: Yo haré conforme a tu dicho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>La petición no es que lo entierre junto a su mamá Rajel, sino junto a sus padres.</a:t>
            </a:r>
          </a:p>
          <a:p>
            <a:r>
              <a:rPr lang="es-MX" sz="2400" dirty="0" smtClean="0"/>
              <a:t>Por eso Yacob tiene que aclararle a Yosef qué fue lo que sucedió en el camino a Bet Léjem con su madre Rajel.</a:t>
            </a:r>
          </a:p>
          <a:p>
            <a:r>
              <a:rPr lang="es-MX" sz="2400" dirty="0" smtClean="0"/>
              <a:t>Rambán nos da una luz sobre este asunto que por supuesto, es contrario a la interpretación de Rashí.</a:t>
            </a:r>
            <a:endParaRPr lang="es-MX" sz="2400" dirty="0" smtClean="0"/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La cueva de Macpelá esta en esos momentos a medio día de camino desde el lugar donde muere Rajel, cerca de Bet </a:t>
            </a:r>
            <a:r>
              <a:rPr lang="es-CO" sz="2400" dirty="0" err="1" smtClean="0"/>
              <a:t>Lejem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Rashí argumenta basado en un Midrash. “Y yo se que tu tienes en tu corazón algo duro contra mí (por no haber enterrado a tu madre en Macpelá). Pero debes saber que fue por la Palabra de Hashem que yo la enterré allí, y así ella será una ayuda para sus hijos en el futuro, porque cuando Nebuzaradán (general de Nebujetnazar) los exilie y ellos pasen por el lugar en donde ella esta sepultada, Rajel saldrá de su sepultura y buscara misericordia para ellos, como esta escrito en Yirmiyahu: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“Una voz es escuchada en Ramá, llanto y amargo lloro, Rajel llora por sus hijos…” </a:t>
            </a:r>
            <a:r>
              <a:rPr lang="es-CO" sz="2400" dirty="0" smtClean="0"/>
              <a:t>Jeremías 31:14</a:t>
            </a:r>
          </a:p>
          <a:p>
            <a:r>
              <a:rPr lang="es-CO" sz="2400" dirty="0" smtClean="0"/>
              <a:t>Y el Santo Bendito responderá, </a:t>
            </a:r>
            <a:r>
              <a:rPr lang="es-CO" sz="2400" i="1" dirty="0" smtClean="0"/>
              <a:t>“hay una recompensa por tus obras…y los hijos regresarán a sus fronteras”, </a:t>
            </a:r>
            <a:r>
              <a:rPr lang="es-CO" sz="2400" dirty="0" smtClean="0"/>
              <a:t>como se lee en el verso siguiente</a:t>
            </a:r>
            <a:r>
              <a:rPr lang="es-CO" sz="2400" dirty="0" smtClean="0"/>
              <a:t>: </a:t>
            </a:r>
            <a:r>
              <a:rPr lang="es-CO" sz="2400" i="1" dirty="0" smtClean="0"/>
              <a:t>“Reprime tu voz del llanto, y tus ojos de las lágrimas, pues hay recompensa para su </a:t>
            </a:r>
            <a:r>
              <a:rPr lang="es-CO" sz="2400" i="1" dirty="0" smtClean="0"/>
              <a:t>trabajo”</a:t>
            </a:r>
            <a:r>
              <a:rPr lang="es-CO" sz="2400" dirty="0" smtClean="0"/>
              <a:t> </a:t>
            </a:r>
            <a:r>
              <a:rPr lang="es-CO" sz="2400" dirty="0" err="1" smtClean="0"/>
              <a:t>Jer.</a:t>
            </a:r>
            <a:r>
              <a:rPr lang="es-CO" sz="2400" dirty="0" smtClean="0"/>
              <a:t> 31:15</a:t>
            </a:r>
          </a:p>
          <a:p>
            <a:r>
              <a:rPr lang="es-CO" sz="2400" dirty="0" smtClean="0"/>
              <a:t>Rambán opina que de acuerdo a la interpretación plana Yacob le dijo lo anterior a Yosef apologéticamente, y de esta manera Yosef no vendría a ponerse enfadado al ver a Yacob deseando ser enterrado en la Cueva debido a que su mama no estaba enterrada ahí, pero sí Leáh</a:t>
            </a:r>
            <a:r>
              <a:rPr lang="es-CO" sz="2400" dirty="0" smtClean="0"/>
              <a:t>.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Siendo así, Yacob le dijo que fue enterrada en la tierra de </a:t>
            </a:r>
            <a:r>
              <a:rPr lang="es-CO" sz="2400" dirty="0" err="1" smtClean="0"/>
              <a:t>Kenáan</a:t>
            </a:r>
            <a:r>
              <a:rPr lang="es-CO" sz="2400" dirty="0" smtClean="0"/>
              <a:t> y que no fue enterrada fuera de la Tierra Santa, como pudiera ser el caso de un entierro egipcio para Yacob.</a:t>
            </a:r>
          </a:p>
          <a:p>
            <a:r>
              <a:rPr lang="es-CO" sz="2400" dirty="0" smtClean="0"/>
              <a:t>Ella murió en el camino y de repente el no pudo enterrarla en la Cueva de Macpelá, porque, cómo iba a abandonar sus hijos y su ganado en el camino y correr rápidamente con el cuerpo muerto de Rajel a la Cueva de Macpelá?</a:t>
            </a:r>
          </a:p>
          <a:p>
            <a:r>
              <a:rPr lang="es-CO" sz="2400" dirty="0" smtClean="0"/>
              <a:t>Y dónde estaban los médicos y embalsamadores para preservar su cuerpo mientras hacía su viaje a Macpelá? </a:t>
            </a:r>
          </a:p>
          <a:p>
            <a:r>
              <a:rPr lang="es-CO" sz="2400" dirty="0" smtClean="0"/>
              <a:t>Por eso dice: “se me murió Rajel”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Ahora bien, si hubiera decidido irse con sus hijos y su ganado a enterrarla a Macpelá, ello le hubiera tomado muchos días, a pesar de que la jornada era para medio día desde allí para una persona corriente.</a:t>
            </a:r>
          </a:p>
          <a:p>
            <a:r>
              <a:rPr lang="es-CO" sz="2400" dirty="0" smtClean="0"/>
              <a:t>Y yo pienso –dice Rambán- estas fueron solo palabras de disculpa educada y amables, y también, Yacob supo que había muerto en el camino y dentro de la Tierra, y él la honró suficiente en su muerte.</a:t>
            </a:r>
          </a:p>
          <a:p>
            <a:r>
              <a:rPr lang="es-CO" sz="2400" dirty="0" smtClean="0"/>
              <a:t>Pero, como quiera que sea, la intención de Yacob no era la de traer a dos hermanas juntas a la tumba porque él </a:t>
            </a:r>
            <a:r>
              <a:rPr lang="es-CO" sz="2400" dirty="0" err="1" smtClean="0"/>
              <a:t>podria</a:t>
            </a:r>
            <a:r>
              <a:rPr lang="es-CO" sz="2400" dirty="0" smtClean="0"/>
              <a:t> sentir pena con sus padres que descansaban allí.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Y después de todo, era Leáh la que tenía el derecho legal de ser enterrada en la Cueva ya que fue la primera que se había casado con Yacob y él tomó a Rajel después de ella, debido al amor que le profesaba y debido a la promesa que él le había hecho a ella y a su padre. (Ver 29:18)</a:t>
            </a:r>
          </a:p>
          <a:p>
            <a:pPr lvl="1"/>
            <a:r>
              <a:rPr lang="es-CO" sz="2400" dirty="0" smtClean="0"/>
              <a:t>29:18 Y Jacob amó a Raquel, y dijo: Te serviré siete años por Raquel, tu hija menor.</a:t>
            </a:r>
          </a:p>
          <a:p>
            <a:pPr lvl="1"/>
            <a:r>
              <a:rPr lang="es-CO" sz="2400" dirty="0" err="1" smtClean="0"/>
              <a:t>Vaye'ehav</a:t>
            </a:r>
            <a:r>
              <a:rPr lang="es-CO" sz="2400" dirty="0" smtClean="0"/>
              <a:t> </a:t>
            </a:r>
            <a:r>
              <a:rPr lang="es-CO" sz="2400" dirty="0" err="1" smtClean="0"/>
              <a:t>Ya'akov</a:t>
            </a:r>
            <a:r>
              <a:rPr lang="es-CO" sz="2400" dirty="0" smtClean="0"/>
              <a:t> et-Rajel </a:t>
            </a:r>
            <a:r>
              <a:rPr lang="es-CO" sz="2400" dirty="0" err="1" smtClean="0"/>
              <a:t>vayomer</a:t>
            </a:r>
            <a:r>
              <a:rPr lang="es-CO" sz="2400" dirty="0" smtClean="0"/>
              <a:t> </a:t>
            </a:r>
            <a:r>
              <a:rPr lang="es-CO" sz="2400" dirty="0" err="1" smtClean="0"/>
              <a:t>e'evadja</a:t>
            </a:r>
            <a:r>
              <a:rPr lang="es-CO" sz="2400" dirty="0" smtClean="0"/>
              <a:t> </a:t>
            </a:r>
            <a:r>
              <a:rPr lang="es-CO" sz="2400" dirty="0" err="1" smtClean="0"/>
              <a:t>sheva</a:t>
            </a:r>
            <a:r>
              <a:rPr lang="es-CO" sz="2400" dirty="0" smtClean="0"/>
              <a:t> </a:t>
            </a:r>
            <a:r>
              <a:rPr lang="es-CO" sz="2400" dirty="0" err="1" smtClean="0"/>
              <a:t>shanim</a:t>
            </a:r>
            <a:r>
              <a:rPr lang="es-CO" sz="2400" dirty="0" smtClean="0"/>
              <a:t> </a:t>
            </a:r>
            <a:r>
              <a:rPr lang="es-CO" sz="2400" dirty="0" err="1" smtClean="0"/>
              <a:t>beRajel</a:t>
            </a:r>
            <a:r>
              <a:rPr lang="es-CO" sz="2400" dirty="0" smtClean="0"/>
              <a:t> </a:t>
            </a:r>
            <a:r>
              <a:rPr lang="es-CO" sz="2400" dirty="0" err="1" smtClean="0"/>
              <a:t>bitja</a:t>
            </a:r>
            <a:r>
              <a:rPr lang="es-CO" sz="2400" dirty="0" smtClean="0"/>
              <a:t> </a:t>
            </a:r>
            <a:r>
              <a:rPr lang="es-CO" sz="2400" dirty="0" err="1" smtClean="0"/>
              <a:t>haktanah</a:t>
            </a:r>
            <a:r>
              <a:rPr lang="es-CO" sz="2400" dirty="0" smtClean="0"/>
              <a:t>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lvl="1"/>
            <a:r>
              <a:rPr lang="es-CO" sz="2400" dirty="0" smtClean="0"/>
              <a:t>29:19 A lo cual respondió </a:t>
            </a:r>
            <a:r>
              <a:rPr lang="es-CO" sz="2400" dirty="0" err="1" smtClean="0"/>
              <a:t>Laván</a:t>
            </a:r>
            <a:r>
              <a:rPr lang="es-CO" sz="2400" dirty="0" smtClean="0"/>
              <a:t>: Mejor es que te la dé a ti y no la dé a otro; quédate conmigo.</a:t>
            </a:r>
          </a:p>
          <a:p>
            <a:pPr lvl="1"/>
            <a:r>
              <a:rPr lang="es-CO" sz="2400" dirty="0" err="1" smtClean="0"/>
              <a:t>Vayomer</a:t>
            </a:r>
            <a:r>
              <a:rPr lang="es-CO" sz="2400" dirty="0" smtClean="0"/>
              <a:t> Lavan tov titi </a:t>
            </a:r>
            <a:r>
              <a:rPr lang="es-CO" sz="2400" dirty="0" err="1" smtClean="0"/>
              <a:t>otah</a:t>
            </a:r>
            <a:r>
              <a:rPr lang="es-CO" sz="2400" dirty="0" smtClean="0"/>
              <a:t> </a:t>
            </a:r>
            <a:r>
              <a:rPr lang="es-CO" sz="2400" dirty="0" err="1" smtClean="0"/>
              <a:t>laj</a:t>
            </a:r>
            <a:r>
              <a:rPr lang="es-CO" sz="2400" dirty="0" smtClean="0"/>
              <a:t> </a:t>
            </a:r>
            <a:r>
              <a:rPr lang="es-CO" sz="2400" dirty="0" err="1" smtClean="0"/>
              <a:t>mititi</a:t>
            </a:r>
            <a:r>
              <a:rPr lang="es-CO" sz="2400" dirty="0" smtClean="0"/>
              <a:t> </a:t>
            </a:r>
            <a:r>
              <a:rPr lang="es-CO" sz="2400" dirty="0" err="1" smtClean="0"/>
              <a:t>otah</a:t>
            </a:r>
            <a:r>
              <a:rPr lang="es-CO" sz="2400" dirty="0" smtClean="0"/>
              <a:t> </a:t>
            </a:r>
            <a:r>
              <a:rPr lang="es-CO" sz="2400" dirty="0" err="1" smtClean="0"/>
              <a:t>le'ish</a:t>
            </a:r>
            <a:r>
              <a:rPr lang="es-CO" sz="2400" dirty="0" smtClean="0"/>
              <a:t> </a:t>
            </a:r>
            <a:r>
              <a:rPr lang="es-CO" sz="2400" dirty="0" err="1" smtClean="0"/>
              <a:t>ajer</a:t>
            </a:r>
            <a:r>
              <a:rPr lang="es-CO" sz="2400" dirty="0" smtClean="0"/>
              <a:t> </a:t>
            </a:r>
            <a:r>
              <a:rPr lang="es-CO" sz="2400" dirty="0" err="1" smtClean="0"/>
              <a:t>shvah</a:t>
            </a:r>
            <a:r>
              <a:rPr lang="es-CO" sz="2400" dirty="0" smtClean="0"/>
              <a:t> </a:t>
            </a:r>
            <a:r>
              <a:rPr lang="es-CO" sz="2400" dirty="0" err="1" smtClean="0"/>
              <a:t>imadi</a:t>
            </a:r>
            <a:r>
              <a:rPr lang="es-CO" sz="2400" dirty="0" smtClean="0"/>
              <a:t>.</a:t>
            </a:r>
          </a:p>
          <a:p>
            <a:pPr lvl="1"/>
            <a:r>
              <a:rPr lang="es-CO" sz="2400" dirty="0" smtClean="0"/>
              <a:t>29:20 Y Jacob sirvió por Raquel siete años, y fueron a sus ojos como unos días, por el amor que le tenía.</a:t>
            </a:r>
          </a:p>
          <a:p>
            <a:pPr lvl="1"/>
            <a:r>
              <a:rPr lang="es-CO" sz="2400" dirty="0" err="1" smtClean="0"/>
              <a:t>Vaya'avod</a:t>
            </a:r>
            <a:r>
              <a:rPr lang="es-CO" sz="2400" dirty="0" smtClean="0"/>
              <a:t> </a:t>
            </a:r>
            <a:r>
              <a:rPr lang="es-CO" sz="2400" dirty="0" err="1" smtClean="0"/>
              <a:t>Ya'akov</a:t>
            </a:r>
            <a:r>
              <a:rPr lang="es-CO" sz="2400" dirty="0" smtClean="0"/>
              <a:t> </a:t>
            </a:r>
            <a:r>
              <a:rPr lang="es-CO" sz="2400" dirty="0" err="1" smtClean="0"/>
              <a:t>beRajel</a:t>
            </a:r>
            <a:r>
              <a:rPr lang="es-CO" sz="2400" dirty="0" smtClean="0"/>
              <a:t> </a:t>
            </a:r>
            <a:r>
              <a:rPr lang="es-CO" sz="2400" dirty="0" err="1" smtClean="0"/>
              <a:t>sheva</a:t>
            </a:r>
            <a:r>
              <a:rPr lang="es-CO" sz="2400" dirty="0" smtClean="0"/>
              <a:t> </a:t>
            </a:r>
            <a:r>
              <a:rPr lang="es-CO" sz="2400" dirty="0" err="1" smtClean="0"/>
              <a:t>shanim</a:t>
            </a:r>
            <a:r>
              <a:rPr lang="es-CO" sz="2400" dirty="0" smtClean="0"/>
              <a:t> </a:t>
            </a:r>
            <a:r>
              <a:rPr lang="es-CO" sz="2400" dirty="0" err="1" smtClean="0"/>
              <a:t>vayihyu</a:t>
            </a:r>
            <a:r>
              <a:rPr lang="es-CO" sz="2400" dirty="0" smtClean="0"/>
              <a:t> </a:t>
            </a:r>
            <a:r>
              <a:rPr lang="es-CO" sz="2400" dirty="0" err="1" smtClean="0"/>
              <a:t>ve'eynav</a:t>
            </a:r>
            <a:r>
              <a:rPr lang="es-CO" sz="2400" dirty="0" smtClean="0"/>
              <a:t> </a:t>
            </a:r>
            <a:r>
              <a:rPr lang="es-CO" sz="2400" dirty="0" err="1" smtClean="0"/>
              <a:t>keyamim</a:t>
            </a:r>
            <a:r>
              <a:rPr lang="es-CO" sz="2400" dirty="0" smtClean="0"/>
              <a:t> </a:t>
            </a:r>
            <a:r>
              <a:rPr lang="es-CO" sz="2400" dirty="0" err="1" smtClean="0"/>
              <a:t>ajadim</a:t>
            </a:r>
            <a:r>
              <a:rPr lang="es-CO" sz="2400" dirty="0" smtClean="0"/>
              <a:t> </a:t>
            </a:r>
            <a:r>
              <a:rPr lang="es-CO" sz="2400" dirty="0" err="1" smtClean="0"/>
              <a:t>be'ahavato</a:t>
            </a:r>
            <a:r>
              <a:rPr lang="es-CO" sz="2400" dirty="0" smtClean="0"/>
              <a:t> </a:t>
            </a:r>
            <a:r>
              <a:rPr lang="es-CO" sz="2400" dirty="0" err="1" smtClean="0"/>
              <a:t>otah</a:t>
            </a:r>
            <a:r>
              <a:rPr lang="es-CO" sz="2400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48:8 Y vio Israel a los hijos de José y dijo: ¿Quienes son estos?</a:t>
            </a:r>
          </a:p>
          <a:p>
            <a:r>
              <a:rPr lang="es-CO" sz="2400" b="1" dirty="0" err="1" smtClean="0"/>
              <a:t>Vayar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Yisra'el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beney</a:t>
            </a:r>
            <a:r>
              <a:rPr lang="es-CO" sz="2400" b="1" dirty="0" smtClean="0"/>
              <a:t> Yosef </a:t>
            </a:r>
            <a:r>
              <a:rPr lang="es-CO" sz="2400" b="1" dirty="0" err="1" smtClean="0"/>
              <a:t>vayomer</a:t>
            </a:r>
            <a:r>
              <a:rPr lang="es-CO" sz="2400" b="1" dirty="0" smtClean="0"/>
              <a:t> mi-</a:t>
            </a:r>
            <a:r>
              <a:rPr lang="es-CO" sz="2400" b="1" dirty="0" err="1" smtClean="0"/>
              <a:t>eleh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48:9 Y respondió José a su padre: Son mis hijos, los que me ha dado Dios aquí. Y el dijo: Tráemelos, por favor, para que los bendiga.</a:t>
            </a: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Yosef el-</a:t>
            </a:r>
            <a:r>
              <a:rPr lang="es-CO" sz="2400" b="1" dirty="0" err="1" smtClean="0"/>
              <a:t>aviv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banay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hem</a:t>
            </a:r>
            <a:r>
              <a:rPr lang="es-CO" sz="2400" b="1" dirty="0" smtClean="0"/>
              <a:t> asher-</a:t>
            </a:r>
            <a:r>
              <a:rPr lang="es-CO" sz="2400" b="1" dirty="0" err="1" smtClean="0"/>
              <a:t>natan</a:t>
            </a:r>
            <a:r>
              <a:rPr lang="es-CO" sz="2400" b="1" dirty="0" smtClean="0"/>
              <a:t>-</a:t>
            </a:r>
            <a:r>
              <a:rPr lang="es-CO" sz="2400" b="1" dirty="0" err="1" smtClean="0"/>
              <a:t>li</a:t>
            </a:r>
            <a:r>
              <a:rPr lang="es-CO" sz="2400" b="1" dirty="0" smtClean="0"/>
              <a:t> Elohim </a:t>
            </a:r>
            <a:r>
              <a:rPr lang="es-CO" sz="2400" b="1" dirty="0" err="1" smtClean="0"/>
              <a:t>bazeh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vayomar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kajem-na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elay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va'avarajem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Rashí dice que la Shejiná se apartó de Israel por un momento porque en el futuro </a:t>
            </a:r>
            <a:r>
              <a:rPr lang="es-CO" sz="2400" dirty="0" err="1" smtClean="0"/>
              <a:t>Yeroboam</a:t>
            </a:r>
            <a:r>
              <a:rPr lang="es-CO" sz="2400" dirty="0" smtClean="0"/>
              <a:t> y </a:t>
            </a:r>
            <a:r>
              <a:rPr lang="es-CO" sz="2400" dirty="0" err="1" smtClean="0"/>
              <a:t>Ajab</a:t>
            </a:r>
            <a:r>
              <a:rPr lang="es-CO" sz="2400" dirty="0" smtClean="0"/>
              <a:t> surgirían de la Tribu de Efraím, y </a:t>
            </a:r>
            <a:r>
              <a:rPr lang="es-CO" sz="2400" dirty="0" err="1" smtClean="0"/>
              <a:t>Yehú</a:t>
            </a:r>
            <a:r>
              <a:rPr lang="es-CO" sz="2400" dirty="0" smtClean="0"/>
              <a:t> de la tribu de Menashé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endParaRPr lang="es-CO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De dónde salieron estos que no son aptos para ser bendecidos? Preguntó Yacob </a:t>
            </a:r>
            <a:endParaRPr lang="en-US" sz="2400" dirty="0" smtClean="0"/>
          </a:p>
          <a:p>
            <a:r>
              <a:rPr lang="es-MX" sz="2000" dirty="0" smtClean="0"/>
              <a:t>48:10  Y </a:t>
            </a:r>
            <a:r>
              <a:rPr lang="es-MX" sz="2000" dirty="0" smtClean="0"/>
              <a:t>los ojos de Israel estaban oscurecidos por la vejez; ya no podía ver. </a:t>
            </a:r>
            <a:r>
              <a:rPr lang="es-MX" sz="2000" dirty="0" smtClean="0"/>
              <a:t>José</a:t>
            </a:r>
            <a:r>
              <a:rPr lang="es-MX" sz="2000" dirty="0" smtClean="0"/>
              <a:t>, pues, los hizo llegar a el, y el les beso y les </a:t>
            </a:r>
            <a:r>
              <a:rPr lang="es-MX" sz="2000" dirty="0" smtClean="0"/>
              <a:t>abrazó.</a:t>
            </a:r>
            <a:endParaRPr lang="es-MX" sz="2000" dirty="0" smtClean="0"/>
          </a:p>
          <a:p>
            <a:r>
              <a:rPr lang="es-MX" sz="2000" b="1" dirty="0" err="1" smtClean="0"/>
              <a:t>Ve'eyney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Yisra'el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kavdu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mizoken</a:t>
            </a:r>
            <a:r>
              <a:rPr lang="es-MX" sz="2000" b="1" dirty="0" smtClean="0"/>
              <a:t> lo </a:t>
            </a:r>
            <a:r>
              <a:rPr lang="es-MX" sz="2000" b="1" dirty="0" err="1" smtClean="0"/>
              <a:t>yujal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lir'ot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vayagesh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otam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elav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vayishak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lahem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vayejabek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lahem</a:t>
            </a:r>
            <a:r>
              <a:rPr lang="es-MX" sz="2000" b="1" dirty="0" smtClean="0"/>
              <a:t>.</a:t>
            </a:r>
            <a:endParaRPr lang="es-MX" sz="2000" dirty="0" smtClean="0"/>
          </a:p>
          <a:p>
            <a:r>
              <a:rPr lang="es-MX" sz="2000" dirty="0" smtClean="0"/>
              <a:t>48:11 Y dijo Israel a José: No pensaba ver ni aun tu rostro, y he aquí que Dios me ha hecho ver también tu descendencia.</a:t>
            </a:r>
          </a:p>
          <a:p>
            <a:r>
              <a:rPr lang="es-MX" sz="2000" b="1" dirty="0" err="1" smtClean="0"/>
              <a:t>Vayomer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Yisra'el</a:t>
            </a:r>
            <a:r>
              <a:rPr lang="es-MX" sz="2000" b="1" dirty="0" smtClean="0"/>
              <a:t> el-Yosef </a:t>
            </a:r>
            <a:r>
              <a:rPr lang="es-MX" sz="2000" b="1" dirty="0" err="1" smtClean="0"/>
              <a:t>re'oh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faneyja</a:t>
            </a:r>
            <a:r>
              <a:rPr lang="es-MX" sz="2000" b="1" dirty="0" smtClean="0"/>
              <a:t> lo </a:t>
            </a:r>
            <a:r>
              <a:rPr lang="es-MX" sz="2000" b="1" dirty="0" err="1" smtClean="0"/>
              <a:t>filalti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vehineh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her'ah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oti</a:t>
            </a:r>
            <a:r>
              <a:rPr lang="es-MX" sz="2000" b="1" dirty="0" smtClean="0"/>
              <a:t> Elohim </a:t>
            </a:r>
            <a:r>
              <a:rPr lang="es-MX" sz="2000" b="1" dirty="0" err="1" smtClean="0"/>
              <a:t>gam</a:t>
            </a:r>
            <a:r>
              <a:rPr lang="es-MX" sz="2000" b="1" dirty="0" smtClean="0"/>
              <a:t> et-</a:t>
            </a:r>
            <a:r>
              <a:rPr lang="es-MX" sz="2000" b="1" dirty="0" err="1" smtClean="0"/>
              <a:t>zar'eja</a:t>
            </a:r>
            <a:r>
              <a:rPr lang="es-MX" sz="2000" b="1" dirty="0" smtClean="0"/>
              <a:t>.</a:t>
            </a:r>
            <a:endParaRPr lang="es-MX" sz="2000" dirty="0" smtClean="0"/>
          </a:p>
          <a:p>
            <a:r>
              <a:rPr lang="es-MX" sz="2000" dirty="0" smtClean="0"/>
              <a:t>48:12 Y los saco José de entre las rodillas de Jacob, y se inclino a tierra delante de su rostro.</a:t>
            </a:r>
          </a:p>
          <a:p>
            <a:r>
              <a:rPr lang="es-MX" sz="2000" b="1" dirty="0" err="1" smtClean="0"/>
              <a:t>Vayotse</a:t>
            </a:r>
            <a:r>
              <a:rPr lang="es-MX" sz="2000" b="1" dirty="0" smtClean="0"/>
              <a:t> Yosef </a:t>
            </a:r>
            <a:r>
              <a:rPr lang="es-MX" sz="2000" b="1" dirty="0" err="1" smtClean="0"/>
              <a:t>otam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me'im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birkav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vayishtaju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le'apav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artsah</a:t>
            </a:r>
            <a:r>
              <a:rPr lang="es-MX" sz="2000" b="1" dirty="0" smtClean="0"/>
              <a:t>.</a:t>
            </a:r>
            <a:endParaRPr lang="es-MX" sz="2000" dirty="0" smtClean="0"/>
          </a:p>
          <a:p>
            <a:endParaRPr lang="es-CO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48:13 Y tomo José a los dos, a Efraín a su derecha, a la izquierda de Israel, y a </a:t>
            </a:r>
            <a:r>
              <a:rPr lang="es-MX" sz="2400" dirty="0" err="1" smtClean="0"/>
              <a:t>Manasé</a:t>
            </a:r>
            <a:r>
              <a:rPr lang="es-MX" sz="2400" dirty="0" smtClean="0"/>
              <a:t> a su izquierda, a la derecha de Israel, y se </a:t>
            </a:r>
            <a:r>
              <a:rPr lang="es-MX" sz="2400" dirty="0" smtClean="0"/>
              <a:t>acercó </a:t>
            </a:r>
            <a:r>
              <a:rPr lang="es-MX" sz="2400" dirty="0" smtClean="0"/>
              <a:t>a el.</a:t>
            </a:r>
          </a:p>
          <a:p>
            <a:r>
              <a:rPr lang="es-MX" sz="2400" b="1" dirty="0" smtClean="0"/>
              <a:t>Vayikaj Yosef et-</a:t>
            </a:r>
            <a:r>
              <a:rPr lang="es-MX" sz="2400" b="1" dirty="0" err="1" smtClean="0"/>
              <a:t>shneyhem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bimino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mismol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Menasheh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vismolo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vayagesh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48:14 Y extendió Israel su mano derecha y la puso sobre la cabeza de Efraín que era el menor, y su izquierda sobre la cabeza de </a:t>
            </a:r>
            <a:r>
              <a:rPr lang="es-MX" sz="2400" dirty="0" err="1" smtClean="0"/>
              <a:t>Manasé</a:t>
            </a:r>
            <a:r>
              <a:rPr lang="es-MX" sz="2400" dirty="0" smtClean="0"/>
              <a:t>, guiando con conocimiento sus manos, aunque </a:t>
            </a:r>
            <a:r>
              <a:rPr lang="es-MX" sz="2400" dirty="0" err="1" smtClean="0"/>
              <a:t>Manasé</a:t>
            </a:r>
            <a:r>
              <a:rPr lang="es-MX" sz="2400" dirty="0" smtClean="0"/>
              <a:t> era el primogénito.</a:t>
            </a:r>
          </a:p>
          <a:p>
            <a:r>
              <a:rPr lang="es-MX" sz="2400" b="1" dirty="0" err="1" smtClean="0"/>
              <a:t>Vayishlaj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yemino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vayashet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Efrayim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hatsa'ir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smolo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rosh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Menasheh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sikel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yadav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Menasheh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habejor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300" dirty="0" smtClean="0"/>
              <a:t>48:15 </a:t>
            </a:r>
            <a:r>
              <a:rPr lang="es-MX" sz="2300" dirty="0" smtClean="0"/>
              <a:t>Y bendijo a José </a:t>
            </a:r>
            <a:r>
              <a:rPr lang="es-MX" sz="2300" dirty="0" smtClean="0"/>
              <a:t>y </a:t>
            </a:r>
            <a:r>
              <a:rPr lang="es-MX" sz="2300" dirty="0" smtClean="0"/>
              <a:t>le dijo: El Dios delante de quien anduvieron mis padres, Abraham e Isaac; el Dios que me ha sustentado desde que existo hasta el día de hoy;</a:t>
            </a:r>
          </a:p>
          <a:p>
            <a:r>
              <a:rPr lang="es-MX" sz="2300" b="1" dirty="0" err="1" smtClean="0"/>
              <a:t>Vayevarej</a:t>
            </a:r>
            <a:r>
              <a:rPr lang="es-MX" sz="2300" b="1" dirty="0" smtClean="0"/>
              <a:t> et-Yosef </a:t>
            </a:r>
            <a:r>
              <a:rPr lang="es-MX" sz="2300" b="1" dirty="0" err="1" smtClean="0"/>
              <a:t>vayomar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ha'Elohim</a:t>
            </a:r>
            <a:r>
              <a:rPr lang="es-MX" sz="2300" b="1" dirty="0" smtClean="0"/>
              <a:t> asher </a:t>
            </a:r>
            <a:r>
              <a:rPr lang="es-MX" sz="2300" b="1" dirty="0" err="1" smtClean="0"/>
              <a:t>hithaleju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avotay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lefanav</a:t>
            </a:r>
            <a:r>
              <a:rPr lang="es-MX" sz="2300" b="1" dirty="0" smtClean="0"/>
              <a:t> Avraham </a:t>
            </a:r>
            <a:r>
              <a:rPr lang="es-MX" sz="2300" b="1" dirty="0" err="1" smtClean="0"/>
              <a:t>veYitsjak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ha'Elohim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haRo'eh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oti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me'odi</a:t>
            </a:r>
            <a:r>
              <a:rPr lang="es-MX" sz="2300" b="1" dirty="0" smtClean="0"/>
              <a:t> ad-</a:t>
            </a:r>
            <a:r>
              <a:rPr lang="es-MX" sz="2300" b="1" dirty="0" err="1" smtClean="0"/>
              <a:t>hayom</a:t>
            </a:r>
            <a:r>
              <a:rPr lang="es-MX" sz="2300" b="1" dirty="0" smtClean="0"/>
              <a:t> </a:t>
            </a:r>
            <a:r>
              <a:rPr lang="es-MX" sz="2300" b="1" dirty="0" err="1" smtClean="0"/>
              <a:t>hazeh</a:t>
            </a:r>
            <a:r>
              <a:rPr lang="es-MX" sz="2300" b="1" dirty="0" smtClean="0"/>
              <a:t>.</a:t>
            </a:r>
          </a:p>
          <a:p>
            <a:r>
              <a:rPr lang="es-CO" sz="2300" dirty="0" smtClean="0"/>
              <a:t>48:16 el ángel que me rescato de todo </a:t>
            </a:r>
            <a:r>
              <a:rPr lang="es-CO" sz="2300" dirty="0" smtClean="0"/>
              <a:t>mal *, </a:t>
            </a:r>
            <a:r>
              <a:rPr lang="es-CO" sz="2300" dirty="0" smtClean="0"/>
              <a:t>bendiga a los muchachos; y que sea puesto en ellos mi nombre, y el nombre de mis padres, </a:t>
            </a:r>
            <a:r>
              <a:rPr lang="es-CO" sz="2300" dirty="0" smtClean="0"/>
              <a:t>Abraham </a:t>
            </a:r>
            <a:r>
              <a:rPr lang="es-CO" sz="2300" dirty="0" smtClean="0"/>
              <a:t>e Isaac, y que se multipliquen como los peces, en medio de la tierra.</a:t>
            </a:r>
          </a:p>
          <a:p>
            <a:r>
              <a:rPr lang="es-CO" sz="2300" b="1" dirty="0" err="1" smtClean="0"/>
              <a:t>Hamal'aj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hago'el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oti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mikol-ra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yevarej</a:t>
            </a:r>
            <a:r>
              <a:rPr lang="es-CO" sz="2300" b="1" dirty="0" smtClean="0"/>
              <a:t> et-</a:t>
            </a:r>
            <a:r>
              <a:rPr lang="es-CO" sz="2300" b="1" dirty="0" err="1" smtClean="0"/>
              <a:t>hane'arim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veyikare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vahem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shemi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veshem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avotay</a:t>
            </a:r>
            <a:r>
              <a:rPr lang="es-CO" sz="2300" b="1" dirty="0" smtClean="0"/>
              <a:t> Avraham </a:t>
            </a:r>
            <a:r>
              <a:rPr lang="es-CO" sz="2300" b="1" dirty="0" err="1" smtClean="0"/>
              <a:t>veYitsjak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veyidgu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larov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bekerev</a:t>
            </a:r>
            <a:r>
              <a:rPr lang="es-CO" sz="2300" b="1" dirty="0" smtClean="0"/>
              <a:t> </a:t>
            </a:r>
            <a:r>
              <a:rPr lang="es-CO" sz="2300" b="1" dirty="0" err="1" smtClean="0"/>
              <a:t>ha'arets</a:t>
            </a:r>
            <a:r>
              <a:rPr lang="es-CO" sz="2300" b="1" dirty="0" smtClean="0"/>
              <a:t>.</a:t>
            </a:r>
            <a:endParaRPr lang="es-CO" sz="23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48:17  Y </a:t>
            </a:r>
            <a:r>
              <a:rPr lang="es-CO" sz="2400" dirty="0" smtClean="0"/>
              <a:t>vio José que su padre ponía su mano derecha sobre la cabeza de Efraín y le pareció mal, y asió la mano de su padre para quitarla de sobre la cabeza de Efraín y colocarla sobre la cabeza de </a:t>
            </a:r>
            <a:r>
              <a:rPr lang="es-CO" sz="2400" dirty="0" err="1" smtClean="0"/>
              <a:t>Manasé</a:t>
            </a:r>
            <a:r>
              <a:rPr lang="es-CO" sz="2400" dirty="0" smtClean="0"/>
              <a:t>.</a:t>
            </a:r>
            <a:endParaRPr lang="es-CO" sz="2400" dirty="0" smtClean="0"/>
          </a:p>
          <a:p>
            <a:r>
              <a:rPr lang="es-CO" sz="2400" b="1" dirty="0" err="1" smtClean="0"/>
              <a:t>Vayar</a:t>
            </a:r>
            <a:r>
              <a:rPr lang="es-CO" sz="2400" b="1" dirty="0" smtClean="0"/>
              <a:t> Yosef ki-</a:t>
            </a:r>
            <a:r>
              <a:rPr lang="es-CO" sz="2400" b="1" dirty="0" err="1" smtClean="0"/>
              <a:t>yashit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aviv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yad-yemino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rosh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Efrayim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vayera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be'eynav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vayitmoj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yad-aviv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lehasir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otah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me'al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rosh-Efrayim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rosh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Menasheh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dirty="0" smtClean="0"/>
              <a:t>48:18 Y dijo José a su padre: No me equivoque, padre mío, puesto que este es el primogénito; pon tu derecha sobre su cabeza.</a:t>
            </a: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Yosef el-</a:t>
            </a:r>
            <a:r>
              <a:rPr lang="es-CO" sz="2400" b="1" dirty="0" err="1" smtClean="0"/>
              <a:t>aviv</a:t>
            </a:r>
            <a:r>
              <a:rPr lang="es-CO" sz="2400" b="1" dirty="0" smtClean="0"/>
              <a:t> lo-</a:t>
            </a:r>
            <a:r>
              <a:rPr lang="es-CO" sz="2400" b="1" dirty="0" err="1" smtClean="0"/>
              <a:t>jen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avi</a:t>
            </a:r>
            <a:r>
              <a:rPr lang="es-CO" sz="2400" b="1" dirty="0" smtClean="0"/>
              <a:t> ki-</a:t>
            </a:r>
            <a:r>
              <a:rPr lang="es-CO" sz="2400" b="1" dirty="0" err="1" smtClean="0"/>
              <a:t>zeh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habejor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yeminja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rosho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200" dirty="0" smtClean="0"/>
              <a:t>48:19 Y </a:t>
            </a:r>
            <a:r>
              <a:rPr lang="es-MX" sz="2200" dirty="0" smtClean="0"/>
              <a:t>rehusó </a:t>
            </a:r>
            <a:r>
              <a:rPr lang="es-MX" sz="2200" dirty="0" smtClean="0"/>
              <a:t>su padre y dijo: Lo se, hijo mío, lo se; </a:t>
            </a:r>
            <a:r>
              <a:rPr lang="es-MX" sz="2200" dirty="0" smtClean="0"/>
              <a:t>este </a:t>
            </a:r>
            <a:r>
              <a:rPr lang="es-MX" sz="2200" dirty="0" smtClean="0"/>
              <a:t>también vendrá a ser pueblo, y el también será grande; sin embargo su hermano menor será mas grande que el, y su descendencia vendrá a ser una multitud de familias.</a:t>
            </a:r>
          </a:p>
          <a:p>
            <a:r>
              <a:rPr lang="es-MX" sz="2200" b="1" dirty="0" err="1" smtClean="0"/>
              <a:t>Vayema'en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aviv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vayomer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yadati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vni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yadati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gam</a:t>
            </a:r>
            <a:r>
              <a:rPr lang="es-MX" sz="2200" b="1" dirty="0" smtClean="0"/>
              <a:t>-hu </a:t>
            </a:r>
            <a:r>
              <a:rPr lang="es-MX" sz="2200" b="1" dirty="0" err="1" smtClean="0"/>
              <a:t>yihyeh-le'am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vegam</a:t>
            </a:r>
            <a:r>
              <a:rPr lang="es-MX" sz="2200" b="1" dirty="0" smtClean="0"/>
              <a:t>-hu </a:t>
            </a:r>
            <a:r>
              <a:rPr lang="es-MX" sz="2200" b="1" dirty="0" err="1" smtClean="0"/>
              <a:t>yigdal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ve'ulam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ajiv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hakaton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yigdal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mimenu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vezar'o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yihyeh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melo-hagoyim</a:t>
            </a:r>
            <a:r>
              <a:rPr lang="es-MX" sz="2200" b="1" dirty="0" smtClean="0"/>
              <a:t>.</a:t>
            </a:r>
            <a:endParaRPr lang="es-MX" sz="2200" dirty="0" smtClean="0"/>
          </a:p>
          <a:p>
            <a:r>
              <a:rPr lang="es-MX" sz="2200" dirty="0" smtClean="0"/>
              <a:t>48:20 Y les bendijo en aquel día diciendo: En vuestro nombre bendecirán a los hijos de Israel, diciendo: ¡Haga Dios que seas como Efraín y como </a:t>
            </a:r>
            <a:r>
              <a:rPr lang="es-MX" sz="2200" dirty="0" err="1" smtClean="0"/>
              <a:t>Manasé</a:t>
            </a:r>
            <a:r>
              <a:rPr lang="es-MX" sz="2200" dirty="0" smtClean="0"/>
              <a:t>! Y así puso a Efraín antes de </a:t>
            </a:r>
            <a:r>
              <a:rPr lang="es-MX" sz="2200" dirty="0" err="1" smtClean="0"/>
              <a:t>Manasé</a:t>
            </a:r>
            <a:r>
              <a:rPr lang="es-MX" sz="2200" dirty="0" smtClean="0"/>
              <a:t>.</a:t>
            </a:r>
          </a:p>
          <a:p>
            <a:r>
              <a:rPr lang="es-MX" sz="2200" b="1" dirty="0" err="1" smtClean="0"/>
              <a:t>Vayevarejem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bayom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hahu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lemor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beja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yevarej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Yisra'el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lemor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yesimja</a:t>
            </a:r>
            <a:r>
              <a:rPr lang="es-MX" sz="2200" b="1" dirty="0" smtClean="0"/>
              <a:t> Elohim </a:t>
            </a:r>
            <a:r>
              <a:rPr lang="es-MX" sz="2200" b="1" dirty="0" err="1" smtClean="0"/>
              <a:t>ke'Efrayim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vejiMenasheh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vayasem</a:t>
            </a:r>
            <a:r>
              <a:rPr lang="es-MX" sz="2200" b="1" dirty="0" smtClean="0"/>
              <a:t> et-</a:t>
            </a:r>
            <a:r>
              <a:rPr lang="es-MX" sz="2200" b="1" dirty="0" err="1" smtClean="0"/>
              <a:t>Efrayim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lifney</a:t>
            </a:r>
            <a:r>
              <a:rPr lang="es-MX" sz="2200" b="1" dirty="0" smtClean="0"/>
              <a:t> </a:t>
            </a:r>
            <a:r>
              <a:rPr lang="es-MX" sz="2200" b="1" dirty="0" err="1" smtClean="0"/>
              <a:t>Menasheh</a:t>
            </a:r>
            <a:r>
              <a:rPr lang="es-MX" sz="2200" b="1" dirty="0" smtClean="0"/>
              <a:t>.</a:t>
            </a:r>
            <a:endParaRPr lang="es-MX" sz="2200" dirty="0" smtClean="0"/>
          </a:p>
          <a:p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48:21 Y dijo Israel a José: He aquí que yo me muero; mas Dios estará con vosotros y os hará volver a la tierra de vuestros padres.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el-Yosef </a:t>
            </a:r>
            <a:r>
              <a:rPr lang="es-MX" sz="2400" b="1" dirty="0" err="1" smtClean="0"/>
              <a:t>hineh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anoji</a:t>
            </a:r>
            <a:r>
              <a:rPr lang="es-MX" sz="2400" b="1" dirty="0" smtClean="0"/>
              <a:t> met </a:t>
            </a:r>
            <a:r>
              <a:rPr lang="es-MX" sz="2400" b="1" dirty="0" err="1" smtClean="0"/>
              <a:t>vehayah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imajem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veheshiv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etjem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avoteyjem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48:22 Y yo te di a ti una porción más que a tus hermanos, la que tomé de mano del arameo con mi espada y con mi </a:t>
            </a:r>
            <a:r>
              <a:rPr lang="es-MX" sz="2400" dirty="0" smtClean="0"/>
              <a:t>arco.</a:t>
            </a:r>
            <a:endParaRPr lang="es-MX" sz="2400" dirty="0" smtClean="0"/>
          </a:p>
          <a:p>
            <a:r>
              <a:rPr lang="es-MX" sz="2400" b="1" dirty="0" err="1" smtClean="0"/>
              <a:t>Va'ani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natati</a:t>
            </a:r>
            <a:r>
              <a:rPr lang="es-MX" sz="2400" b="1" dirty="0" smtClean="0"/>
              <a:t> leja </a:t>
            </a:r>
            <a:r>
              <a:rPr lang="es-MX" sz="2400" b="1" dirty="0" err="1" smtClean="0"/>
              <a:t>Shjem</a:t>
            </a:r>
            <a:r>
              <a:rPr lang="es-MX" sz="2400" b="1" dirty="0" smtClean="0"/>
              <a:t> ajad al-</a:t>
            </a:r>
            <a:r>
              <a:rPr lang="es-MX" sz="2400" b="1" dirty="0" err="1" smtClean="0"/>
              <a:t>ajeyja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lakajti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miyad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ha'Emori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bejarbi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uvekashti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9552" y="198884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i="1" dirty="0" smtClean="0"/>
              <a:t>Las palabras de bendición que Jacob pronunció sobre los hijos de José, contienen una profunda advertencia para los descendientes de Israel: "Que sea puesto en ellos mi nombre y el nombre de mis padres Abraham e Isaac"; esto quiere decir: que sus virtudes hagan recordar las virtudes de sus antepasados; que por sus actos sean benditos sus progenitores; y que sean dignos del nombre de descendientes de Abraham, Isaac y Jacob que llevan, que lo honren y lo respeten.</a:t>
            </a:r>
            <a:endParaRPr lang="es-MX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10 </a:t>
            </a:r>
            <a:r>
              <a:rPr lang="es-CO" sz="1800" dirty="0" smtClean="0">
                <a:latin typeface="Calibri" pitchFamily="34"/>
              </a:rPr>
              <a:t>Adar 2 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20 </a:t>
            </a:r>
            <a:r>
              <a:rPr lang="es-CO" sz="1800" dirty="0" smtClean="0">
                <a:latin typeface="Calibri" pitchFamily="34"/>
              </a:rPr>
              <a:t>Marzo, 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97689</TotalTime>
  <Words>3159</Words>
  <Application>Microsoft Office PowerPoint</Application>
  <PresentationFormat>Presentación en pantalla (4:3)</PresentationFormat>
  <Paragraphs>180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3157</cp:revision>
  <dcterms:created xsi:type="dcterms:W3CDTF">2013-10-13T19:31:46Z</dcterms:created>
  <dcterms:modified xsi:type="dcterms:W3CDTF">2016-03-21T03:18:02Z</dcterms:modified>
</cp:coreProperties>
</file>