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1315" r:id="rId3"/>
    <p:sldId id="1338" r:id="rId4"/>
    <p:sldId id="1339" r:id="rId5"/>
    <p:sldId id="1310" r:id="rId6"/>
    <p:sldId id="1317" r:id="rId7"/>
    <p:sldId id="1318" r:id="rId8"/>
    <p:sldId id="1319" r:id="rId9"/>
    <p:sldId id="1329" r:id="rId10"/>
    <p:sldId id="1328" r:id="rId11"/>
    <p:sldId id="1320" r:id="rId12"/>
    <p:sldId id="1330" r:id="rId13"/>
    <p:sldId id="1331" r:id="rId14"/>
    <p:sldId id="1332" r:id="rId15"/>
    <p:sldId id="1322" r:id="rId16"/>
    <p:sldId id="1321" r:id="rId17"/>
    <p:sldId id="1333" r:id="rId18"/>
    <p:sldId id="1323" r:id="rId19"/>
    <p:sldId id="1334" r:id="rId20"/>
    <p:sldId id="1340" r:id="rId21"/>
    <p:sldId id="1341" r:id="rId22"/>
    <p:sldId id="1335" r:id="rId23"/>
    <p:sldId id="1324" r:id="rId24"/>
    <p:sldId id="1342" r:id="rId25"/>
    <p:sldId id="1343" r:id="rId26"/>
    <p:sldId id="1336" r:id="rId27"/>
    <p:sldId id="1344" r:id="rId28"/>
    <p:sldId id="1325" r:id="rId29"/>
    <p:sldId id="1345" r:id="rId30"/>
    <p:sldId id="292"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70" autoAdjust="0"/>
    <p:restoredTop sz="94660"/>
  </p:normalViewPr>
  <p:slideViewPr>
    <p:cSldViewPr>
      <p:cViewPr>
        <p:scale>
          <a:sx n="75" d="100"/>
          <a:sy n="75" d="100"/>
        </p:scale>
        <p:origin x="-144" y="-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0C9385D-75EF-4DC3-AB17-C489637A8C39}" type="datetime1">
              <a:rPr/>
              <a:pPr>
                <a:defRPr/>
              </a:pPr>
              <a:t>11/8/2015</a:t>
            </a:fld>
            <a:endParaRPr/>
          </a:p>
        </p:txBody>
      </p:sp>
      <p:sp>
        <p:nvSpPr>
          <p:cNvPr id="27652"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FC68BEEE-CCD7-456B-AA36-4173FB56859F}" type="slidenum">
              <a:rPr/>
              <a:pPr>
                <a:defRPr/>
              </a:pPr>
              <a:t>‹Nº›</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a:ln/>
        </p:spPr>
      </p:sp>
      <p:sp>
        <p:nvSpPr>
          <p:cNvPr id="286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718FE00-CF3A-4640-84BB-AE9BC8227D59}"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a:ln/>
        </p:spPr>
      </p:sp>
      <p:sp>
        <p:nvSpPr>
          <p:cNvPr id="286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718FE00-CF3A-4640-84BB-AE9BC8227D59}"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a:ln/>
        </p:spPr>
      </p:sp>
      <p:sp>
        <p:nvSpPr>
          <p:cNvPr id="286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718FE00-CF3A-4640-84BB-AE9BC8227D59}"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Marcador de imagen de diapositiva"/>
          <p:cNvSpPr>
            <a:spLocks noGrp="1" noRot="1" noChangeAspect="1" noTextEdit="1"/>
          </p:cNvSpPr>
          <p:nvPr>
            <p:ph type="sldImg"/>
          </p:nvPr>
        </p:nvSpPr>
        <p:spPr>
          <a:ln/>
        </p:spPr>
      </p:sp>
      <p:sp>
        <p:nvSpPr>
          <p:cNvPr id="296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F2A2828-1AE3-49A0-A7F2-46D58AA97DE1}"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Marcador de imagen de diapositiva"/>
          <p:cNvSpPr>
            <a:spLocks noGrp="1" noRot="1" noChangeAspect="1" noTextEdit="1"/>
          </p:cNvSpPr>
          <p:nvPr>
            <p:ph type="sldImg"/>
          </p:nvPr>
        </p:nvSpPr>
        <p:spPr>
          <a:ln/>
        </p:spPr>
      </p:sp>
      <p:sp>
        <p:nvSpPr>
          <p:cNvPr id="307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BEB98B0-0C3E-458F-9F45-28567A0B5640}"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p:cNvSpPr>
            <a:spLocks noGrp="1" noRot="1" noChangeAspect="1" noTextEdit="1"/>
          </p:cNvSpPr>
          <p:nvPr>
            <p:ph type="sldImg"/>
          </p:nvPr>
        </p:nvSpPr>
        <p:spPr>
          <a:ln/>
        </p:spPr>
      </p:sp>
      <p:sp>
        <p:nvSpPr>
          <p:cNvPr id="317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EA3216F-85CE-4D08-B99E-06E2B1CBDEAE}"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a:ln/>
        </p:spPr>
      </p:sp>
      <p:sp>
        <p:nvSpPr>
          <p:cNvPr id="327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E70E1C0-BCEE-4B39-A488-1065C699E583}"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Marcador de imagen de diapositiva"/>
          <p:cNvSpPr>
            <a:spLocks noGrp="1" noRot="1" noChangeAspect="1" noTextEdit="1"/>
          </p:cNvSpPr>
          <p:nvPr>
            <p:ph type="sldImg"/>
          </p:nvPr>
        </p:nvSpPr>
        <p:spPr>
          <a:ln/>
        </p:spPr>
      </p:sp>
      <p:sp>
        <p:nvSpPr>
          <p:cNvPr id="337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D140D3B-46C2-4AC8-AB03-3D818C19CC45}"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Marcador de imagen de diapositiva"/>
          <p:cNvSpPr>
            <a:spLocks noGrp="1" noRot="1" noChangeAspect="1" noTextEdit="1"/>
          </p:cNvSpPr>
          <p:nvPr>
            <p:ph type="sldImg"/>
          </p:nvPr>
        </p:nvSpPr>
        <p:spPr>
          <a:ln/>
        </p:spPr>
      </p:sp>
      <p:sp>
        <p:nvSpPr>
          <p:cNvPr id="348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83AE286-8DD0-4E7F-8F06-901BDA7502B9}"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Marcador de imagen de diapositiva"/>
          <p:cNvSpPr>
            <a:spLocks noGrp="1" noRot="1" noChangeAspect="1" noTextEdit="1"/>
          </p:cNvSpPr>
          <p:nvPr>
            <p:ph type="sldImg"/>
          </p:nvPr>
        </p:nvSpPr>
        <p:spPr>
          <a:ln/>
        </p:spPr>
      </p:sp>
      <p:sp>
        <p:nvSpPr>
          <p:cNvPr id="3584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B01690-EDCC-4A6B-845A-2A80C456FC85}"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a:ln/>
        </p:spPr>
      </p:sp>
      <p:sp>
        <p:nvSpPr>
          <p:cNvPr id="3686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5315340-4D20-4931-BB5B-BF1120F51A3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a:ln/>
        </p:spPr>
      </p:sp>
      <p:sp>
        <p:nvSpPr>
          <p:cNvPr id="378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CAB316B-78A0-4528-9649-ED4FBA6A42C7}"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B416AF39-73D7-4A37-B0A9-6880298786F9}"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B61EE08-AC93-4CDA-BF3D-9EA9AFA4FCB4}"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32B03DA-57D3-4CE1-A9ED-8DBE09096EA4}"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a:ln/>
        </p:spPr>
      </p:sp>
      <p:sp>
        <p:nvSpPr>
          <p:cNvPr id="419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0FF6C6D-755B-428F-A770-B4BD8A03FB03}"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2E3EF32-B6B0-4512-A095-30234EC624BA}"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Marcador de imagen de diapositiva"/>
          <p:cNvSpPr>
            <a:spLocks noGrp="1" noRot="1" noChangeAspect="1" noTextEdit="1"/>
          </p:cNvSpPr>
          <p:nvPr>
            <p:ph type="sldImg"/>
          </p:nvPr>
        </p:nvSpPr>
        <p:spPr>
          <a:ln/>
        </p:spPr>
      </p:sp>
      <p:sp>
        <p:nvSpPr>
          <p:cNvPr id="4403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3705F7C-344D-4045-8DCF-61AC4108ACA2}"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Marcador de imagen de diapositiva"/>
          <p:cNvSpPr>
            <a:spLocks noGrp="1" noRot="1" noChangeAspect="1" noTextEdit="1"/>
          </p:cNvSpPr>
          <p:nvPr>
            <p:ph type="sldImg"/>
          </p:nvPr>
        </p:nvSpPr>
        <p:spPr>
          <a:ln/>
        </p:spPr>
      </p:sp>
      <p:sp>
        <p:nvSpPr>
          <p:cNvPr id="4403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3705F7C-344D-4045-8DCF-61AC4108ACA2}"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Marcador de imagen de diapositiva"/>
          <p:cNvSpPr>
            <a:spLocks noGrp="1" noRot="1" noChangeAspect="1" noTextEdit="1"/>
          </p:cNvSpPr>
          <p:nvPr>
            <p:ph type="sldImg"/>
          </p:nvPr>
        </p:nvSpPr>
        <p:spPr>
          <a:ln/>
        </p:spPr>
      </p:sp>
      <p:sp>
        <p:nvSpPr>
          <p:cNvPr id="4403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3705F7C-344D-4045-8DCF-61AC4108ACA2}"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a:ln/>
        </p:spPr>
      </p:sp>
      <p:sp>
        <p:nvSpPr>
          <p:cNvPr id="4505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C23D840-49E5-495D-ADCF-E398FE4876B3}"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Marcador de imagen de diapositiva"/>
          <p:cNvSpPr>
            <a:spLocks noGrp="1" noRot="1" noChangeAspect="1" noTextEdit="1"/>
          </p:cNvSpPr>
          <p:nvPr>
            <p:ph type="sldImg"/>
          </p:nvPr>
        </p:nvSpPr>
        <p:spPr>
          <a:ln/>
        </p:spPr>
      </p:sp>
      <p:sp>
        <p:nvSpPr>
          <p:cNvPr id="4608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2A07342-387C-4F75-B3FA-AEF9697CD548}"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Marcador de imagen de diapositiva"/>
          <p:cNvSpPr>
            <a:spLocks noGrp="1" noRot="1" noChangeAspect="1" noTextEdit="1"/>
          </p:cNvSpPr>
          <p:nvPr>
            <p:ph type="sldImg"/>
          </p:nvPr>
        </p:nvSpPr>
        <p:spPr>
          <a:ln/>
        </p:spPr>
      </p:sp>
      <p:sp>
        <p:nvSpPr>
          <p:cNvPr id="4608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2A07342-387C-4F75-B3FA-AEF9697CD548}"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Marcador de imagen de diapositiva"/>
          <p:cNvSpPr>
            <a:spLocks noGrp="1" noRot="1" noChangeAspect="1" noTextEdit="1"/>
          </p:cNvSpPr>
          <p:nvPr>
            <p:ph type="sldImg"/>
          </p:nvPr>
        </p:nvSpPr>
        <p:spPr>
          <a:ln/>
        </p:spPr>
      </p:sp>
      <p:sp>
        <p:nvSpPr>
          <p:cNvPr id="4608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2A07342-387C-4F75-B3FA-AEF9697CD548}"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Marcador de imagen de diapositiva"/>
          <p:cNvSpPr>
            <a:spLocks noGrp="1" noRot="1" noChangeAspect="1" noTextEdit="1"/>
          </p:cNvSpPr>
          <p:nvPr>
            <p:ph type="sldImg"/>
          </p:nvPr>
        </p:nvSpPr>
        <p:spPr>
          <a:ln/>
        </p:spPr>
      </p:sp>
      <p:sp>
        <p:nvSpPr>
          <p:cNvPr id="4710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1C9151C-2E68-463A-A28A-E74FEA481BE5}"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Marcador de imagen de diapositiva"/>
          <p:cNvSpPr>
            <a:spLocks noGrp="1" noRot="1" noChangeAspect="1" noTextEdit="1"/>
          </p:cNvSpPr>
          <p:nvPr>
            <p:ph type="sldImg"/>
          </p:nvPr>
        </p:nvSpPr>
        <p:spPr>
          <a:ln/>
        </p:spPr>
      </p:sp>
      <p:sp>
        <p:nvSpPr>
          <p:cNvPr id="4710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1C9151C-2E68-463A-A28A-E74FEA481BE5}"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Marcador de imagen de diapositiva"/>
          <p:cNvSpPr>
            <a:spLocks noGrp="1" noRot="1" noChangeAspect="1" noTextEdit="1"/>
          </p:cNvSpPr>
          <p:nvPr>
            <p:ph type="sldImg"/>
          </p:nvPr>
        </p:nvSpPr>
        <p:spPr>
          <a:ln/>
        </p:spPr>
      </p:sp>
      <p:sp>
        <p:nvSpPr>
          <p:cNvPr id="481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0D0F614-F4D4-42C2-B50D-5E9031A00388}"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Marcador de imagen de diapositiva"/>
          <p:cNvSpPr>
            <a:spLocks noGrp="1" noRot="1" noChangeAspect="1" noTextEdit="1"/>
          </p:cNvSpPr>
          <p:nvPr>
            <p:ph type="sldImg"/>
          </p:nvPr>
        </p:nvSpPr>
        <p:spPr>
          <a:ln/>
        </p:spPr>
      </p:sp>
      <p:sp>
        <p:nvSpPr>
          <p:cNvPr id="481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0D0F614-F4D4-42C2-B50D-5E9031A00388}" type="slidenum">
              <a:rPr smtClean="0"/>
              <a:pPr>
                <a:defRPr/>
              </a:pPr>
              <a:t>29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AC5971BE-2C07-4289-A0D9-9A8958FBAEE6}" type="datetime1">
              <a:rPr/>
              <a:pPr>
                <a:defRPr/>
              </a:pPr>
              <a:t>11/8/2015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28CAA06-0378-4832-BB9A-EB3753DE28D0}" type="slidenum">
              <a:rPr/>
              <a:pPr>
                <a:defRPr/>
              </a:pPr>
              <a:t>‹Nº›</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E2020E3-145F-467D-A5F2-44CECD721A45}" type="datetime1">
              <a:rPr/>
              <a:pPr>
                <a:defRPr/>
              </a:pPr>
              <a:t>11/8/2015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0A2349D-BDD4-4816-9098-0E3D12843DC8}" type="slidenum">
              <a:rPr/>
              <a:pPr>
                <a:defRPr/>
              </a:pPr>
              <a:t>‹Nº›</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4449C44C-77E0-4A10-94AB-F3F09B424BD1}" type="datetime1">
              <a:rPr/>
              <a:pPr>
                <a:defRPr/>
              </a:pPr>
              <a:t>11/8/2015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90F1D9A-6B7D-4C92-A0E2-5B40B95177EC}" type="slidenum">
              <a:rPr/>
              <a:pPr>
                <a:defRPr/>
              </a:pPr>
              <a:t>‹Nº›</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08C2B9D3-7FCE-438F-99CE-F9771D442BB0}" type="datetime1">
              <a:rPr/>
              <a:pPr>
                <a:defRPr/>
              </a:pPr>
              <a:t>11/8/2015</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D01D4186-170F-4E27-9A4D-B354C087F7B4}" type="slidenum">
              <a:rPr/>
              <a:pPr>
                <a:defRPr/>
              </a:pPr>
              <a:t>‹Nº›</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68DE291D-972D-4FE6-9772-FA5D4F60CD6F}" type="datetime1">
              <a:rPr/>
              <a:pPr>
                <a:defRPr/>
              </a:pPr>
              <a:t>11/8/2015</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7047B2BE-5885-4397-B293-6AF2506F02CB}" type="slidenum">
              <a:rPr/>
              <a:pPr>
                <a:defRPr/>
              </a:pPr>
              <a:t>‹Nº›</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AFDDC07-8D1E-476D-8999-AE9EDDA891AC}" type="datetime1">
              <a:rPr/>
              <a:pPr>
                <a:defRPr/>
              </a:pPr>
              <a:t>11/8/2015</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C47A5FE4-3874-4C87-B9D0-D7C2696E0457}" type="slidenum">
              <a:rPr/>
              <a:pPr>
                <a:defRPr/>
              </a:pPr>
              <a:t>‹Nº›</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60AC0F73-4616-4690-953F-1A47401ECF71}" type="datetime1">
              <a:rPr/>
              <a:pPr>
                <a:defRPr/>
              </a:pPr>
              <a:t>11/8/2015</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9A359EF5-8762-4C78-A9A5-F1D21117B720}" type="slidenum">
              <a:rPr/>
              <a:pPr>
                <a:defRPr/>
              </a:pPr>
              <a:t>‹Nº›</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4247A209-D1FE-4571-8C39-426EEC441CF3}" type="datetime1">
              <a:rPr/>
              <a:pPr>
                <a:defRPr/>
              </a:pPr>
              <a:t>11/8/2015</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5C02702E-D4C9-48F0-931E-2DD21A05A881}" type="slidenum">
              <a:rPr/>
              <a:pPr>
                <a:defRPr/>
              </a:pPr>
              <a:t>‹Nº›</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CB706D0-74D6-4566-990D-B16129CE494B}" type="datetime1">
              <a:rPr/>
              <a:pPr>
                <a:defRPr/>
              </a:pPr>
              <a:t>11/8/2015</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3BDECD45-EF56-476D-BEC5-5F0BCB95F510}" type="slidenum">
              <a:rPr/>
              <a:pPr>
                <a:defRPr/>
              </a:pPr>
              <a:t>‹Nº›</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A6FD65D-3DCB-4530-B755-5593A98E1D2C}" type="datetime1">
              <a:rPr/>
              <a:pPr>
                <a:defRPr/>
              </a:pPr>
              <a:t>11/8/2015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8179AAC-D776-42DC-91A2-9FC2423391C9}" type="slidenum">
              <a:rPr/>
              <a:pPr>
                <a:defRPr/>
              </a:pPr>
              <a:t>‹Nº›</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455ADD72-5A0A-4A0A-BF2B-86467BA8238A}" type="datetime1">
              <a:rPr/>
              <a:pPr>
                <a:defRPr/>
              </a:pPr>
              <a:t>11/8/2015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709B1CE-A512-4E6C-91F6-8ECF3F2448DD}" type="slidenum">
              <a:rPr/>
              <a:pPr>
                <a:defRPr/>
              </a:pPr>
              <a:t>‹Nº›</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DBFD4667-ABC4-4D78-8460-9EBB75A9607E}" type="datetime1">
              <a:rPr/>
              <a:pPr>
                <a:defRPr/>
              </a:pPr>
              <a:t>11/8/2015</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815AE9FA-CB0A-4436-B5CD-6DD8326B420D}" type="slidenum">
              <a:rPr/>
              <a:pPr>
                <a:defRPr/>
              </a:pPr>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bibliaparalela.com/lbla/zechariah/6.htm"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bibliaparalela.com/hebrew/vitztzah_1207.htm" TargetMode="External"/><Relationship Id="rId3" Type="http://schemas.openxmlformats.org/officeDocument/2006/relationships/image" Target="../media/image1.png"/><Relationship Id="rId7" Type="http://schemas.openxmlformats.org/officeDocument/2006/relationships/hyperlink" Target="http://bibliaparalela.com/hebrew/belo_3808.htm" TargetMode="External"/><Relationship Id="rId12" Type="http://schemas.openxmlformats.org/officeDocument/2006/relationships/hyperlink" Target="http://bibliaparalela.com/hebrew/mayim_4325.ht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bibliaparalela.com/hebrew/gome_1573.htm" TargetMode="External"/><Relationship Id="rId11" Type="http://schemas.openxmlformats.org/officeDocument/2006/relationships/hyperlink" Target="http://bibliaparalela.com/hebrew/veli_1097.htm" TargetMode="External"/><Relationship Id="rId5" Type="http://schemas.openxmlformats.org/officeDocument/2006/relationships/hyperlink" Target="http://bibliaparalela.com/hebrew/hayigeh_1342.htm" TargetMode="External"/><Relationship Id="rId10" Type="http://schemas.openxmlformats.org/officeDocument/2006/relationships/hyperlink" Target="http://bibliaparalela.com/hebrew/achu_260.htm" TargetMode="External"/><Relationship Id="rId4" Type="http://schemas.openxmlformats.org/officeDocument/2006/relationships/hyperlink" Target="http://bibliaparalela.com/lbla/job/8.htm" TargetMode="External"/><Relationship Id="rId9" Type="http://schemas.openxmlformats.org/officeDocument/2006/relationships/hyperlink" Target="http://bibliaparalela.com/hebrew/yisgeh_7685.ht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CURSO DE TORÁ </a:t>
            </a:r>
          </a:p>
          <a:p>
            <a:pPr algn="ctr">
              <a:lnSpc>
                <a:spcPct val="90000"/>
              </a:lnSpc>
            </a:pPr>
            <a:r>
              <a:rPr lang="en-US" sz="2400" dirty="0" err="1">
                <a:solidFill>
                  <a:srgbClr val="000000"/>
                </a:solidFill>
                <a:latin typeface="Calibri" pitchFamily="34" charset="0"/>
              </a:rPr>
              <a:t>Clase</a:t>
            </a:r>
            <a:r>
              <a:rPr lang="en-US" sz="2400" dirty="0">
                <a:solidFill>
                  <a:srgbClr val="000000"/>
                </a:solidFill>
                <a:latin typeface="Calibri" pitchFamily="34" charset="0"/>
              </a:rPr>
              <a:t> # </a:t>
            </a:r>
            <a:r>
              <a:rPr lang="en-US" sz="2400" dirty="0" smtClean="0">
                <a:solidFill>
                  <a:srgbClr val="000000"/>
                </a:solidFill>
                <a:latin typeface="Calibri" pitchFamily="34" charset="0"/>
              </a:rPr>
              <a:t>84 Los </a:t>
            </a:r>
            <a:r>
              <a:rPr lang="en-US" sz="2400" dirty="0" err="1" smtClean="0">
                <a:solidFill>
                  <a:srgbClr val="000000"/>
                </a:solidFill>
                <a:latin typeface="Calibri" pitchFamily="34" charset="0"/>
              </a:rPr>
              <a:t>Sueños</a:t>
            </a:r>
            <a:r>
              <a:rPr lang="en-US" sz="2400" dirty="0" smtClean="0">
                <a:solidFill>
                  <a:srgbClr val="000000"/>
                </a:solidFill>
                <a:latin typeface="Calibri" pitchFamily="34" charset="0"/>
              </a:rPr>
              <a:t> de </a:t>
            </a:r>
            <a:r>
              <a:rPr lang="en-US" sz="2400" dirty="0" err="1" smtClean="0">
                <a:solidFill>
                  <a:srgbClr val="000000"/>
                </a:solidFill>
                <a:latin typeface="Calibri" pitchFamily="34" charset="0"/>
              </a:rPr>
              <a:t>Faraón</a:t>
            </a:r>
            <a:endParaRPr lang="es-CO" sz="30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3076" name="Content Placeholder 2"/>
          <p:cNvSpPr txBox="1">
            <a:spLocks noGrp="1"/>
          </p:cNvSpPr>
          <p:nvPr>
            <p:ph idx="1"/>
          </p:nvPr>
        </p:nvSpPr>
        <p:spPr>
          <a:xfrm>
            <a:off x="685800" y="1371600"/>
            <a:ext cx="7772400" cy="4876800"/>
          </a:xfrm>
        </p:spPr>
        <p:txBody>
          <a:bodyPr/>
          <a:lstStyle/>
          <a:p>
            <a:r>
              <a:rPr lang="es-MX" sz="2400" dirty="0" smtClean="0"/>
              <a:t>41:1 </a:t>
            </a:r>
            <a:r>
              <a:rPr lang="es-MX" sz="2400" dirty="0" smtClean="0"/>
              <a:t> Y </a:t>
            </a:r>
            <a:r>
              <a:rPr lang="es-MX" sz="2400" dirty="0" smtClean="0"/>
              <a:t>sucedió que al cabo de dos años cumplidos, aconteció que el Faraón tuvo un sueño; y he aquí que estaba junto al río.</a:t>
            </a:r>
          </a:p>
          <a:p>
            <a:r>
              <a:rPr lang="es-MX" sz="2400" b="1" dirty="0" err="1" smtClean="0"/>
              <a:t>Vayehi</a:t>
            </a:r>
            <a:r>
              <a:rPr lang="es-MX" sz="2400" b="1" dirty="0" smtClean="0"/>
              <a:t> </a:t>
            </a:r>
            <a:r>
              <a:rPr lang="es-MX" sz="2400" b="1" dirty="0" err="1" smtClean="0"/>
              <a:t>mikets</a:t>
            </a:r>
            <a:r>
              <a:rPr lang="es-MX" sz="2400" b="1" dirty="0" smtClean="0"/>
              <a:t> </a:t>
            </a:r>
            <a:r>
              <a:rPr lang="es-MX" sz="2400" b="1" dirty="0" err="1" smtClean="0"/>
              <a:t>shnatayim</a:t>
            </a:r>
            <a:r>
              <a:rPr lang="es-MX" sz="2400" b="1" dirty="0" smtClean="0"/>
              <a:t> yamim </a:t>
            </a:r>
            <a:r>
              <a:rPr lang="es-MX" sz="2400" b="1" dirty="0" err="1" smtClean="0"/>
              <a:t>uFar'oh</a:t>
            </a:r>
            <a:r>
              <a:rPr lang="es-MX" sz="2400" b="1" dirty="0" smtClean="0"/>
              <a:t> </a:t>
            </a:r>
            <a:r>
              <a:rPr lang="es-MX" sz="2400" b="1" dirty="0" err="1" smtClean="0"/>
              <a:t>jolem</a:t>
            </a:r>
            <a:r>
              <a:rPr lang="es-MX" sz="2400" b="1" dirty="0" smtClean="0"/>
              <a:t> </a:t>
            </a:r>
            <a:r>
              <a:rPr lang="es-MX" sz="2400" b="1" dirty="0" err="1" smtClean="0"/>
              <a:t>vehineh</a:t>
            </a:r>
            <a:r>
              <a:rPr lang="es-MX" sz="2400" b="1" dirty="0" smtClean="0"/>
              <a:t> </a:t>
            </a:r>
            <a:r>
              <a:rPr lang="es-MX" sz="2400" b="1" dirty="0" err="1" smtClean="0"/>
              <a:t>omed</a:t>
            </a:r>
            <a:r>
              <a:rPr lang="es-MX" sz="2400" b="1" dirty="0" smtClean="0"/>
              <a:t> al-</a:t>
            </a:r>
            <a:r>
              <a:rPr lang="es-MX" sz="2400" b="1" dirty="0" err="1" smtClean="0"/>
              <a:t>haYe'or</a:t>
            </a:r>
            <a:r>
              <a:rPr lang="es-MX" sz="2400" b="1" dirty="0" smtClean="0"/>
              <a:t>.</a:t>
            </a:r>
            <a:endParaRPr lang="es-MX" sz="2400" dirty="0" smtClean="0"/>
          </a:p>
          <a:p>
            <a:r>
              <a:rPr lang="es-MX" sz="2400" dirty="0" smtClean="0"/>
              <a:t>41:2  </a:t>
            </a:r>
            <a:r>
              <a:rPr lang="es-MX" sz="2400" dirty="0" smtClean="0"/>
              <a:t>Y he aquí que subían del río (Nilo) siete vacas de hermoso aspecto y gruesas de carnes, y pastaban en el prado.</a:t>
            </a:r>
          </a:p>
          <a:p>
            <a:r>
              <a:rPr lang="es-MX" sz="2400" b="1" dirty="0" err="1" smtClean="0"/>
              <a:t>Vehineh</a:t>
            </a:r>
            <a:r>
              <a:rPr lang="es-MX" sz="2400" b="1" dirty="0" smtClean="0"/>
              <a:t> min-</a:t>
            </a:r>
            <a:r>
              <a:rPr lang="es-MX" sz="2400" b="1" dirty="0" err="1" smtClean="0"/>
              <a:t>haYe'or</a:t>
            </a:r>
            <a:r>
              <a:rPr lang="es-MX" sz="2400" b="1" dirty="0" smtClean="0"/>
              <a:t> </a:t>
            </a:r>
            <a:r>
              <a:rPr lang="es-MX" sz="2400" b="1" dirty="0" err="1" smtClean="0"/>
              <a:t>olot</a:t>
            </a:r>
            <a:r>
              <a:rPr lang="es-MX" sz="2400" b="1" dirty="0" smtClean="0"/>
              <a:t> </a:t>
            </a:r>
            <a:r>
              <a:rPr lang="es-MX" sz="2400" b="1" dirty="0" err="1" smtClean="0"/>
              <a:t>sheva</a:t>
            </a:r>
            <a:r>
              <a:rPr lang="es-MX" sz="2400" b="1" dirty="0" smtClean="0"/>
              <a:t> </a:t>
            </a:r>
            <a:r>
              <a:rPr lang="es-MX" sz="2400" b="1" dirty="0" err="1" smtClean="0"/>
              <a:t>parot</a:t>
            </a:r>
            <a:r>
              <a:rPr lang="es-MX" sz="2400" b="1" dirty="0" smtClean="0"/>
              <a:t> </a:t>
            </a:r>
            <a:r>
              <a:rPr lang="es-MX" sz="2400" b="1" dirty="0" err="1" smtClean="0"/>
              <a:t>yefot</a:t>
            </a:r>
            <a:r>
              <a:rPr lang="es-MX" sz="2400" b="1" dirty="0" smtClean="0"/>
              <a:t> </a:t>
            </a:r>
            <a:r>
              <a:rPr lang="es-MX" sz="2400" b="1" dirty="0" err="1" smtClean="0"/>
              <a:t>mar'eh</a:t>
            </a:r>
            <a:r>
              <a:rPr lang="es-MX" sz="2400" b="1" dirty="0" smtClean="0"/>
              <a:t> </a:t>
            </a:r>
            <a:r>
              <a:rPr lang="es-MX" sz="2400" b="1" dirty="0" err="1" smtClean="0"/>
              <a:t>uvri'ot</a:t>
            </a:r>
            <a:r>
              <a:rPr lang="es-MX" sz="2400" b="1" dirty="0" smtClean="0"/>
              <a:t> basar </a:t>
            </a:r>
            <a:r>
              <a:rPr lang="es-MX" sz="2400" b="1" dirty="0" err="1" smtClean="0"/>
              <a:t>vatir'eynah</a:t>
            </a:r>
            <a:r>
              <a:rPr lang="es-MX" sz="2400" b="1" dirty="0" smtClean="0"/>
              <a:t> </a:t>
            </a:r>
            <a:r>
              <a:rPr lang="es-MX" sz="2400" b="1" dirty="0" err="1" smtClean="0"/>
              <a:t>ba'aju</a:t>
            </a:r>
            <a:r>
              <a:rPr lang="es-MX" sz="2400" b="1" dirty="0" smtClean="0"/>
              <a:t>.</a:t>
            </a:r>
            <a:endParaRPr lang="es-MX" sz="2400" dirty="0" smtClean="0"/>
          </a:p>
          <a:p>
            <a:endParaRPr sz="2400" b="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3076" name="Content Placeholder 2"/>
          <p:cNvSpPr txBox="1">
            <a:spLocks noGrp="1"/>
          </p:cNvSpPr>
          <p:nvPr>
            <p:ph idx="1"/>
          </p:nvPr>
        </p:nvSpPr>
        <p:spPr>
          <a:xfrm>
            <a:off x="685800" y="1371600"/>
            <a:ext cx="7772400" cy="4876800"/>
          </a:xfrm>
        </p:spPr>
        <p:txBody>
          <a:bodyPr/>
          <a:lstStyle/>
          <a:p>
            <a:r>
              <a:rPr lang="es-MX" sz="2400" dirty="0" smtClean="0"/>
              <a:t>41:3  Mas </a:t>
            </a:r>
            <a:r>
              <a:rPr lang="es-MX" sz="2400" dirty="0" smtClean="0"/>
              <a:t>he aquí otras siete vacas que subían del río tras ellas, feas de aspecto y flacas de carne, y se pusieron junto a las primeras vacas a la orilla del río.</a:t>
            </a:r>
          </a:p>
          <a:p>
            <a:r>
              <a:rPr lang="es-MX" sz="2400" b="1" dirty="0" smtClean="0"/>
              <a:t>          </a:t>
            </a:r>
            <a:r>
              <a:rPr lang="es-MX" sz="2400" b="1" dirty="0" err="1" smtClean="0"/>
              <a:t>Vehineh</a:t>
            </a:r>
            <a:r>
              <a:rPr lang="es-MX" sz="2400" b="1" dirty="0" smtClean="0"/>
              <a:t> </a:t>
            </a:r>
            <a:r>
              <a:rPr lang="es-MX" sz="2400" b="1" dirty="0" err="1" smtClean="0"/>
              <a:t>sheva</a:t>
            </a:r>
            <a:r>
              <a:rPr lang="es-MX" sz="2400" b="1" dirty="0" smtClean="0"/>
              <a:t> </a:t>
            </a:r>
            <a:r>
              <a:rPr lang="es-MX" sz="2400" b="1" dirty="0" err="1" smtClean="0"/>
              <a:t>parot</a:t>
            </a:r>
            <a:r>
              <a:rPr lang="es-MX" sz="2400" b="1" dirty="0" smtClean="0"/>
              <a:t> </a:t>
            </a:r>
            <a:r>
              <a:rPr lang="es-MX" sz="2400" b="1" dirty="0" err="1" smtClean="0"/>
              <a:t>ajerot</a:t>
            </a:r>
            <a:r>
              <a:rPr lang="es-MX" sz="2400" b="1" dirty="0" smtClean="0"/>
              <a:t> </a:t>
            </a:r>
            <a:r>
              <a:rPr lang="es-MX" sz="2400" b="1" dirty="0" err="1" smtClean="0"/>
              <a:t>olot</a:t>
            </a:r>
            <a:r>
              <a:rPr lang="es-MX" sz="2400" b="1" dirty="0" smtClean="0"/>
              <a:t> </a:t>
            </a:r>
            <a:r>
              <a:rPr lang="es-MX" sz="2400" b="1" dirty="0" err="1" smtClean="0"/>
              <a:t>ajareyhen</a:t>
            </a:r>
            <a:r>
              <a:rPr lang="es-MX" sz="2400" b="1" dirty="0" smtClean="0"/>
              <a:t> min-</a:t>
            </a:r>
            <a:r>
              <a:rPr lang="es-MX" sz="2400" b="1" dirty="0" err="1" smtClean="0"/>
              <a:t>haYe'or</a:t>
            </a:r>
            <a:r>
              <a:rPr lang="es-MX" sz="2400" b="1" dirty="0" smtClean="0"/>
              <a:t> </a:t>
            </a:r>
            <a:r>
              <a:rPr lang="es-MX" sz="2400" b="1" dirty="0" err="1" smtClean="0"/>
              <a:t>ra'ot</a:t>
            </a:r>
            <a:r>
              <a:rPr lang="es-MX" sz="2400" b="1" dirty="0" smtClean="0"/>
              <a:t> </a:t>
            </a:r>
            <a:r>
              <a:rPr lang="es-MX" sz="2400" b="1" dirty="0" err="1" smtClean="0"/>
              <a:t>mar'eh</a:t>
            </a:r>
            <a:r>
              <a:rPr lang="es-MX" sz="2400" b="1" dirty="0" smtClean="0"/>
              <a:t>        </a:t>
            </a:r>
            <a:r>
              <a:rPr lang="es-MX" sz="2400" b="1" dirty="0" err="1" smtClean="0"/>
              <a:t>vedakot</a:t>
            </a:r>
            <a:r>
              <a:rPr lang="es-MX" sz="2400" b="1" dirty="0" smtClean="0"/>
              <a:t> basar </a:t>
            </a:r>
            <a:r>
              <a:rPr lang="es-MX" sz="2400" b="1" dirty="0" err="1" smtClean="0"/>
              <a:t>vata'amodnah</a:t>
            </a:r>
            <a:r>
              <a:rPr lang="es-MX" sz="2400" b="1" dirty="0" smtClean="0"/>
              <a:t> </a:t>
            </a:r>
            <a:r>
              <a:rPr lang="es-MX" sz="2400" b="1" dirty="0" err="1" smtClean="0"/>
              <a:t>etsel</a:t>
            </a:r>
            <a:r>
              <a:rPr lang="es-MX" sz="2400" b="1" dirty="0" smtClean="0"/>
              <a:t> </a:t>
            </a:r>
            <a:r>
              <a:rPr lang="es-MX" sz="2400" b="1" dirty="0" err="1" smtClean="0"/>
              <a:t>haparot</a:t>
            </a:r>
            <a:r>
              <a:rPr lang="es-MX" sz="2400" b="1" dirty="0" smtClean="0"/>
              <a:t> al-</a:t>
            </a:r>
            <a:r>
              <a:rPr lang="es-MX" sz="2400" b="1" dirty="0" err="1" smtClean="0"/>
              <a:t>sfat</a:t>
            </a:r>
            <a:r>
              <a:rPr lang="es-MX" sz="2400" b="1" dirty="0" smtClean="0"/>
              <a:t> </a:t>
            </a:r>
            <a:r>
              <a:rPr lang="es-MX" sz="2400" b="1" dirty="0" err="1" smtClean="0"/>
              <a:t>haYe'or</a:t>
            </a:r>
            <a:r>
              <a:rPr lang="es-MX" sz="2400" b="1" dirty="0" smtClean="0"/>
              <a:t>.</a:t>
            </a:r>
            <a:endParaRPr lang="es-MX" sz="2400" dirty="0" smtClean="0"/>
          </a:p>
          <a:p>
            <a:r>
              <a:rPr lang="es-MX" sz="2400" dirty="0" smtClean="0"/>
              <a:t>41:4 </a:t>
            </a:r>
            <a:r>
              <a:rPr lang="es-MX" sz="2400" dirty="0" smtClean="0"/>
              <a:t> Y </a:t>
            </a:r>
            <a:r>
              <a:rPr lang="es-MX" sz="2400" dirty="0" smtClean="0"/>
              <a:t>las vacas feas de aspecto y flacas de carne devoraron a las siete vacas de hermoso aspecto y gordas; y despertó el Faraón.</a:t>
            </a:r>
          </a:p>
          <a:p>
            <a:r>
              <a:rPr lang="es-MX" sz="2400" b="1" dirty="0" smtClean="0"/>
              <a:t>          </a:t>
            </a:r>
            <a:r>
              <a:rPr lang="es-MX" sz="2400" b="1" dirty="0" err="1" smtClean="0"/>
              <a:t>Vatojalnah</a:t>
            </a:r>
            <a:r>
              <a:rPr lang="es-MX" sz="2400" b="1" dirty="0" smtClean="0"/>
              <a:t> </a:t>
            </a:r>
            <a:r>
              <a:rPr lang="es-MX" sz="2400" b="1" dirty="0" err="1" smtClean="0"/>
              <a:t>haparot</a:t>
            </a:r>
            <a:r>
              <a:rPr lang="es-MX" sz="2400" b="1" dirty="0" smtClean="0"/>
              <a:t> </a:t>
            </a:r>
            <a:r>
              <a:rPr lang="es-MX" sz="2400" b="1" dirty="0" err="1" smtClean="0"/>
              <a:t>ra'ot</a:t>
            </a:r>
            <a:r>
              <a:rPr lang="es-MX" sz="2400" b="1" dirty="0" smtClean="0"/>
              <a:t> </a:t>
            </a:r>
            <a:r>
              <a:rPr lang="es-MX" sz="2400" b="1" dirty="0" err="1" smtClean="0"/>
              <a:t>hamar'eh</a:t>
            </a:r>
            <a:r>
              <a:rPr lang="es-MX" sz="2400" b="1" dirty="0" smtClean="0"/>
              <a:t> </a:t>
            </a:r>
            <a:r>
              <a:rPr lang="es-MX" sz="2400" b="1" dirty="0" err="1" smtClean="0"/>
              <a:t>vedakot</a:t>
            </a:r>
            <a:r>
              <a:rPr lang="es-MX" sz="2400" b="1" dirty="0" smtClean="0"/>
              <a:t> </a:t>
            </a:r>
            <a:r>
              <a:rPr lang="es-MX" sz="2400" b="1" dirty="0" err="1" smtClean="0"/>
              <a:t>habasar</a:t>
            </a:r>
            <a:r>
              <a:rPr lang="es-MX" sz="2400" b="1" dirty="0" smtClean="0"/>
              <a:t> et </a:t>
            </a:r>
            <a:r>
              <a:rPr lang="es-MX" sz="2400" b="1" dirty="0" err="1" smtClean="0"/>
              <a:t>sheva</a:t>
            </a:r>
            <a:r>
              <a:rPr lang="es-MX" sz="2400" b="1" dirty="0" smtClean="0"/>
              <a:t> </a:t>
            </a:r>
            <a:r>
              <a:rPr lang="es-MX" sz="2400" b="1" dirty="0" err="1" smtClean="0"/>
              <a:t>haparot</a:t>
            </a:r>
            <a:r>
              <a:rPr lang="es-MX" sz="2400" b="1" dirty="0" smtClean="0"/>
              <a:t> </a:t>
            </a:r>
            <a:r>
              <a:rPr lang="es-MX" sz="2400" b="1" dirty="0" err="1" smtClean="0"/>
              <a:t>yefot</a:t>
            </a:r>
            <a:r>
              <a:rPr lang="es-MX" sz="2400" b="1" dirty="0" smtClean="0"/>
              <a:t>       </a:t>
            </a:r>
            <a:r>
              <a:rPr lang="es-MX" sz="2400" b="1" dirty="0" err="1" smtClean="0"/>
              <a:t>hamar'eh</a:t>
            </a:r>
            <a:r>
              <a:rPr lang="es-MX" sz="2400" b="1" dirty="0" smtClean="0"/>
              <a:t> </a:t>
            </a:r>
            <a:r>
              <a:rPr lang="es-MX" sz="2400" b="1" dirty="0" err="1" smtClean="0"/>
              <a:t>vehabri'ot</a:t>
            </a:r>
            <a:r>
              <a:rPr lang="es-MX" sz="2400" b="1" dirty="0" smtClean="0"/>
              <a:t> </a:t>
            </a:r>
            <a:r>
              <a:rPr lang="es-MX" sz="2400" b="1" dirty="0" err="1" smtClean="0"/>
              <a:t>vayikats</a:t>
            </a:r>
            <a:r>
              <a:rPr lang="es-MX" sz="2400" b="1" dirty="0" smtClean="0"/>
              <a:t> </a:t>
            </a:r>
            <a:r>
              <a:rPr lang="es-MX" sz="2400" b="1" dirty="0" err="1" smtClean="0"/>
              <a:t>Par'oh</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3076" name="Content Placeholder 2"/>
          <p:cNvSpPr txBox="1">
            <a:spLocks noGrp="1"/>
          </p:cNvSpPr>
          <p:nvPr>
            <p:ph idx="1"/>
          </p:nvPr>
        </p:nvSpPr>
        <p:spPr>
          <a:xfrm>
            <a:off x="685800" y="1371600"/>
            <a:ext cx="7772400" cy="4876800"/>
          </a:xfrm>
        </p:spPr>
        <p:txBody>
          <a:bodyPr/>
          <a:lstStyle/>
          <a:p>
            <a:r>
              <a:rPr lang="es-MX" sz="2200" dirty="0" smtClean="0"/>
              <a:t>41:5  Y </a:t>
            </a:r>
            <a:r>
              <a:rPr lang="es-MX" sz="2200" dirty="0" smtClean="0"/>
              <a:t>se durmió y soñó por segunda vez; y he aquí que siete espigas crecían en un solo tallo, gruesas y buenas.</a:t>
            </a:r>
          </a:p>
          <a:p>
            <a:r>
              <a:rPr lang="es-MX" sz="2200" b="1" dirty="0" smtClean="0"/>
              <a:t>          </a:t>
            </a:r>
            <a:r>
              <a:rPr lang="es-MX" sz="2200" b="1" dirty="0" err="1" smtClean="0"/>
              <a:t>Vayishan</a:t>
            </a:r>
            <a:r>
              <a:rPr lang="es-MX" sz="2200" b="1" dirty="0" smtClean="0"/>
              <a:t> </a:t>
            </a:r>
            <a:r>
              <a:rPr lang="es-MX" sz="2200" b="1" dirty="0" err="1" smtClean="0"/>
              <a:t>vayajalom</a:t>
            </a:r>
            <a:r>
              <a:rPr lang="es-MX" sz="2200" b="1" dirty="0" smtClean="0"/>
              <a:t> </a:t>
            </a:r>
            <a:r>
              <a:rPr lang="es-MX" sz="2200" b="1" dirty="0" err="1" smtClean="0"/>
              <a:t>shenit</a:t>
            </a:r>
            <a:r>
              <a:rPr lang="es-MX" sz="2200" b="1" dirty="0" smtClean="0"/>
              <a:t> </a:t>
            </a:r>
            <a:r>
              <a:rPr lang="es-MX" sz="2200" b="1" dirty="0" err="1" smtClean="0"/>
              <a:t>vehineh</a:t>
            </a:r>
            <a:r>
              <a:rPr lang="es-MX" sz="2200" b="1" dirty="0" smtClean="0"/>
              <a:t> </a:t>
            </a:r>
            <a:r>
              <a:rPr lang="es-MX" sz="2200" b="1" dirty="0" err="1" smtClean="0"/>
              <a:t>sheva</a:t>
            </a:r>
            <a:r>
              <a:rPr lang="es-MX" sz="2200" b="1" dirty="0" smtClean="0"/>
              <a:t> </a:t>
            </a:r>
            <a:r>
              <a:rPr lang="es-MX" sz="2200" b="1" dirty="0" err="1" smtClean="0"/>
              <a:t>shibolim</a:t>
            </a:r>
            <a:r>
              <a:rPr lang="es-MX" sz="2200" b="1" dirty="0" smtClean="0"/>
              <a:t> </a:t>
            </a:r>
            <a:r>
              <a:rPr lang="es-MX" sz="2200" b="1" dirty="0" err="1" smtClean="0"/>
              <a:t>olot</a:t>
            </a:r>
            <a:r>
              <a:rPr lang="es-MX" sz="2200" b="1" dirty="0" smtClean="0"/>
              <a:t> </a:t>
            </a:r>
            <a:r>
              <a:rPr lang="es-MX" sz="2200" b="1" dirty="0" err="1" smtClean="0"/>
              <a:t>bekaneh</a:t>
            </a:r>
            <a:r>
              <a:rPr lang="es-MX" sz="2200" b="1" dirty="0" smtClean="0"/>
              <a:t> </a:t>
            </a:r>
            <a:r>
              <a:rPr lang="es-MX" sz="2200" b="1" dirty="0" err="1" smtClean="0"/>
              <a:t>ejad</a:t>
            </a:r>
            <a:r>
              <a:rPr lang="es-MX" sz="2200" b="1" dirty="0" smtClean="0"/>
              <a:t>   </a:t>
            </a:r>
            <a:r>
              <a:rPr lang="es-MX" sz="2200" b="1" dirty="0" err="1" smtClean="0"/>
              <a:t>bri'ot</a:t>
            </a:r>
            <a:r>
              <a:rPr lang="es-MX" sz="2200" b="1" dirty="0" smtClean="0"/>
              <a:t> </a:t>
            </a:r>
            <a:r>
              <a:rPr lang="es-MX" sz="2200" b="1" dirty="0" err="1" smtClean="0"/>
              <a:t>vetovot</a:t>
            </a:r>
            <a:r>
              <a:rPr lang="es-MX" sz="2200" b="1" dirty="0" smtClean="0"/>
              <a:t>.</a:t>
            </a:r>
            <a:endParaRPr lang="es-MX" sz="2200" dirty="0" smtClean="0"/>
          </a:p>
          <a:p>
            <a:r>
              <a:rPr lang="es-MX" sz="2200" dirty="0" smtClean="0"/>
              <a:t>41:6 Mas he aquí siete espigas delgadas y abrasadas por el viento de oriente, que crecían después de ellas;</a:t>
            </a:r>
          </a:p>
          <a:p>
            <a:r>
              <a:rPr lang="es-MX" sz="2200" dirty="0" smtClean="0"/>
              <a:t>          </a:t>
            </a:r>
            <a:r>
              <a:rPr lang="es-MX" sz="2200" b="1" dirty="0" err="1" smtClean="0"/>
              <a:t>Vehineh</a:t>
            </a:r>
            <a:r>
              <a:rPr lang="es-MX" sz="2200" b="1" dirty="0" smtClean="0"/>
              <a:t> </a:t>
            </a:r>
            <a:r>
              <a:rPr lang="es-MX" sz="2200" b="1" dirty="0" err="1" smtClean="0"/>
              <a:t>sheva</a:t>
            </a:r>
            <a:r>
              <a:rPr lang="es-MX" sz="2200" b="1" dirty="0" smtClean="0"/>
              <a:t> </a:t>
            </a:r>
            <a:r>
              <a:rPr lang="es-MX" sz="2200" b="1" dirty="0" err="1" smtClean="0"/>
              <a:t>shibolim</a:t>
            </a:r>
            <a:r>
              <a:rPr lang="es-MX" sz="2200" b="1" dirty="0" smtClean="0"/>
              <a:t> </a:t>
            </a:r>
            <a:r>
              <a:rPr lang="es-MX" sz="2200" b="1" dirty="0" err="1" smtClean="0"/>
              <a:t>dakot</a:t>
            </a:r>
            <a:r>
              <a:rPr lang="es-MX" sz="2200" b="1" dirty="0" smtClean="0"/>
              <a:t> </a:t>
            </a:r>
            <a:r>
              <a:rPr lang="es-MX" sz="2200" b="1" dirty="0" err="1" smtClean="0"/>
              <a:t>ushdufot</a:t>
            </a:r>
            <a:r>
              <a:rPr lang="es-MX" sz="2200" b="1" dirty="0" smtClean="0"/>
              <a:t> </a:t>
            </a:r>
            <a:r>
              <a:rPr lang="es-MX" sz="2200" b="1" dirty="0" err="1" smtClean="0"/>
              <a:t>kadim</a:t>
            </a:r>
            <a:r>
              <a:rPr lang="es-MX" sz="2200" b="1" dirty="0" smtClean="0"/>
              <a:t> </a:t>
            </a:r>
            <a:r>
              <a:rPr lang="es-MX" sz="2200" b="1" dirty="0" err="1" smtClean="0"/>
              <a:t>tsomjot</a:t>
            </a:r>
            <a:r>
              <a:rPr lang="es-MX" sz="2200" b="1" dirty="0" smtClean="0"/>
              <a:t> </a:t>
            </a:r>
            <a:r>
              <a:rPr lang="es-MX" sz="2200" b="1" dirty="0" err="1" smtClean="0"/>
              <a:t>ajareyhen</a:t>
            </a:r>
            <a:r>
              <a:rPr lang="es-MX" sz="2200" dirty="0" smtClean="0"/>
              <a:t>.</a:t>
            </a:r>
          </a:p>
          <a:p>
            <a:r>
              <a:rPr lang="es-MX" sz="2200" dirty="0" smtClean="0"/>
              <a:t>41:7 y las siete espigas delgadas se tragaron a las siete espigas gruesas y llenas. Y despertó el Faraón, y he aquí que era un sueño.</a:t>
            </a:r>
          </a:p>
          <a:p>
            <a:r>
              <a:rPr lang="es-MX" sz="2200" dirty="0" smtClean="0"/>
              <a:t>          </a:t>
            </a:r>
            <a:r>
              <a:rPr lang="es-MX" sz="2200" b="1" dirty="0" err="1" smtClean="0"/>
              <a:t>Vativlanah</a:t>
            </a:r>
            <a:r>
              <a:rPr lang="es-MX" sz="2200" b="1" dirty="0" smtClean="0"/>
              <a:t> </a:t>
            </a:r>
            <a:r>
              <a:rPr lang="es-MX" sz="2200" b="1" dirty="0" err="1" smtClean="0"/>
              <a:t>hashibolim</a:t>
            </a:r>
            <a:r>
              <a:rPr lang="es-MX" sz="2200" b="1" dirty="0" smtClean="0"/>
              <a:t> </a:t>
            </a:r>
            <a:r>
              <a:rPr lang="es-MX" sz="2200" b="1" dirty="0" err="1" smtClean="0"/>
              <a:t>hadakot</a:t>
            </a:r>
            <a:r>
              <a:rPr lang="es-MX" sz="2200" b="1" dirty="0" smtClean="0"/>
              <a:t> et </a:t>
            </a:r>
            <a:r>
              <a:rPr lang="es-MX" sz="2200" b="1" dirty="0" err="1" smtClean="0"/>
              <a:t>sheva</a:t>
            </a:r>
            <a:r>
              <a:rPr lang="es-MX" sz="2200" b="1" dirty="0" smtClean="0"/>
              <a:t> </a:t>
            </a:r>
            <a:r>
              <a:rPr lang="es-MX" sz="2200" b="1" dirty="0" err="1" smtClean="0"/>
              <a:t>hashibolim</a:t>
            </a:r>
            <a:r>
              <a:rPr lang="es-MX" sz="2200" b="1" dirty="0" smtClean="0"/>
              <a:t> </a:t>
            </a:r>
            <a:r>
              <a:rPr lang="es-MX" sz="2200" b="1" dirty="0" err="1" smtClean="0"/>
              <a:t>habri'ot</a:t>
            </a:r>
            <a:r>
              <a:rPr lang="es-MX" sz="2200" b="1" dirty="0" smtClean="0"/>
              <a:t> </a:t>
            </a:r>
            <a:r>
              <a:rPr lang="es-MX" sz="2200" b="1" dirty="0" err="1" smtClean="0"/>
              <a:t>vehamele'ot</a:t>
            </a:r>
            <a:r>
              <a:rPr lang="es-MX" sz="2200" b="1" dirty="0" smtClean="0"/>
              <a:t> </a:t>
            </a:r>
            <a:r>
              <a:rPr lang="es-MX" sz="2200" b="1" dirty="0" err="1" smtClean="0"/>
              <a:t>vayikats</a:t>
            </a:r>
            <a:r>
              <a:rPr lang="es-MX" sz="2200" b="1" dirty="0" smtClean="0"/>
              <a:t>    </a:t>
            </a:r>
            <a:r>
              <a:rPr lang="es-MX" sz="2200" b="1" dirty="0" err="1" smtClean="0"/>
              <a:t>Par'oh</a:t>
            </a:r>
            <a:r>
              <a:rPr lang="es-MX" sz="2200" b="1" dirty="0" smtClean="0"/>
              <a:t> </a:t>
            </a:r>
            <a:r>
              <a:rPr lang="es-MX" sz="2200" b="1" dirty="0" err="1" smtClean="0"/>
              <a:t>vehineh</a:t>
            </a:r>
            <a:r>
              <a:rPr lang="es-MX" sz="2200" b="1" dirty="0" smtClean="0"/>
              <a:t> </a:t>
            </a:r>
            <a:r>
              <a:rPr lang="es-MX" sz="2200" b="1" dirty="0" err="1" smtClean="0"/>
              <a:t>jalom</a:t>
            </a:r>
            <a:r>
              <a:rPr lang="es-MX" sz="2200" b="1" dirty="0" smtClean="0"/>
              <a:t>.</a:t>
            </a:r>
            <a:endParaRPr lang="es-MX" sz="22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4100" name="Content Placeholder 2"/>
          <p:cNvSpPr txBox="1">
            <a:spLocks noGrp="1"/>
          </p:cNvSpPr>
          <p:nvPr>
            <p:ph idx="1"/>
          </p:nvPr>
        </p:nvSpPr>
        <p:spPr>
          <a:xfrm>
            <a:off x="685800" y="1371600"/>
            <a:ext cx="7772400" cy="4876800"/>
          </a:xfrm>
        </p:spPr>
        <p:txBody>
          <a:bodyPr/>
          <a:lstStyle/>
          <a:p>
            <a:r>
              <a:rPr lang="es-CO" sz="2300" dirty="0" smtClean="0">
                <a:latin typeface="Calibri" pitchFamily="34" charset="0"/>
              </a:rPr>
              <a:t>Dos años han pasado para Yosef en la cárcel. </a:t>
            </a:r>
          </a:p>
          <a:p>
            <a:r>
              <a:rPr lang="es-CO" sz="2300" dirty="0" smtClean="0">
                <a:latin typeface="Calibri" pitchFamily="34" charset="0"/>
              </a:rPr>
              <a:t>Por qué subían del río las vacas, y no venían del campo?</a:t>
            </a:r>
          </a:p>
          <a:p>
            <a:r>
              <a:rPr lang="es-CO" sz="2300" dirty="0" smtClean="0">
                <a:latin typeface="Calibri" pitchFamily="34" charset="0"/>
              </a:rPr>
              <a:t>Dice el Rambán, “porque la tierra de Egipto se abastece del Nilo y es a través de este río que el hambre puede venir a ellos, y así el Faraón vio que las vacas subían del Nilo”.</a:t>
            </a:r>
          </a:p>
          <a:p>
            <a:r>
              <a:rPr lang="es-CO" sz="2300" dirty="0" smtClean="0">
                <a:latin typeface="Calibri" pitchFamily="34" charset="0"/>
              </a:rPr>
              <a:t>“La vacas simbolizan el arado y por lo tanto, la siembra de los cultivos y las espigas de granos simbolizan la cosecha de los cultivos madurados”</a:t>
            </a:r>
          </a:p>
          <a:p>
            <a:r>
              <a:rPr lang="es-CO" sz="2300" dirty="0" smtClean="0">
                <a:latin typeface="Calibri" pitchFamily="34" charset="0"/>
              </a:rPr>
              <a:t>De esta manera, los dos sueños juntos representan el hecho que, así como Yosef había dicho, los siete años de hambruna sería en el tiempo en que no habría ni siembras ni cosechas (ver 45:6)</a:t>
            </a:r>
            <a:endParaRPr lang="es-CO" sz="23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5123"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5124" name="Content Placeholder 2"/>
          <p:cNvSpPr txBox="1">
            <a:spLocks noGrp="1"/>
          </p:cNvSpPr>
          <p:nvPr>
            <p:ph idx="1"/>
          </p:nvPr>
        </p:nvSpPr>
        <p:spPr>
          <a:xfrm>
            <a:off x="685800" y="1371600"/>
            <a:ext cx="7772400" cy="4876800"/>
          </a:xfrm>
        </p:spPr>
        <p:txBody>
          <a:bodyPr/>
          <a:lstStyle/>
          <a:p>
            <a:r>
              <a:rPr lang="es-CO" sz="2400" dirty="0" smtClean="0">
                <a:latin typeface="Calibri" pitchFamily="34" charset="0"/>
              </a:rPr>
              <a:t>“Faraón vio en el sueño que las vacas emergían del río y que el río se crecería, es decir, inundaría sus bancas, de una manera mínima, y así no habría siembras.</a:t>
            </a:r>
          </a:p>
          <a:p>
            <a:r>
              <a:rPr lang="es-CO" sz="2400" dirty="0" smtClean="0">
                <a:latin typeface="Calibri" pitchFamily="34" charset="0"/>
              </a:rPr>
              <a:t>Y en el sueño de las espigas, él vio que por lo poco que el pueblo sembraría en áreas húmedas, adyacentes al río, un “viento del Este vendría de parte de Dios” y las destruiría, así como él vio estas espigas azotadas por el viento”.</a:t>
            </a:r>
          </a:p>
          <a:p>
            <a:r>
              <a:rPr lang="es-CO" sz="2400" dirty="0" smtClean="0">
                <a:latin typeface="Calibri" pitchFamily="34" charset="0"/>
              </a:rPr>
              <a:t>Rambán prosigue con el análisis de los detalles de los sueños:</a:t>
            </a:r>
          </a:p>
          <a:p>
            <a:r>
              <a:rPr lang="es-CO" sz="2400" dirty="0" smtClean="0">
                <a:latin typeface="Calibri" pitchFamily="34" charset="0"/>
              </a:rPr>
              <a:t>“Parece por la implicación de los versos que los siete años de plenitud ocurrió solamente en la tierra de Egipto y no en los países adyacentes, como está escrito: </a:t>
            </a: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6148" name="Content Placeholder 2"/>
          <p:cNvSpPr txBox="1">
            <a:spLocks noGrp="1"/>
          </p:cNvSpPr>
          <p:nvPr>
            <p:ph idx="1"/>
          </p:nvPr>
        </p:nvSpPr>
        <p:spPr>
          <a:xfrm>
            <a:off x="685800" y="1371600"/>
            <a:ext cx="7772400" cy="4876800"/>
          </a:xfrm>
        </p:spPr>
        <p:txBody>
          <a:bodyPr/>
          <a:lstStyle/>
          <a:p>
            <a:pPr lvl="1"/>
            <a:r>
              <a:rPr lang="es-ES" sz="2000" dirty="0" smtClean="0"/>
              <a:t>41:29 He aquí que vienen siete años de gran hartura </a:t>
            </a:r>
            <a:r>
              <a:rPr lang="es-ES" sz="2000" dirty="0" smtClean="0">
                <a:solidFill>
                  <a:srgbClr val="FF0000"/>
                </a:solidFill>
              </a:rPr>
              <a:t>en toda la tierra de Egipto;</a:t>
            </a:r>
          </a:p>
          <a:p>
            <a:pPr lvl="1"/>
            <a:r>
              <a:rPr lang="es-ES" sz="2000" b="1" dirty="0" err="1" smtClean="0"/>
              <a:t>Hineh</a:t>
            </a:r>
            <a:r>
              <a:rPr lang="es-ES" sz="2000" b="1" dirty="0" smtClean="0"/>
              <a:t> </a:t>
            </a:r>
            <a:r>
              <a:rPr lang="es-ES" sz="2000" b="1" dirty="0" err="1" smtClean="0"/>
              <a:t>sheva</a:t>
            </a:r>
            <a:r>
              <a:rPr lang="es-ES" sz="2000" b="1" dirty="0" smtClean="0"/>
              <a:t> </a:t>
            </a:r>
            <a:r>
              <a:rPr lang="es-ES" sz="2000" b="1" dirty="0" err="1" smtClean="0"/>
              <a:t>shanim</a:t>
            </a:r>
            <a:r>
              <a:rPr lang="es-ES" sz="2000" b="1" dirty="0" smtClean="0"/>
              <a:t> </a:t>
            </a:r>
            <a:r>
              <a:rPr lang="es-ES" sz="2000" b="1" dirty="0" err="1" smtClean="0"/>
              <a:t>ba'ot</a:t>
            </a:r>
            <a:r>
              <a:rPr lang="es-ES" sz="2000" b="1" dirty="0" smtClean="0"/>
              <a:t> </a:t>
            </a:r>
            <a:r>
              <a:rPr lang="es-ES" sz="2000" b="1" dirty="0" err="1" smtClean="0"/>
              <a:t>sava</a:t>
            </a:r>
            <a:r>
              <a:rPr lang="es-ES" sz="2000" b="1" dirty="0" smtClean="0"/>
              <a:t> </a:t>
            </a:r>
            <a:r>
              <a:rPr lang="es-ES" sz="2000" b="1" dirty="0" err="1" smtClean="0"/>
              <a:t>gadol</a:t>
            </a:r>
            <a:r>
              <a:rPr lang="es-ES" sz="2000" b="1" dirty="0" smtClean="0"/>
              <a:t> </a:t>
            </a:r>
            <a:r>
              <a:rPr lang="es-ES" sz="2000" b="1" dirty="0" err="1" smtClean="0"/>
              <a:t>bejol-erets</a:t>
            </a:r>
            <a:r>
              <a:rPr lang="es-ES" sz="2000" b="1" dirty="0" smtClean="0"/>
              <a:t> </a:t>
            </a:r>
            <a:r>
              <a:rPr lang="es-ES" sz="2000" b="1" dirty="0" err="1" smtClean="0"/>
              <a:t>Mitsrayim</a:t>
            </a:r>
            <a:r>
              <a:rPr lang="es-ES" sz="2000" b="1" dirty="0" smtClean="0"/>
              <a:t>.</a:t>
            </a:r>
          </a:p>
          <a:p>
            <a:r>
              <a:rPr lang="es-ES" sz="2400" dirty="0" smtClean="0"/>
              <a:t>De manera similar esta escrito, los siete años de abundancia…</a:t>
            </a:r>
          </a:p>
          <a:p>
            <a:pPr lvl="1"/>
            <a:r>
              <a:rPr lang="es-ES" sz="2000" dirty="0" smtClean="0"/>
              <a:t>41:53  Y </a:t>
            </a:r>
            <a:r>
              <a:rPr lang="es-ES" sz="2000" dirty="0" smtClean="0"/>
              <a:t>se acabaron los siete años de hartura que hubo en la tierra de Egipto,</a:t>
            </a:r>
          </a:p>
          <a:p>
            <a:pPr lvl="1"/>
            <a:r>
              <a:rPr lang="es-ES" sz="2000" b="1" dirty="0" err="1" smtClean="0"/>
              <a:t>Vatijleynah</a:t>
            </a:r>
            <a:r>
              <a:rPr lang="es-ES" sz="2000" b="1" dirty="0" smtClean="0"/>
              <a:t> </a:t>
            </a:r>
            <a:r>
              <a:rPr lang="es-ES" sz="2000" b="1" dirty="0" err="1" smtClean="0"/>
              <a:t>sheva</a:t>
            </a:r>
            <a:r>
              <a:rPr lang="es-ES" sz="2000" b="1" dirty="0" smtClean="0"/>
              <a:t> </a:t>
            </a:r>
            <a:r>
              <a:rPr lang="es-ES" sz="2000" b="1" dirty="0" err="1" smtClean="0"/>
              <a:t>shney</a:t>
            </a:r>
            <a:r>
              <a:rPr lang="es-ES" sz="2000" b="1" dirty="0" smtClean="0"/>
              <a:t> </a:t>
            </a:r>
            <a:r>
              <a:rPr lang="es-ES" sz="2000" b="1" dirty="0" err="1" smtClean="0"/>
              <a:t>hasava</a:t>
            </a:r>
            <a:r>
              <a:rPr lang="es-ES" sz="2000" b="1" dirty="0" smtClean="0"/>
              <a:t> asher </a:t>
            </a:r>
            <a:r>
              <a:rPr lang="es-ES" sz="2000" b="1" dirty="0" err="1" smtClean="0"/>
              <a:t>hayah</a:t>
            </a:r>
            <a:r>
              <a:rPr lang="es-ES" sz="2000" b="1" dirty="0" smtClean="0"/>
              <a:t> </a:t>
            </a:r>
            <a:r>
              <a:rPr lang="es-ES" sz="2000" b="1" dirty="0" err="1" smtClean="0"/>
              <a:t>be'erets</a:t>
            </a:r>
            <a:r>
              <a:rPr lang="es-ES" sz="2000" b="1" dirty="0" smtClean="0"/>
              <a:t> </a:t>
            </a:r>
            <a:r>
              <a:rPr lang="es-ES" sz="2000" b="1" dirty="0" err="1" smtClean="0"/>
              <a:t>Mitsrayim</a:t>
            </a:r>
            <a:r>
              <a:rPr lang="es-ES" sz="2000" b="1" dirty="0" smtClean="0"/>
              <a:t>.</a:t>
            </a:r>
            <a:endParaRPr lang="es-ES" sz="2000" dirty="0" smtClean="0"/>
          </a:p>
          <a:p>
            <a:r>
              <a:rPr lang="es-ES" sz="2400" dirty="0" smtClean="0"/>
              <a:t>Pero, como quiera que sea, los años de hambruna ocurrieron no solo en Egipto, sino en toda la tierra…</a:t>
            </a:r>
          </a:p>
          <a:p>
            <a:endParaRPr lang="es-ES" sz="2400"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7172" name="Content Placeholder 2"/>
          <p:cNvSpPr txBox="1">
            <a:spLocks noGrp="1"/>
          </p:cNvSpPr>
          <p:nvPr>
            <p:ph idx="1"/>
          </p:nvPr>
        </p:nvSpPr>
        <p:spPr>
          <a:xfrm>
            <a:off x="685800" y="1371600"/>
            <a:ext cx="7772400" cy="4876800"/>
          </a:xfrm>
        </p:spPr>
        <p:txBody>
          <a:bodyPr/>
          <a:lstStyle/>
          <a:p>
            <a:pPr lvl="1"/>
            <a:r>
              <a:rPr lang="es-MX" sz="2000" dirty="0" smtClean="0"/>
              <a:t>41:54 </a:t>
            </a:r>
            <a:r>
              <a:rPr lang="es-MX" sz="2000" dirty="0" smtClean="0"/>
              <a:t> y </a:t>
            </a:r>
            <a:r>
              <a:rPr lang="es-MX" sz="2000" dirty="0" smtClean="0"/>
              <a:t>comenzaron a llegar los siete años de hambre, como había dicho José, y hubo hambre en todos los países; mas en toda la tierra de Egipto había pan.</a:t>
            </a:r>
          </a:p>
          <a:p>
            <a:pPr lvl="1"/>
            <a:r>
              <a:rPr lang="es-MX" sz="2000" b="1" dirty="0" err="1" smtClean="0"/>
              <a:t>Vatejileynah</a:t>
            </a:r>
            <a:r>
              <a:rPr lang="es-MX" sz="2000" b="1" dirty="0" smtClean="0"/>
              <a:t> </a:t>
            </a:r>
            <a:r>
              <a:rPr lang="es-MX" sz="2000" b="1" dirty="0" err="1" smtClean="0"/>
              <a:t>sheva</a:t>
            </a:r>
            <a:r>
              <a:rPr lang="es-MX" sz="2000" b="1" dirty="0" smtClean="0"/>
              <a:t> </a:t>
            </a:r>
            <a:r>
              <a:rPr lang="es-MX" sz="2000" b="1" dirty="0" err="1" smtClean="0"/>
              <a:t>shney</a:t>
            </a:r>
            <a:r>
              <a:rPr lang="es-MX" sz="2000" b="1" dirty="0" smtClean="0"/>
              <a:t> </a:t>
            </a:r>
            <a:r>
              <a:rPr lang="es-MX" sz="2000" b="1" dirty="0" err="1" smtClean="0"/>
              <a:t>hara'av</a:t>
            </a:r>
            <a:r>
              <a:rPr lang="es-MX" sz="2000" b="1" dirty="0" smtClean="0"/>
              <a:t> lavo </a:t>
            </a:r>
            <a:r>
              <a:rPr lang="es-MX" sz="2000" b="1" dirty="0" err="1" smtClean="0"/>
              <a:t>ka'asher</a:t>
            </a:r>
            <a:r>
              <a:rPr lang="es-MX" sz="2000" b="1" dirty="0" smtClean="0"/>
              <a:t> amar Yosef </a:t>
            </a:r>
            <a:r>
              <a:rPr lang="es-MX" sz="2000" b="1" dirty="0" err="1" smtClean="0"/>
              <a:t>vayehi</a:t>
            </a:r>
            <a:r>
              <a:rPr lang="es-MX" sz="2000" b="1" dirty="0" smtClean="0"/>
              <a:t> </a:t>
            </a:r>
            <a:r>
              <a:rPr lang="es-MX" sz="2000" b="1" dirty="0" err="1" smtClean="0"/>
              <a:t>ra'av</a:t>
            </a:r>
            <a:r>
              <a:rPr lang="es-MX" sz="2000" b="1" dirty="0" smtClean="0"/>
              <a:t> </a:t>
            </a:r>
            <a:r>
              <a:rPr lang="es-MX" sz="2000" b="1" dirty="0" err="1" smtClean="0"/>
              <a:t>bejol-ha'aratsot</a:t>
            </a:r>
            <a:r>
              <a:rPr lang="es-MX" sz="2000" b="1" dirty="0" smtClean="0"/>
              <a:t> </a:t>
            </a:r>
            <a:r>
              <a:rPr lang="es-MX" sz="2000" b="1" dirty="0" err="1" smtClean="0"/>
              <a:t>uvjol-erets</a:t>
            </a:r>
            <a:r>
              <a:rPr lang="es-MX" sz="2000" b="1" dirty="0" smtClean="0"/>
              <a:t> </a:t>
            </a:r>
            <a:r>
              <a:rPr lang="es-MX" sz="2000" b="1" dirty="0" err="1" smtClean="0"/>
              <a:t>Mitsrayim</a:t>
            </a:r>
            <a:r>
              <a:rPr lang="es-MX" sz="2000" b="1" dirty="0" smtClean="0"/>
              <a:t> </a:t>
            </a:r>
            <a:r>
              <a:rPr lang="es-MX" sz="2000" b="1" dirty="0" err="1" smtClean="0"/>
              <a:t>hayah</a:t>
            </a:r>
            <a:r>
              <a:rPr lang="es-MX" sz="2000" b="1" dirty="0" smtClean="0"/>
              <a:t> </a:t>
            </a:r>
            <a:r>
              <a:rPr lang="es-MX" sz="2000" b="1" dirty="0" err="1" smtClean="0"/>
              <a:t>lajem</a:t>
            </a:r>
            <a:r>
              <a:rPr lang="es-MX" sz="2000" b="1" dirty="0" smtClean="0"/>
              <a:t>.</a:t>
            </a:r>
          </a:p>
          <a:p>
            <a:r>
              <a:rPr lang="es-MX" sz="2400" dirty="0" smtClean="0"/>
              <a:t>Así fue cómo Yosef interpretó los sueños de Faraón, como también, porque él dijo…</a:t>
            </a:r>
          </a:p>
          <a:p>
            <a:pPr lvl="1"/>
            <a:r>
              <a:rPr lang="es-MX" sz="2000" dirty="0" smtClean="0"/>
              <a:t>41:30 </a:t>
            </a:r>
            <a:r>
              <a:rPr lang="es-MX" sz="2000" dirty="0" smtClean="0"/>
              <a:t> mas </a:t>
            </a:r>
            <a:r>
              <a:rPr lang="es-MX" sz="2000" dirty="0" smtClean="0"/>
              <a:t>van a presentarse después de ellos siete años de hambre, tales que será olvidada toda la hartura en la tierra de Egipto, y el hambre acabará con (la gente de) la tierra.</a:t>
            </a:r>
          </a:p>
          <a:p>
            <a:pPr lvl="1"/>
            <a:r>
              <a:rPr lang="es-MX" sz="2000" b="1" dirty="0" err="1" smtClean="0"/>
              <a:t>Vekamu</a:t>
            </a:r>
            <a:r>
              <a:rPr lang="es-MX" sz="2000" b="1" dirty="0" smtClean="0"/>
              <a:t> </a:t>
            </a:r>
            <a:r>
              <a:rPr lang="es-MX" sz="2000" b="1" dirty="0" err="1" smtClean="0"/>
              <a:t>sheva</a:t>
            </a:r>
            <a:r>
              <a:rPr lang="es-MX" sz="2000" b="1" dirty="0" smtClean="0"/>
              <a:t> </a:t>
            </a:r>
            <a:r>
              <a:rPr lang="es-MX" sz="2000" b="1" dirty="0" err="1" smtClean="0"/>
              <a:t>shney</a:t>
            </a:r>
            <a:r>
              <a:rPr lang="es-MX" sz="2000" b="1" dirty="0" smtClean="0"/>
              <a:t> </a:t>
            </a:r>
            <a:r>
              <a:rPr lang="es-MX" sz="2000" b="1" dirty="0" err="1" smtClean="0"/>
              <a:t>ra'av</a:t>
            </a:r>
            <a:r>
              <a:rPr lang="es-MX" sz="2000" b="1" dirty="0" smtClean="0"/>
              <a:t> </a:t>
            </a:r>
            <a:r>
              <a:rPr lang="es-MX" sz="2000" b="1" dirty="0" err="1" smtClean="0"/>
              <a:t>ajareyhen</a:t>
            </a:r>
            <a:r>
              <a:rPr lang="es-MX" sz="2000" b="1" dirty="0" smtClean="0"/>
              <a:t> </a:t>
            </a:r>
            <a:r>
              <a:rPr lang="es-MX" sz="2000" b="1" dirty="0" err="1" smtClean="0"/>
              <a:t>venishkaj</a:t>
            </a:r>
            <a:r>
              <a:rPr lang="es-MX" sz="2000" b="1" dirty="0" smtClean="0"/>
              <a:t> </a:t>
            </a:r>
            <a:r>
              <a:rPr lang="es-MX" sz="2000" b="1" dirty="0" err="1" smtClean="0"/>
              <a:t>kol-hasava</a:t>
            </a:r>
            <a:r>
              <a:rPr lang="es-MX" sz="2000" b="1" dirty="0" smtClean="0"/>
              <a:t> </a:t>
            </a:r>
            <a:r>
              <a:rPr lang="es-MX" sz="2000" b="1" dirty="0" err="1" smtClean="0"/>
              <a:t>be'erets</a:t>
            </a:r>
            <a:r>
              <a:rPr lang="es-MX" sz="2000" b="1" dirty="0" smtClean="0"/>
              <a:t> </a:t>
            </a:r>
            <a:r>
              <a:rPr lang="es-MX" sz="2000" b="1" dirty="0" err="1" smtClean="0"/>
              <a:t>Mitsrayim</a:t>
            </a:r>
            <a:r>
              <a:rPr lang="es-MX" sz="2000" b="1" dirty="0" smtClean="0"/>
              <a:t> </a:t>
            </a:r>
            <a:r>
              <a:rPr lang="es-MX" sz="2000" b="1" dirty="0" err="1" smtClean="0"/>
              <a:t>vejilah</a:t>
            </a:r>
            <a:r>
              <a:rPr lang="es-MX" sz="2000" b="1" dirty="0" smtClean="0"/>
              <a:t> </a:t>
            </a:r>
            <a:r>
              <a:rPr lang="es-MX" sz="2000" b="1" dirty="0" err="1" smtClean="0"/>
              <a:t>hara'av</a:t>
            </a:r>
            <a:r>
              <a:rPr lang="es-MX" sz="2000" b="1" dirty="0" smtClean="0"/>
              <a:t> et-</a:t>
            </a:r>
            <a:r>
              <a:rPr lang="es-MX" sz="2000" b="1" dirty="0" err="1" smtClean="0"/>
              <a:t>ha'arets</a:t>
            </a:r>
            <a:r>
              <a:rPr lang="es-MX" sz="2000" b="1" dirty="0" smtClean="0"/>
              <a:t>.</a:t>
            </a:r>
            <a:endParaRPr lang="es-MX" sz="2000" dirty="0" smtClean="0"/>
          </a:p>
          <a:p>
            <a:endParaRPr lang="es-MX" sz="24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8195"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8196" name="Content Placeholder 2"/>
          <p:cNvSpPr txBox="1">
            <a:spLocks noGrp="1"/>
          </p:cNvSpPr>
          <p:nvPr>
            <p:ph idx="1"/>
          </p:nvPr>
        </p:nvSpPr>
        <p:spPr>
          <a:xfrm>
            <a:off x="685800" y="1371600"/>
            <a:ext cx="7772400" cy="4876800"/>
          </a:xfrm>
        </p:spPr>
        <p:txBody>
          <a:bodyPr/>
          <a:lstStyle/>
          <a:p>
            <a:r>
              <a:rPr lang="es-CO" sz="2400" dirty="0" smtClean="0">
                <a:latin typeface="Calibri" pitchFamily="34" charset="0"/>
              </a:rPr>
              <a:t>Y él no mencionó “van a presentarse en la tierra de Egipto”, como sí lo hizo cuando mencionó los siete años de abundancia del verso 29…</a:t>
            </a:r>
          </a:p>
          <a:p>
            <a:pPr lvl="1"/>
            <a:r>
              <a:rPr lang="es-ES" sz="2000" dirty="0" smtClean="0"/>
              <a:t>41:29 He aquí que vienen siete años de gran hartura en toda la tierra de Egipto;</a:t>
            </a:r>
          </a:p>
          <a:p>
            <a:pPr lvl="1"/>
            <a:r>
              <a:rPr lang="es-ES" sz="2000" b="1" dirty="0" err="1" smtClean="0"/>
              <a:t>Hineh</a:t>
            </a:r>
            <a:r>
              <a:rPr lang="es-ES" sz="2000" b="1" dirty="0" smtClean="0"/>
              <a:t> </a:t>
            </a:r>
            <a:r>
              <a:rPr lang="es-ES" sz="2000" b="1" dirty="0" err="1" smtClean="0"/>
              <a:t>sheva</a:t>
            </a:r>
            <a:r>
              <a:rPr lang="es-ES" sz="2000" b="1" dirty="0" smtClean="0"/>
              <a:t> </a:t>
            </a:r>
            <a:r>
              <a:rPr lang="es-ES" sz="2000" b="1" dirty="0" err="1" smtClean="0"/>
              <a:t>shanim</a:t>
            </a:r>
            <a:r>
              <a:rPr lang="es-ES" sz="2000" b="1" dirty="0" smtClean="0"/>
              <a:t> </a:t>
            </a:r>
            <a:r>
              <a:rPr lang="es-ES" sz="2000" b="1" dirty="0" err="1" smtClean="0"/>
              <a:t>ba'ot</a:t>
            </a:r>
            <a:r>
              <a:rPr lang="es-ES" sz="2000" b="1" dirty="0" smtClean="0"/>
              <a:t> </a:t>
            </a:r>
            <a:r>
              <a:rPr lang="es-ES" sz="2000" b="1" dirty="0" err="1" smtClean="0"/>
              <a:t>sava</a:t>
            </a:r>
            <a:r>
              <a:rPr lang="es-ES" sz="2000" b="1" dirty="0" smtClean="0"/>
              <a:t> </a:t>
            </a:r>
            <a:r>
              <a:rPr lang="es-ES" sz="2000" b="1" dirty="0" err="1" smtClean="0"/>
              <a:t>gadol</a:t>
            </a:r>
            <a:r>
              <a:rPr lang="es-ES" sz="2000" b="1" dirty="0" smtClean="0"/>
              <a:t> </a:t>
            </a:r>
            <a:r>
              <a:rPr lang="es-ES" sz="2000" b="1" dirty="0" err="1" smtClean="0"/>
              <a:t>bejol-erets</a:t>
            </a:r>
            <a:r>
              <a:rPr lang="es-ES" sz="2000" b="1" dirty="0" smtClean="0"/>
              <a:t> </a:t>
            </a:r>
            <a:r>
              <a:rPr lang="es-ES" sz="2000" b="1" dirty="0" err="1" smtClean="0"/>
              <a:t>Mitsrayim</a:t>
            </a:r>
            <a:r>
              <a:rPr lang="es-ES" sz="2000" b="1" dirty="0" smtClean="0"/>
              <a:t>.</a:t>
            </a:r>
            <a:endParaRPr lang="es-ES" sz="2000" dirty="0" smtClean="0"/>
          </a:p>
          <a:p>
            <a:r>
              <a:rPr lang="es-CO" sz="2400" dirty="0" smtClean="0">
                <a:latin typeface="Calibri" pitchFamily="34" charset="0"/>
              </a:rPr>
              <a:t>Por esto es que el pueblo no pudo almacenar alimentos durante los anos que precedieron la hambruna en las otras tierras, aún así hubieran escuchado sobre lo que iba a acontecer sobre la hambruna inminente, porque esto fue bien conocido.</a:t>
            </a: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9219"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9220" name="Content Placeholder 2"/>
          <p:cNvSpPr txBox="1">
            <a:spLocks noGrp="1"/>
          </p:cNvSpPr>
          <p:nvPr>
            <p:ph idx="1"/>
          </p:nvPr>
        </p:nvSpPr>
        <p:spPr>
          <a:xfrm>
            <a:off x="685800" y="1371600"/>
            <a:ext cx="7772400" cy="4876800"/>
          </a:xfrm>
        </p:spPr>
        <p:txBody>
          <a:bodyPr/>
          <a:lstStyle/>
          <a:p>
            <a:r>
              <a:rPr lang="es-CO" sz="2400" dirty="0" smtClean="0">
                <a:latin typeface="Calibri" pitchFamily="34" charset="0"/>
              </a:rPr>
              <a:t>Dice Rambán, “Quizás hubo una alusión a esto en el sueño en el que la Escritura menciona , ‘y ellas –las vacas gordas- estaban pastando en los pantanos, porque esto se dio a entender que allí era su tierra de pastoreo y su posición fija. –Dando a entender que los años de abundancia estarían limitados a Egipto.</a:t>
            </a:r>
          </a:p>
          <a:p>
            <a:r>
              <a:rPr lang="es-CO" sz="2400" i="1" dirty="0" smtClean="0">
                <a:latin typeface="Calibri" pitchFamily="34" charset="0"/>
              </a:rPr>
              <a:t>Las vacas flacas, después que se comieron a las vacas gordas, “caminaron en la tierra” y el Faraón no sabía que tan lejos ellas caminaron.</a:t>
            </a:r>
          </a:p>
          <a:p>
            <a:r>
              <a:rPr lang="es-CO" sz="2400" i="1" dirty="0" smtClean="0">
                <a:latin typeface="Calibri" pitchFamily="34" charset="0"/>
              </a:rPr>
              <a:t>Esto con relación a lo que dice Zejaría 6:7 en la visión de las cuatro carrozas</a:t>
            </a:r>
          </a:p>
          <a:p>
            <a:pPr lvl="1"/>
            <a:r>
              <a:rPr lang="es-ES" sz="2000" b="1" dirty="0" smtClean="0">
                <a:hlinkClick r:id="rId4"/>
              </a:rPr>
              <a:t>7</a:t>
            </a:r>
            <a:r>
              <a:rPr lang="es-ES" sz="2000" dirty="0" smtClean="0"/>
              <a:t> Briosos salían, impacientes por ir a recorrer la tierra. Y El dijo: Id, recorred la tierra. Y recorrieron la tierra.</a:t>
            </a:r>
            <a:endParaRPr lang="es-CO" sz="20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0243"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0244" name="Content Placeholder 2"/>
          <p:cNvSpPr txBox="1">
            <a:spLocks noGrp="1"/>
          </p:cNvSpPr>
          <p:nvPr>
            <p:ph idx="1"/>
          </p:nvPr>
        </p:nvSpPr>
        <p:spPr>
          <a:xfrm>
            <a:off x="685800" y="1371600"/>
            <a:ext cx="7772400" cy="4876800"/>
          </a:xfrm>
        </p:spPr>
        <p:txBody>
          <a:bodyPr/>
          <a:lstStyle/>
          <a:p>
            <a:r>
              <a:rPr lang="es-CO" sz="2400" dirty="0" smtClean="0">
                <a:latin typeface="Calibri" pitchFamily="34" charset="0"/>
              </a:rPr>
              <a:t>Con relación a la palabra para “pantanos” –</a:t>
            </a:r>
            <a:r>
              <a:rPr lang="es-CO" sz="2400" dirty="0" err="1" smtClean="0">
                <a:latin typeface="Calibri" pitchFamily="34" charset="0"/>
              </a:rPr>
              <a:t>ba’ajú</a:t>
            </a:r>
            <a:r>
              <a:rPr lang="es-CO" sz="2400" dirty="0" smtClean="0">
                <a:latin typeface="Calibri" pitchFamily="34" charset="0"/>
              </a:rPr>
              <a:t>- </a:t>
            </a:r>
            <a:r>
              <a:rPr lang="he-IL" sz="2400" dirty="0" smtClean="0">
                <a:latin typeface="Calibri" pitchFamily="34" charset="0"/>
              </a:rPr>
              <a:t>בָּאָחוּ </a:t>
            </a:r>
            <a:r>
              <a:rPr lang="es-CO" sz="2400" dirty="0" smtClean="0">
                <a:latin typeface="Calibri" pitchFamily="34" charset="0"/>
              </a:rPr>
              <a:t>  es una palabra oscura que aparece dos veces en la Escritura, aquí en Bereshit 41:2 y en Yob 8:11</a:t>
            </a:r>
          </a:p>
          <a:p>
            <a:r>
              <a:rPr lang="es-ES" sz="2400" b="1" dirty="0" smtClean="0">
                <a:hlinkClick r:id="rId4"/>
              </a:rPr>
              <a:t>11</a:t>
            </a:r>
            <a:r>
              <a:rPr lang="es-ES" sz="2400" dirty="0" smtClean="0"/>
              <a:t> ¿Puede crecer el papiro sin </a:t>
            </a:r>
            <a:r>
              <a:rPr lang="es-ES" sz="2400" dirty="0" smtClean="0"/>
              <a:t>pantano?</a:t>
            </a:r>
            <a:r>
              <a:rPr lang="es-ES" sz="2400" dirty="0" smtClean="0"/>
              <a:t> </a:t>
            </a:r>
            <a:br>
              <a:rPr lang="es-ES" sz="2400" dirty="0" smtClean="0"/>
            </a:br>
            <a:r>
              <a:rPr lang="es-ES" sz="2400" dirty="0" smtClean="0"/>
              <a:t>          ¿Puede el junco crecer sin agua</a:t>
            </a:r>
            <a:r>
              <a:rPr lang="es-ES" sz="2400" dirty="0" smtClean="0"/>
              <a:t>?</a:t>
            </a:r>
          </a:p>
          <a:p>
            <a:r>
              <a:rPr lang="vi-VN" sz="2400" dirty="0" smtClean="0">
                <a:hlinkClick r:id="rId5" tooltip="hă·yiḡ·’eh-: grow -- Occurrence 1 of 1."/>
              </a:rPr>
              <a:t>hă-yiḡ-’eh-</a:t>
            </a:r>
            <a:r>
              <a:rPr lang="en-US" sz="2400" dirty="0" err="1" smtClean="0">
                <a:hlinkClick r:id="rId6" tooltip="gō·me: the papyrus -- Occurrence 2 of 3."/>
              </a:rPr>
              <a:t>gōme</a:t>
            </a:r>
            <a:r>
              <a:rPr lang="en-US" sz="2400" dirty="0" smtClean="0"/>
              <a:t> </a:t>
            </a:r>
            <a:r>
              <a:rPr lang="en-US" sz="2400" dirty="0" err="1" smtClean="0">
                <a:hlinkClick r:id="rId7" tooltip="bə·lō: without -- Occurrence 10 of 26."/>
              </a:rPr>
              <a:t>bəlō</a:t>
            </a:r>
            <a:r>
              <a:rPr lang="en-US" sz="2400" dirty="0" smtClean="0"/>
              <a:t> </a:t>
            </a:r>
            <a:r>
              <a:rPr lang="en-US" sz="2400" dirty="0" err="1" smtClean="0">
                <a:hlinkClick r:id="rId8" tooltip="ḇiṣ·ṣāh;: swamp -- Occurrence 1 of 1."/>
              </a:rPr>
              <a:t>ḇiṣāh</a:t>
            </a:r>
            <a:r>
              <a:rPr lang="en-US" sz="2400" dirty="0" smtClean="0"/>
              <a:t> </a:t>
            </a:r>
            <a:r>
              <a:rPr lang="en-US" sz="2400" dirty="0" err="1" smtClean="0">
                <a:hlinkClick r:id="rId9" tooltip="yiś·geh-: grow -- Occurrence 2 of 3."/>
              </a:rPr>
              <a:t>yiśgeh</a:t>
            </a:r>
            <a:r>
              <a:rPr lang="en-US" sz="2400" dirty="0" smtClean="0">
                <a:hlinkClick r:id="rId9" tooltip="yiś·geh-: grow -- Occurrence 2 of 3."/>
              </a:rPr>
              <a:t>-</a:t>
            </a:r>
            <a:r>
              <a:rPr lang="en-US" sz="2400" dirty="0" smtClean="0"/>
              <a:t> </a:t>
            </a:r>
            <a:r>
              <a:rPr lang="en-US" sz="2400" dirty="0" smtClean="0">
                <a:hlinkClick r:id="rId10" tooltip="’ā·ḥū: the flag -- Occurrence 1 of 1."/>
              </a:rPr>
              <a:t>’</a:t>
            </a:r>
            <a:r>
              <a:rPr lang="en-US" sz="2400" dirty="0" err="1" smtClean="0">
                <a:hlinkClick r:id="rId10" tooltip="’ā·ḥū: the flag -- Occurrence 1 of 1."/>
              </a:rPr>
              <a:t>āḥū</a:t>
            </a:r>
            <a:r>
              <a:rPr lang="en-US" sz="2400" dirty="0" smtClean="0"/>
              <a:t> </a:t>
            </a:r>
            <a:r>
              <a:rPr lang="en-US" sz="2400" dirty="0" err="1" smtClean="0">
                <a:hlinkClick r:id="rId11" tooltip="ḇə·lî-: without -- Occurrence 1 of 4."/>
              </a:rPr>
              <a:t>ḇəlî</a:t>
            </a:r>
            <a:r>
              <a:rPr lang="en-US" sz="2400" dirty="0" smtClean="0">
                <a:hlinkClick r:id="rId11" tooltip="ḇə·lî-: without -- Occurrence 1 of 4."/>
              </a:rPr>
              <a:t>-</a:t>
            </a:r>
            <a:r>
              <a:rPr lang="en-US" sz="2400" dirty="0" smtClean="0"/>
              <a:t> </a:t>
            </a:r>
            <a:r>
              <a:rPr lang="en-US" sz="2400" dirty="0" err="1" smtClean="0">
                <a:hlinkClick r:id="rId12" tooltip="mā·yim.: waste -- Occurrence 97 of 244."/>
              </a:rPr>
              <a:t>māyim</a:t>
            </a:r>
            <a:endParaRPr lang="es-ES" sz="2400" dirty="0" smtClean="0"/>
          </a:p>
          <a:p>
            <a:pPr algn="r"/>
            <a:r>
              <a:rPr lang="he-IL" sz="2000" dirty="0" smtClean="0"/>
              <a:t>הֲיִֽגְאֶה־גֹּ֭מֶא בְּלֹ֣א בִצָּ֑ה יִשְׂגֶּה־אָ֥חוּ בְלִי־מָֽיִם׃</a:t>
            </a:r>
            <a:r>
              <a:rPr lang="en-US" sz="2000" dirty="0" smtClean="0"/>
              <a:t> </a:t>
            </a:r>
            <a:endParaRPr lang="es-ES" sz="2000" dirty="0" smtClean="0"/>
          </a:p>
          <a:p>
            <a:endParaRPr lang="es-CO" sz="2400" b="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1267"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1268" name="Content Placeholder 2"/>
          <p:cNvSpPr txBox="1">
            <a:spLocks noGrp="1"/>
          </p:cNvSpPr>
          <p:nvPr>
            <p:ph idx="1"/>
          </p:nvPr>
        </p:nvSpPr>
        <p:spPr>
          <a:xfrm>
            <a:off x="685800" y="1371600"/>
            <a:ext cx="7772400" cy="4876800"/>
          </a:xfrm>
        </p:spPr>
        <p:txBody>
          <a:bodyPr/>
          <a:lstStyle/>
          <a:p>
            <a:r>
              <a:rPr lang="es-CO" sz="2400" dirty="0" smtClean="0">
                <a:latin typeface="Calibri" pitchFamily="34" charset="0"/>
              </a:rPr>
              <a:t>Las vacas flacas estuvieron lado a lado con las vacas gordas. Este detalle simboliza el hecho que no habría pausa entre los años de abundancia y de escasez, aun así el Faraón no le hubiera revelado este detalle a Yosef.</a:t>
            </a:r>
          </a:p>
          <a:p>
            <a:r>
              <a:rPr lang="es-CO" sz="2400" dirty="0" smtClean="0">
                <a:latin typeface="Calibri" pitchFamily="34" charset="0"/>
              </a:rPr>
              <a:t>Las vacas de feo aspecto se comieron a las siete vacas de hermosa apariencia y “en mi opinión –dice Rambán- </a:t>
            </a:r>
            <a:r>
              <a:rPr lang="es-CO" sz="2400" dirty="0" err="1" smtClean="0">
                <a:latin typeface="Calibri" pitchFamily="34" charset="0"/>
              </a:rPr>
              <a:t>estó</a:t>
            </a:r>
            <a:r>
              <a:rPr lang="es-CO" sz="2400" dirty="0" smtClean="0">
                <a:latin typeface="Calibri" pitchFamily="34" charset="0"/>
              </a:rPr>
              <a:t> simbolizó el hecho que los años de hambruna –representados por las vacas flacas- se comerían a las siete años de abundancia –representados por las vacas gordas-.</a:t>
            </a:r>
          </a:p>
          <a:p>
            <a:r>
              <a:rPr lang="es-CO" sz="2400" dirty="0" smtClean="0">
                <a:latin typeface="Calibri" pitchFamily="34" charset="0"/>
              </a:rPr>
              <a:t>Y fue por este detalle que Yosef supo decirle a Faraón lo que había que hacerse: </a:t>
            </a: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2291"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2292" name="Content Placeholder 2"/>
          <p:cNvSpPr txBox="1">
            <a:spLocks noGrp="1"/>
          </p:cNvSpPr>
          <p:nvPr>
            <p:ph idx="1"/>
          </p:nvPr>
        </p:nvSpPr>
        <p:spPr>
          <a:xfrm>
            <a:off x="685800" y="1371600"/>
            <a:ext cx="7772400" cy="4876800"/>
          </a:xfrm>
        </p:spPr>
        <p:txBody>
          <a:bodyPr/>
          <a:lstStyle/>
          <a:p>
            <a:pPr lvl="1"/>
            <a:r>
              <a:rPr lang="es-MX" sz="2000" dirty="0" smtClean="0"/>
              <a:t>41:35 y reúnan toda la provisión de estos años buenos que vienen, y bajo el poder del Faraón almacenen trigo, bastimento en las ciudades, y lo guarden.</a:t>
            </a:r>
          </a:p>
          <a:p>
            <a:pPr lvl="1"/>
            <a:r>
              <a:rPr lang="es-MX" sz="2000" b="1" dirty="0" err="1" smtClean="0"/>
              <a:t>Veyikbetsu</a:t>
            </a:r>
            <a:r>
              <a:rPr lang="es-MX" sz="2000" b="1" dirty="0" smtClean="0"/>
              <a:t> et-</a:t>
            </a:r>
            <a:r>
              <a:rPr lang="es-MX" sz="2000" b="1" dirty="0" err="1" smtClean="0"/>
              <a:t>kol</a:t>
            </a:r>
            <a:r>
              <a:rPr lang="es-MX" sz="2000" b="1" dirty="0" smtClean="0"/>
              <a:t>-</a:t>
            </a:r>
            <a:r>
              <a:rPr lang="es-MX" sz="2000" b="1" dirty="0" err="1" smtClean="0"/>
              <a:t>ojel</a:t>
            </a:r>
            <a:r>
              <a:rPr lang="es-MX" sz="2000" b="1" dirty="0" smtClean="0"/>
              <a:t> </a:t>
            </a:r>
            <a:r>
              <a:rPr lang="es-MX" sz="2000" b="1" dirty="0" err="1" smtClean="0"/>
              <a:t>hashanim</a:t>
            </a:r>
            <a:r>
              <a:rPr lang="es-MX" sz="2000" b="1" dirty="0" smtClean="0"/>
              <a:t> </a:t>
            </a:r>
            <a:r>
              <a:rPr lang="es-MX" sz="2000" b="1" dirty="0" err="1" smtClean="0"/>
              <a:t>hatovot</a:t>
            </a:r>
            <a:r>
              <a:rPr lang="es-MX" sz="2000" b="1" dirty="0" smtClean="0"/>
              <a:t> </a:t>
            </a:r>
            <a:r>
              <a:rPr lang="es-MX" sz="2000" b="1" dirty="0" err="1" smtClean="0"/>
              <a:t>haba'ot</a:t>
            </a:r>
            <a:r>
              <a:rPr lang="es-MX" sz="2000" b="1" dirty="0" smtClean="0"/>
              <a:t> </a:t>
            </a:r>
            <a:r>
              <a:rPr lang="es-MX" sz="2000" b="1" dirty="0" err="1" smtClean="0"/>
              <a:t>ha'eleh</a:t>
            </a:r>
            <a:r>
              <a:rPr lang="es-MX" sz="2000" b="1" dirty="0" smtClean="0"/>
              <a:t> </a:t>
            </a:r>
            <a:r>
              <a:rPr lang="es-MX" sz="2000" b="1" dirty="0" err="1" smtClean="0"/>
              <a:t>veyitsberu-var</a:t>
            </a:r>
            <a:r>
              <a:rPr lang="es-MX" sz="2000" b="1" dirty="0" smtClean="0"/>
              <a:t> </a:t>
            </a:r>
            <a:r>
              <a:rPr lang="es-MX" sz="2000" b="1" dirty="0" err="1" smtClean="0"/>
              <a:t>tajat</a:t>
            </a:r>
            <a:r>
              <a:rPr lang="es-MX" sz="2000" b="1" dirty="0" smtClean="0"/>
              <a:t> </a:t>
            </a:r>
            <a:r>
              <a:rPr lang="es-MX" sz="2000" b="1" dirty="0" err="1" smtClean="0"/>
              <a:t>yad-Par'oh</a:t>
            </a:r>
            <a:r>
              <a:rPr lang="es-MX" sz="2000" b="1" dirty="0" smtClean="0"/>
              <a:t> </a:t>
            </a:r>
            <a:r>
              <a:rPr lang="es-MX" sz="2000" b="1" dirty="0" err="1" smtClean="0"/>
              <a:t>ojel</a:t>
            </a:r>
            <a:r>
              <a:rPr lang="es-MX" sz="2000" b="1" dirty="0" smtClean="0"/>
              <a:t> </a:t>
            </a:r>
            <a:r>
              <a:rPr lang="es-MX" sz="2000" b="1" dirty="0" err="1" smtClean="0"/>
              <a:t>be'arim</a:t>
            </a:r>
            <a:r>
              <a:rPr lang="es-MX" sz="2000" b="1" dirty="0" smtClean="0"/>
              <a:t> </a:t>
            </a:r>
            <a:r>
              <a:rPr lang="es-MX" sz="2000" b="1" dirty="0" err="1" smtClean="0"/>
              <a:t>veshamaru</a:t>
            </a:r>
            <a:r>
              <a:rPr lang="es-MX" sz="2000" b="1" dirty="0" smtClean="0"/>
              <a:t>.</a:t>
            </a:r>
            <a:endParaRPr lang="es-MX" sz="2000" dirty="0" smtClean="0"/>
          </a:p>
          <a:p>
            <a:pPr lvl="1"/>
            <a:r>
              <a:rPr lang="es-MX" sz="2000" dirty="0" smtClean="0"/>
              <a:t>41:36 Y esta provisión estará en depósito para la tierra, cuando vengan los siete años de hambre que ha de haber en la tierra de Egipto; así no perecerá (el pueblo de) la tierra por causa del hambre.</a:t>
            </a:r>
          </a:p>
          <a:p>
            <a:pPr lvl="1"/>
            <a:r>
              <a:rPr lang="es-MX" sz="2000" b="1" dirty="0" err="1" smtClean="0"/>
              <a:t>Vahayah</a:t>
            </a:r>
            <a:r>
              <a:rPr lang="es-MX" sz="2000" b="1" dirty="0" smtClean="0"/>
              <a:t> </a:t>
            </a:r>
            <a:r>
              <a:rPr lang="es-MX" sz="2000" b="1" dirty="0" err="1" smtClean="0"/>
              <a:t>ha'ojel</a:t>
            </a:r>
            <a:r>
              <a:rPr lang="es-MX" sz="2000" b="1" dirty="0" smtClean="0"/>
              <a:t> </a:t>
            </a:r>
            <a:r>
              <a:rPr lang="es-MX" sz="2000" b="1" dirty="0" err="1" smtClean="0"/>
              <a:t>lefikadon</a:t>
            </a:r>
            <a:r>
              <a:rPr lang="es-MX" sz="2000" b="1" dirty="0" smtClean="0"/>
              <a:t> </a:t>
            </a:r>
            <a:r>
              <a:rPr lang="es-MX" sz="2000" b="1" dirty="0" err="1" smtClean="0"/>
              <a:t>la'arets</a:t>
            </a:r>
            <a:r>
              <a:rPr lang="es-MX" sz="2000" b="1" dirty="0" smtClean="0"/>
              <a:t> </a:t>
            </a:r>
            <a:r>
              <a:rPr lang="es-MX" sz="2000" b="1" dirty="0" err="1" smtClean="0"/>
              <a:t>lesheva</a:t>
            </a:r>
            <a:r>
              <a:rPr lang="es-MX" sz="2000" b="1" dirty="0" smtClean="0"/>
              <a:t> </a:t>
            </a:r>
            <a:r>
              <a:rPr lang="es-MX" sz="2000" b="1" dirty="0" err="1" smtClean="0"/>
              <a:t>shney</a:t>
            </a:r>
            <a:r>
              <a:rPr lang="es-MX" sz="2000" b="1" dirty="0" smtClean="0"/>
              <a:t> </a:t>
            </a:r>
            <a:r>
              <a:rPr lang="es-MX" sz="2000" b="1" dirty="0" err="1" smtClean="0"/>
              <a:t>hara'av</a:t>
            </a:r>
            <a:r>
              <a:rPr lang="es-MX" sz="2000" b="1" dirty="0" smtClean="0"/>
              <a:t> asher </a:t>
            </a:r>
            <a:r>
              <a:rPr lang="es-MX" sz="2000" b="1" dirty="0" err="1" smtClean="0"/>
              <a:t>tihyenah</a:t>
            </a:r>
            <a:r>
              <a:rPr lang="es-MX" sz="2000" b="1" dirty="0" smtClean="0"/>
              <a:t> </a:t>
            </a:r>
            <a:r>
              <a:rPr lang="es-MX" sz="2000" b="1" dirty="0" err="1" smtClean="0"/>
              <a:t>be'erets</a:t>
            </a:r>
            <a:r>
              <a:rPr lang="es-MX" sz="2000" b="1" dirty="0" smtClean="0"/>
              <a:t> </a:t>
            </a:r>
            <a:r>
              <a:rPr lang="es-MX" sz="2000" b="1" dirty="0" err="1" smtClean="0"/>
              <a:t>Mitsrayim</a:t>
            </a:r>
            <a:r>
              <a:rPr lang="es-MX" sz="2000" b="1" dirty="0" smtClean="0"/>
              <a:t> velo-</a:t>
            </a:r>
            <a:r>
              <a:rPr lang="es-MX" sz="2000" b="1" dirty="0" err="1" smtClean="0"/>
              <a:t>tikaret</a:t>
            </a:r>
            <a:r>
              <a:rPr lang="es-MX" sz="2000" b="1" dirty="0" smtClean="0"/>
              <a:t> </a:t>
            </a:r>
            <a:r>
              <a:rPr lang="es-MX" sz="2000" b="1" dirty="0" err="1" smtClean="0"/>
              <a:t>ha'arets</a:t>
            </a:r>
            <a:r>
              <a:rPr lang="es-MX" sz="2000" b="1" dirty="0" smtClean="0"/>
              <a:t> </a:t>
            </a:r>
            <a:r>
              <a:rPr lang="es-MX" sz="2000" b="1" dirty="0" err="1" smtClean="0"/>
              <a:t>bara'av</a:t>
            </a:r>
            <a:r>
              <a:rPr lang="es-MX" sz="2000" b="1" dirty="0" smtClean="0"/>
              <a:t>.</a:t>
            </a:r>
            <a:endParaRPr lang="es-MX" sz="2000"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4339" name="Title 1"/>
          <p:cNvSpPr txBox="1">
            <a:spLocks noGrp="1"/>
          </p:cNvSpPr>
          <p:nvPr>
            <p:ph type="title"/>
          </p:nvPr>
        </p:nvSpPr>
        <p:spPr/>
        <p:txBody>
          <a:bodyPr/>
          <a:lstStyle/>
          <a:p>
            <a:pPr eaLnBrk="1"/>
            <a:r>
              <a:rPr lang="es-CO" dirty="0" smtClean="0">
                <a:latin typeface="Calibri" pitchFamily="34" charset="0"/>
              </a:rPr>
              <a:t>BERESHIT-  </a:t>
            </a:r>
            <a:r>
              <a:rPr lang="he-IL" dirty="0" smtClean="0">
                <a:latin typeface="Calibri" pitchFamily="34" charset="0"/>
              </a:rPr>
              <a:t>ספר בראשית</a:t>
            </a:r>
            <a:endParaRPr dirty="0" smtClean="0">
              <a:latin typeface="Calibri" pitchFamily="34" charset="0"/>
            </a:endParaRPr>
          </a:p>
        </p:txBody>
      </p:sp>
      <p:sp>
        <p:nvSpPr>
          <p:cNvPr id="14340" name="Content Placeholder 2"/>
          <p:cNvSpPr txBox="1">
            <a:spLocks noGrp="1"/>
          </p:cNvSpPr>
          <p:nvPr>
            <p:ph idx="1"/>
          </p:nvPr>
        </p:nvSpPr>
        <p:spPr>
          <a:xfrm>
            <a:off x="685800" y="1371600"/>
            <a:ext cx="7772400" cy="4876800"/>
          </a:xfrm>
        </p:spPr>
        <p:txBody>
          <a:bodyPr/>
          <a:lstStyle/>
          <a:p>
            <a:r>
              <a:rPr lang="es-CO" sz="2400" i="1" dirty="0" smtClean="0">
                <a:latin typeface="Calibri" pitchFamily="34" charset="0"/>
              </a:rPr>
              <a:t>Para tener en cuenta, en las interpretaciones de Rambán y Rashí, ambos no están de acuerdo:</a:t>
            </a:r>
          </a:p>
          <a:p>
            <a:r>
              <a:rPr lang="es-CO" sz="2400" i="1" dirty="0" smtClean="0">
                <a:latin typeface="Calibri" pitchFamily="34" charset="0"/>
              </a:rPr>
              <a:t>1- Las vacas flacas se comen a las vacas gordas</a:t>
            </a:r>
          </a:p>
          <a:p>
            <a:r>
              <a:rPr lang="es-CO" sz="2400" i="1" dirty="0" smtClean="0">
                <a:latin typeface="Calibri" pitchFamily="34" charset="0"/>
              </a:rPr>
              <a:t>2- No fue aparente que las vacas flacas se hubieran comido a las vacas gordas, porque su apariencia quedó sin cambiar, es decir, no se engordaron las flacas.</a:t>
            </a:r>
          </a:p>
          <a:p>
            <a:r>
              <a:rPr lang="es-CO" sz="2400" i="1" dirty="0" smtClean="0">
                <a:latin typeface="Calibri" pitchFamily="34" charset="0"/>
              </a:rPr>
              <a:t>De acuerdo a Rashí: 1- Representa el hecho que toda la abundancia en la tierra de Egipto sería olvidada cuando la hambruna llegara, y 2- Representa el hecho que la abundancia sería desconocida en la tierra cuando la hambruna llegara</a:t>
            </a:r>
            <a:endParaRPr lang="es-CO" sz="24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5363"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5364" name="Content Placeholder 2"/>
          <p:cNvSpPr txBox="1">
            <a:spLocks noGrp="1"/>
          </p:cNvSpPr>
          <p:nvPr>
            <p:ph idx="1"/>
          </p:nvPr>
        </p:nvSpPr>
        <p:spPr>
          <a:xfrm>
            <a:off x="685800" y="1371600"/>
            <a:ext cx="7772400" cy="4876800"/>
          </a:xfrm>
        </p:spPr>
        <p:txBody>
          <a:bodyPr/>
          <a:lstStyle/>
          <a:p>
            <a:r>
              <a:rPr lang="es-CO" sz="2400" dirty="0" smtClean="0">
                <a:latin typeface="Calibri" pitchFamily="34" charset="0"/>
              </a:rPr>
              <a:t>De acuerdo a Rambán, 1- Representa el almacenamiento del grano en los años de abundancia y su consumo durante la hambruna, y 2- Representa ambos que el hecho que toda la abundancia en la tierra de Egipto sería olvidada y que la abundancia sería desconocida en la tierra.</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3315"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3316" name="Content Placeholder 2"/>
          <p:cNvSpPr txBox="1">
            <a:spLocks noGrp="1"/>
          </p:cNvSpPr>
          <p:nvPr>
            <p:ph idx="1"/>
          </p:nvPr>
        </p:nvSpPr>
        <p:spPr>
          <a:xfrm>
            <a:off x="685800" y="1371600"/>
            <a:ext cx="7772400" cy="4876800"/>
          </a:xfrm>
        </p:spPr>
        <p:txBody>
          <a:bodyPr/>
          <a:lstStyle/>
          <a:p>
            <a:r>
              <a:rPr lang="es-CO" sz="2400" dirty="0" smtClean="0">
                <a:latin typeface="Calibri" pitchFamily="34" charset="0"/>
              </a:rPr>
              <a:t>Dice el verso 7:</a:t>
            </a:r>
          </a:p>
          <a:p>
            <a:r>
              <a:rPr lang="es-MX" sz="2400" dirty="0" smtClean="0"/>
              <a:t>41:7 y las siete espigas delgadas se tragaron a las siete espigas gruesas y llenas. Y despertó el Faraón, y he aquí que era un sueño.</a:t>
            </a:r>
          </a:p>
          <a:p>
            <a:r>
              <a:rPr lang="es-MX" sz="2400" dirty="0" smtClean="0"/>
              <a:t>          </a:t>
            </a:r>
            <a:r>
              <a:rPr lang="es-MX" sz="2400" b="1" dirty="0" err="1" smtClean="0"/>
              <a:t>Vativlanah</a:t>
            </a:r>
            <a:r>
              <a:rPr lang="es-MX" sz="2400" b="1" dirty="0" smtClean="0"/>
              <a:t> </a:t>
            </a:r>
            <a:r>
              <a:rPr lang="es-MX" sz="2400" b="1" dirty="0" err="1" smtClean="0"/>
              <a:t>hashibolim</a:t>
            </a:r>
            <a:r>
              <a:rPr lang="es-MX" sz="2400" b="1" dirty="0" smtClean="0"/>
              <a:t> </a:t>
            </a:r>
            <a:r>
              <a:rPr lang="es-MX" sz="2400" b="1" dirty="0" err="1" smtClean="0"/>
              <a:t>hadakot</a:t>
            </a:r>
            <a:r>
              <a:rPr lang="es-MX" sz="2400" b="1" dirty="0" smtClean="0"/>
              <a:t> et </a:t>
            </a:r>
            <a:r>
              <a:rPr lang="es-MX" sz="2400" b="1" dirty="0" err="1" smtClean="0"/>
              <a:t>sheva</a:t>
            </a:r>
            <a:r>
              <a:rPr lang="es-MX" sz="2400" b="1" dirty="0" smtClean="0"/>
              <a:t> </a:t>
            </a:r>
            <a:r>
              <a:rPr lang="es-MX" sz="2400" b="1" dirty="0" err="1" smtClean="0"/>
              <a:t>hashibolim</a:t>
            </a:r>
            <a:r>
              <a:rPr lang="es-MX" sz="2400" b="1" dirty="0" smtClean="0"/>
              <a:t> </a:t>
            </a:r>
            <a:r>
              <a:rPr lang="es-MX" sz="2400" b="1" dirty="0" err="1" smtClean="0"/>
              <a:t>habri'ot</a:t>
            </a:r>
            <a:r>
              <a:rPr lang="es-MX" sz="2400" b="1" dirty="0" smtClean="0"/>
              <a:t> </a:t>
            </a:r>
            <a:r>
              <a:rPr lang="es-MX" sz="2400" b="1" dirty="0" err="1" smtClean="0"/>
              <a:t>vehamele'ot</a:t>
            </a:r>
            <a:r>
              <a:rPr lang="es-MX" sz="2400" b="1" dirty="0" smtClean="0"/>
              <a:t> </a:t>
            </a:r>
            <a:r>
              <a:rPr lang="es-MX" sz="2400" b="1" dirty="0" err="1" smtClean="0"/>
              <a:t>vayikats</a:t>
            </a:r>
            <a:r>
              <a:rPr lang="es-MX" sz="2400" b="1" dirty="0" smtClean="0"/>
              <a:t>    </a:t>
            </a:r>
            <a:r>
              <a:rPr lang="es-MX" sz="2400" b="1" dirty="0" err="1" smtClean="0"/>
              <a:t>Par'oh</a:t>
            </a:r>
            <a:r>
              <a:rPr lang="es-MX" sz="2400" b="1" dirty="0" smtClean="0"/>
              <a:t> </a:t>
            </a:r>
            <a:r>
              <a:rPr lang="es-MX" sz="2400" b="1" dirty="0" err="1" smtClean="0"/>
              <a:t>vehineh</a:t>
            </a:r>
            <a:r>
              <a:rPr lang="es-MX" sz="2400" b="1" dirty="0" smtClean="0"/>
              <a:t> </a:t>
            </a:r>
            <a:r>
              <a:rPr lang="es-MX" sz="2400" b="1" dirty="0" err="1" smtClean="0"/>
              <a:t>jalom</a:t>
            </a:r>
            <a:r>
              <a:rPr lang="es-MX" sz="2400" b="1" dirty="0" smtClean="0"/>
              <a:t>.</a:t>
            </a:r>
            <a:endParaRPr lang="es-MX" sz="2400" dirty="0" smtClean="0"/>
          </a:p>
          <a:p>
            <a:r>
              <a:rPr lang="es-CO" sz="2400" i="1" dirty="0" smtClean="0">
                <a:latin typeface="Calibri" pitchFamily="34" charset="0"/>
              </a:rPr>
              <a:t>Rambán opina que la Escritura alude que Faraón se quedó en la cama sin poder dormir, pensando acerca de sus sueños, pensando que quizás el pudiera ver algo adicional y pudiera entonces soñar por tercera vez, ya que su espíritu estaba muy agitado en la mañana.</a:t>
            </a:r>
            <a:endParaRPr lang="es-CO" sz="24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6387"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6388" name="Content Placeholder 2"/>
          <p:cNvSpPr txBox="1">
            <a:spLocks noGrp="1"/>
          </p:cNvSpPr>
          <p:nvPr>
            <p:ph idx="1"/>
          </p:nvPr>
        </p:nvSpPr>
        <p:spPr>
          <a:xfrm>
            <a:off x="685800" y="1371600"/>
            <a:ext cx="7772400" cy="4876800"/>
          </a:xfrm>
        </p:spPr>
        <p:txBody>
          <a:bodyPr/>
          <a:lstStyle/>
          <a:p>
            <a:r>
              <a:rPr lang="es-CO" sz="2400" dirty="0" smtClean="0">
                <a:latin typeface="Calibri" pitchFamily="34" charset="0"/>
              </a:rPr>
              <a:t>Rashí hace mención a </a:t>
            </a:r>
            <a:r>
              <a:rPr lang="es-CO" sz="2400" dirty="0" err="1" smtClean="0">
                <a:latin typeface="Calibri" pitchFamily="34" charset="0"/>
              </a:rPr>
              <a:t>Nebujadnetzar</a:t>
            </a:r>
            <a:r>
              <a:rPr lang="es-CO" sz="2400" dirty="0" smtClean="0">
                <a:latin typeface="Calibri" pitchFamily="34" charset="0"/>
              </a:rPr>
              <a:t> y la razón de ello es que en ese caso hubo dos motivos para su agitación: primero, el olvido del sueño, y segundo, la carencia de la interpretación.</a:t>
            </a:r>
          </a:p>
          <a:p>
            <a:r>
              <a:rPr lang="es-CO" sz="2400" dirty="0" smtClean="0">
                <a:latin typeface="Calibri" pitchFamily="34" charset="0"/>
              </a:rPr>
              <a:t>Rambán rechaza la opinión de Rashí y menciona que Faraón se despertó, por el asunto mencionado en el Libro de los Sueños.</a:t>
            </a:r>
          </a:p>
          <a:p>
            <a:pPr lvl="1"/>
            <a:r>
              <a:rPr lang="es-CO" sz="2000" dirty="0" smtClean="0">
                <a:latin typeface="Calibri" pitchFamily="34" charset="0"/>
              </a:rPr>
              <a:t>Aparentemente este Libro de algún autor medieval desconocido trata con el arte de interpretar los sueños. </a:t>
            </a:r>
          </a:p>
          <a:p>
            <a:pPr lvl="2"/>
            <a:r>
              <a:rPr lang="es-CO" sz="1800" dirty="0" smtClean="0">
                <a:latin typeface="Calibri" pitchFamily="34" charset="0"/>
              </a:rPr>
              <a:t>Pero se puede aprender del Tratado de Berajot 56ª en conexión con un hombre llamado Bar </a:t>
            </a:r>
            <a:r>
              <a:rPr lang="es-CO" sz="1800" dirty="0" err="1" smtClean="0">
                <a:latin typeface="Calibri" pitchFamily="34" charset="0"/>
              </a:rPr>
              <a:t>Hadya</a:t>
            </a:r>
            <a:r>
              <a:rPr lang="es-CO" sz="1800" dirty="0" smtClean="0">
                <a:latin typeface="Calibri" pitchFamily="34" charset="0"/>
              </a:rPr>
              <a:t>, cuya profesión era interpretar sueños, en donde el Talmud relata, “como él se fue, su libro se cayó”, indicando que los libros que tratan de este tópico, prevalecieron en los tiempos talmúdicos</a:t>
            </a:r>
            <a:endParaRPr lang="es-CO" sz="18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7411"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7412" name="Content Placeholder 2"/>
          <p:cNvSpPr txBox="1">
            <a:spLocks noGrp="1"/>
          </p:cNvSpPr>
          <p:nvPr>
            <p:ph idx="1"/>
          </p:nvPr>
        </p:nvSpPr>
        <p:spPr>
          <a:xfrm>
            <a:off x="685800" y="1371600"/>
            <a:ext cx="7772400" cy="4876800"/>
          </a:xfrm>
        </p:spPr>
        <p:txBody>
          <a:bodyPr/>
          <a:lstStyle/>
          <a:p>
            <a:r>
              <a:rPr lang="es-CO" sz="2400" dirty="0" smtClean="0">
                <a:latin typeface="Calibri" pitchFamily="34" charset="0"/>
              </a:rPr>
              <a:t>Dice Rambán, entonces, que un sueño seguido por otro sueño –en el mismo soñar o dormir- con contenido </a:t>
            </a:r>
            <a:r>
              <a:rPr lang="es-CO" sz="2400" dirty="0" smtClean="0">
                <a:latin typeface="Calibri" pitchFamily="34" charset="0"/>
              </a:rPr>
              <a:t>diferente </a:t>
            </a:r>
            <a:r>
              <a:rPr lang="es-CO" sz="2400" dirty="0" smtClean="0">
                <a:latin typeface="Calibri" pitchFamily="34" charset="0"/>
              </a:rPr>
              <a:t>no se cumple.</a:t>
            </a:r>
          </a:p>
          <a:p>
            <a:r>
              <a:rPr lang="es-CO" sz="2400" dirty="0" smtClean="0">
                <a:latin typeface="Calibri" pitchFamily="34" charset="0"/>
              </a:rPr>
              <a:t>Además, la Escritura dice que cuando Faraón se despertó el sueno vino a ser un verdadero sueño profético, porque no fue seguido por otro sueno que no estuviera relacionado.</a:t>
            </a:r>
          </a:p>
          <a:p>
            <a:r>
              <a:rPr lang="es-CO" sz="2400" dirty="0" smtClean="0">
                <a:latin typeface="Calibri" pitchFamily="34" charset="0"/>
              </a:rPr>
              <a:t>Entonces, el Faraón pensaba acerca del sueño hasta la mañana pensando que quizás el volviera a soñar un tercer sueño, </a:t>
            </a:r>
            <a:r>
              <a:rPr lang="es-CO" sz="2400" dirty="0" err="1" smtClean="0">
                <a:latin typeface="Calibri" pitchFamily="34" charset="0"/>
              </a:rPr>
              <a:t>asi</a:t>
            </a:r>
            <a:r>
              <a:rPr lang="es-CO" sz="2400" dirty="0" smtClean="0">
                <a:latin typeface="Calibri" pitchFamily="34" charset="0"/>
              </a:rPr>
              <a:t> como lo había soñado la segunda vez.</a:t>
            </a:r>
          </a:p>
          <a:p>
            <a:r>
              <a:rPr lang="es-CO" sz="2400" dirty="0" smtClean="0">
                <a:latin typeface="Calibri" pitchFamily="34" charset="0"/>
              </a:rPr>
              <a:t>Entonces Faraón dijo: He soñado </a:t>
            </a:r>
            <a:r>
              <a:rPr lang="es-CO" sz="2400" b="1" dirty="0" smtClean="0">
                <a:latin typeface="Calibri" pitchFamily="34" charset="0"/>
              </a:rPr>
              <a:t>un sueño</a:t>
            </a:r>
            <a:r>
              <a:rPr lang="es-CO" sz="2400" dirty="0" smtClean="0">
                <a:latin typeface="Calibri" pitchFamily="34" charset="0"/>
              </a:rPr>
              <a:t>, pero nadie ha sido capaz de interpretarlo – no dijo soñé “</a:t>
            </a:r>
            <a:r>
              <a:rPr lang="es-CO" sz="2400" b="1" dirty="0" smtClean="0">
                <a:latin typeface="Calibri" pitchFamily="34" charset="0"/>
              </a:rPr>
              <a:t>sueños</a:t>
            </a:r>
            <a:r>
              <a:rPr lang="es-CO" sz="2400" dirty="0" smtClean="0">
                <a:latin typeface="Calibri" pitchFamily="34" charset="0"/>
              </a:rPr>
              <a:t>”</a:t>
            </a: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8435"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8436" name="Content Placeholder 2"/>
          <p:cNvSpPr txBox="1">
            <a:spLocks noGrp="1"/>
          </p:cNvSpPr>
          <p:nvPr>
            <p:ph idx="1"/>
          </p:nvPr>
        </p:nvSpPr>
        <p:spPr>
          <a:xfrm>
            <a:off x="685800" y="1371600"/>
            <a:ext cx="7772400" cy="4876800"/>
          </a:xfrm>
        </p:spPr>
        <p:txBody>
          <a:bodyPr/>
          <a:lstStyle/>
          <a:p>
            <a:r>
              <a:rPr lang="es-CO" sz="2400" dirty="0" smtClean="0">
                <a:latin typeface="Calibri" pitchFamily="34" charset="0"/>
              </a:rPr>
              <a:t>Tampoco la Escritura dice que nadie le interpretó “los sueños” a Faraón, refiriéndose a ellos en plural, declarando con esto que aún no hubo uno que siquiera interpretara uno de los dos sueños.</a:t>
            </a:r>
          </a:p>
          <a:p>
            <a:r>
              <a:rPr lang="es-ES" sz="2400" dirty="0" smtClean="0"/>
              <a:t>41:8 Y aconteció que a la mañana fue perturbado su espíritu; y envió a llamar a todos los magos de Egipto y a todos sus sabios, y les contó el Faraón su sueño, mas no hubo quien se lo interpretase al Faraón.</a:t>
            </a:r>
          </a:p>
          <a:p>
            <a:r>
              <a:rPr lang="es-ES" sz="2400" b="1" dirty="0" err="1" smtClean="0"/>
              <a:t>Vayehi</a:t>
            </a:r>
            <a:r>
              <a:rPr lang="es-ES" sz="2400" b="1" dirty="0" smtClean="0"/>
              <a:t> </a:t>
            </a:r>
            <a:r>
              <a:rPr lang="es-ES" sz="2400" b="1" dirty="0" err="1" smtClean="0"/>
              <a:t>vaboker</a:t>
            </a:r>
            <a:r>
              <a:rPr lang="es-ES" sz="2400" b="1" dirty="0" smtClean="0"/>
              <a:t> </a:t>
            </a:r>
            <a:r>
              <a:rPr lang="es-ES" sz="2400" b="1" dirty="0" err="1" smtClean="0"/>
              <a:t>vatipa'em</a:t>
            </a:r>
            <a:r>
              <a:rPr lang="es-ES" sz="2400" b="1" dirty="0" smtClean="0"/>
              <a:t> rujo </a:t>
            </a:r>
            <a:r>
              <a:rPr lang="es-ES" sz="2400" b="1" dirty="0" err="1" smtClean="0"/>
              <a:t>vayishlaj</a:t>
            </a:r>
            <a:r>
              <a:rPr lang="es-ES" sz="2400" b="1" dirty="0" smtClean="0"/>
              <a:t> </a:t>
            </a:r>
            <a:r>
              <a:rPr lang="es-ES" sz="2400" b="1" dirty="0" err="1" smtClean="0"/>
              <a:t>vayikra</a:t>
            </a:r>
            <a:r>
              <a:rPr lang="es-ES" sz="2400" b="1" dirty="0" smtClean="0"/>
              <a:t> et-</a:t>
            </a:r>
            <a:r>
              <a:rPr lang="es-ES" sz="2400" b="1" dirty="0" err="1" smtClean="0"/>
              <a:t>kol</a:t>
            </a:r>
            <a:r>
              <a:rPr lang="es-ES" sz="2400" b="1" dirty="0" smtClean="0"/>
              <a:t>-</a:t>
            </a:r>
            <a:r>
              <a:rPr lang="es-ES" sz="2400" b="1" dirty="0" err="1" smtClean="0"/>
              <a:t>jartumey</a:t>
            </a:r>
            <a:r>
              <a:rPr lang="es-ES" sz="2400" b="1" dirty="0" smtClean="0"/>
              <a:t> </a:t>
            </a:r>
            <a:r>
              <a:rPr lang="es-ES" sz="2400" b="1" dirty="0" err="1" smtClean="0"/>
              <a:t>Mitsrayim</a:t>
            </a:r>
            <a:r>
              <a:rPr lang="es-ES" sz="2400" b="1" dirty="0" smtClean="0"/>
              <a:t> ve'et-</a:t>
            </a:r>
            <a:r>
              <a:rPr lang="es-ES" sz="2400" b="1" dirty="0" err="1" smtClean="0"/>
              <a:t>kol</a:t>
            </a:r>
            <a:r>
              <a:rPr lang="es-ES" sz="2400" b="1" dirty="0" smtClean="0"/>
              <a:t>-</a:t>
            </a:r>
            <a:r>
              <a:rPr lang="es-ES" sz="2400" b="1" dirty="0" err="1" smtClean="0"/>
              <a:t>jajameyha</a:t>
            </a:r>
            <a:r>
              <a:rPr lang="es-ES" sz="2400" b="1" dirty="0" smtClean="0"/>
              <a:t> </a:t>
            </a:r>
            <a:r>
              <a:rPr lang="es-ES" sz="2400" b="1" dirty="0" err="1" smtClean="0"/>
              <a:t>vayesaper</a:t>
            </a:r>
            <a:r>
              <a:rPr lang="es-ES" sz="2400" b="1" dirty="0" smtClean="0"/>
              <a:t> </a:t>
            </a:r>
            <a:r>
              <a:rPr lang="es-ES" sz="2400" b="1" dirty="0" err="1" smtClean="0"/>
              <a:t>Par'oh</a:t>
            </a:r>
            <a:r>
              <a:rPr lang="es-ES" sz="2400" b="1" dirty="0" smtClean="0"/>
              <a:t> </a:t>
            </a:r>
            <a:r>
              <a:rPr lang="es-ES" sz="2400" b="1" dirty="0" err="1" smtClean="0"/>
              <a:t>lahem</a:t>
            </a:r>
            <a:r>
              <a:rPr lang="es-ES" sz="2400" b="1" dirty="0" smtClean="0"/>
              <a:t> et-</a:t>
            </a:r>
            <a:r>
              <a:rPr lang="es-ES" sz="2400" b="1" dirty="0" err="1" smtClean="0"/>
              <a:t>jalomo</a:t>
            </a:r>
            <a:r>
              <a:rPr lang="es-ES" sz="2400" b="1" dirty="0" smtClean="0"/>
              <a:t> </a:t>
            </a:r>
            <a:r>
              <a:rPr lang="es-ES" sz="2400" b="1" dirty="0" err="1" smtClean="0"/>
              <a:t>ve'eyn</a:t>
            </a:r>
            <a:r>
              <a:rPr lang="es-ES" sz="2400" b="1" dirty="0" smtClean="0"/>
              <a:t> </a:t>
            </a:r>
            <a:r>
              <a:rPr lang="es-ES" sz="2400" b="1" dirty="0" err="1" smtClean="0"/>
              <a:t>poter</a:t>
            </a:r>
            <a:r>
              <a:rPr lang="es-ES" sz="2400" b="1" dirty="0" smtClean="0"/>
              <a:t> </a:t>
            </a:r>
            <a:r>
              <a:rPr lang="es-ES" sz="2400" b="1" dirty="0" err="1" smtClean="0"/>
              <a:t>otam</a:t>
            </a:r>
            <a:r>
              <a:rPr lang="es-ES" sz="2400" b="1" dirty="0" smtClean="0"/>
              <a:t> le-</a:t>
            </a:r>
            <a:r>
              <a:rPr lang="es-ES" sz="2400" b="1" dirty="0" err="1" smtClean="0"/>
              <a:t>Far'oh</a:t>
            </a:r>
            <a:r>
              <a:rPr lang="es-ES" sz="2400" b="1" dirty="0" smtClean="0"/>
              <a:t>.</a:t>
            </a:r>
            <a:endParaRPr lang="es-ES" sz="2400"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8435"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8436" name="Content Placeholder 2"/>
          <p:cNvSpPr txBox="1">
            <a:spLocks noGrp="1"/>
          </p:cNvSpPr>
          <p:nvPr>
            <p:ph idx="1"/>
          </p:nvPr>
        </p:nvSpPr>
        <p:spPr>
          <a:xfrm>
            <a:off x="685800" y="1371600"/>
            <a:ext cx="7772400" cy="4876800"/>
          </a:xfrm>
        </p:spPr>
        <p:txBody>
          <a:bodyPr/>
          <a:lstStyle/>
          <a:p>
            <a:r>
              <a:rPr lang="es-ES" sz="2200" dirty="0" smtClean="0"/>
              <a:t>41:9 </a:t>
            </a:r>
            <a:r>
              <a:rPr lang="es-ES" sz="2200" dirty="0" smtClean="0"/>
              <a:t>Entonces habló el jefe de los coperos al Faraón, diciendo: Mis pecados hago recordar hoy:</a:t>
            </a:r>
          </a:p>
          <a:p>
            <a:r>
              <a:rPr lang="es-ES" sz="2200" b="1" dirty="0" err="1" smtClean="0"/>
              <a:t>Vayedaber</a:t>
            </a:r>
            <a:r>
              <a:rPr lang="es-ES" sz="2200" b="1" dirty="0" smtClean="0"/>
              <a:t> </a:t>
            </a:r>
            <a:r>
              <a:rPr lang="es-ES" sz="2200" b="1" dirty="0" err="1" smtClean="0"/>
              <a:t>sar</a:t>
            </a:r>
            <a:r>
              <a:rPr lang="es-ES" sz="2200" b="1" dirty="0" smtClean="0"/>
              <a:t> </a:t>
            </a:r>
            <a:r>
              <a:rPr lang="es-ES" sz="2200" b="1" dirty="0" err="1" smtClean="0"/>
              <a:t>hamashkim</a:t>
            </a:r>
            <a:r>
              <a:rPr lang="es-ES" sz="2200" b="1" dirty="0" smtClean="0"/>
              <a:t> et-</a:t>
            </a:r>
            <a:r>
              <a:rPr lang="es-ES" sz="2200" b="1" dirty="0" err="1" smtClean="0"/>
              <a:t>Par'oh</a:t>
            </a:r>
            <a:r>
              <a:rPr lang="es-ES" sz="2200" b="1" dirty="0" smtClean="0"/>
              <a:t> </a:t>
            </a:r>
            <a:r>
              <a:rPr lang="es-ES" sz="2200" b="1" dirty="0" err="1" smtClean="0"/>
              <a:t>lemor</a:t>
            </a:r>
            <a:r>
              <a:rPr lang="es-ES" sz="2200" b="1" dirty="0" smtClean="0"/>
              <a:t> et-</a:t>
            </a:r>
            <a:r>
              <a:rPr lang="es-ES" sz="2200" b="1" dirty="0" err="1" smtClean="0"/>
              <a:t>jata'ay</a:t>
            </a:r>
            <a:r>
              <a:rPr lang="es-ES" sz="2200" b="1" dirty="0" smtClean="0"/>
              <a:t> </a:t>
            </a:r>
            <a:r>
              <a:rPr lang="es-ES" sz="2200" b="1" dirty="0" err="1" smtClean="0"/>
              <a:t>ani</a:t>
            </a:r>
            <a:r>
              <a:rPr lang="es-ES" sz="2200" b="1" dirty="0" smtClean="0"/>
              <a:t> </a:t>
            </a:r>
            <a:r>
              <a:rPr lang="es-ES" sz="2200" b="1" dirty="0" err="1" smtClean="0"/>
              <a:t>mazkir</a:t>
            </a:r>
            <a:r>
              <a:rPr lang="es-ES" sz="2200" b="1" dirty="0" smtClean="0"/>
              <a:t> </a:t>
            </a:r>
            <a:r>
              <a:rPr lang="es-ES" sz="2200" b="1" dirty="0" err="1" smtClean="0"/>
              <a:t>hayom</a:t>
            </a:r>
            <a:r>
              <a:rPr lang="es-ES" sz="2200" b="1" dirty="0" smtClean="0"/>
              <a:t>.</a:t>
            </a:r>
            <a:endParaRPr lang="es-ES" sz="2200" dirty="0" smtClean="0"/>
          </a:p>
          <a:p>
            <a:r>
              <a:rPr lang="es-ES" sz="2200" dirty="0" smtClean="0"/>
              <a:t>41:10 El Faraón se había enojado contra sus siervos, y me puso en prisión en la casa del capitán de los degolladores, a mí y al jefe de los panaderos.</a:t>
            </a:r>
          </a:p>
          <a:p>
            <a:r>
              <a:rPr lang="es-ES" sz="2200" b="1" dirty="0" err="1" smtClean="0"/>
              <a:t>Par'oh</a:t>
            </a:r>
            <a:r>
              <a:rPr lang="es-ES" sz="2200" b="1" dirty="0" smtClean="0"/>
              <a:t> </a:t>
            </a:r>
            <a:r>
              <a:rPr lang="es-ES" sz="2200" b="1" dirty="0" err="1" smtClean="0"/>
              <a:t>katsaf</a:t>
            </a:r>
            <a:r>
              <a:rPr lang="es-ES" sz="2200" b="1" dirty="0" smtClean="0"/>
              <a:t> al-</a:t>
            </a:r>
            <a:r>
              <a:rPr lang="es-ES" sz="2200" b="1" dirty="0" err="1" smtClean="0"/>
              <a:t>avadav</a:t>
            </a:r>
            <a:r>
              <a:rPr lang="es-ES" sz="2200" b="1" dirty="0" smtClean="0"/>
              <a:t> </a:t>
            </a:r>
            <a:r>
              <a:rPr lang="es-ES" sz="2200" b="1" dirty="0" err="1" smtClean="0"/>
              <a:t>vayiten</a:t>
            </a:r>
            <a:r>
              <a:rPr lang="es-ES" sz="2200" b="1" dirty="0" smtClean="0"/>
              <a:t> </a:t>
            </a:r>
            <a:r>
              <a:rPr lang="es-ES" sz="2200" b="1" dirty="0" err="1" smtClean="0"/>
              <a:t>oti</a:t>
            </a:r>
            <a:r>
              <a:rPr lang="es-ES" sz="2200" b="1" dirty="0" smtClean="0"/>
              <a:t> </a:t>
            </a:r>
            <a:r>
              <a:rPr lang="es-ES" sz="2200" b="1" dirty="0" err="1" smtClean="0"/>
              <a:t>bemishmar</a:t>
            </a:r>
            <a:r>
              <a:rPr lang="es-ES" sz="2200" b="1" dirty="0" smtClean="0"/>
              <a:t> </a:t>
            </a:r>
            <a:r>
              <a:rPr lang="es-ES" sz="2200" b="1" dirty="0" err="1" smtClean="0"/>
              <a:t>beyt</a:t>
            </a:r>
            <a:r>
              <a:rPr lang="es-ES" sz="2200" b="1" dirty="0" smtClean="0"/>
              <a:t> </a:t>
            </a:r>
            <a:r>
              <a:rPr lang="es-ES" sz="2200" b="1" dirty="0" err="1" smtClean="0"/>
              <a:t>sar-hatabajim</a:t>
            </a:r>
            <a:r>
              <a:rPr lang="es-ES" sz="2200" b="1" dirty="0" smtClean="0"/>
              <a:t> </a:t>
            </a:r>
            <a:r>
              <a:rPr lang="es-ES" sz="2200" b="1" dirty="0" err="1" smtClean="0"/>
              <a:t>oti</a:t>
            </a:r>
            <a:r>
              <a:rPr lang="es-ES" sz="2200" b="1" dirty="0" smtClean="0"/>
              <a:t> ve'et </a:t>
            </a:r>
            <a:r>
              <a:rPr lang="es-ES" sz="2200" b="1" dirty="0" err="1" smtClean="0"/>
              <a:t>sar</a:t>
            </a:r>
            <a:r>
              <a:rPr lang="es-ES" sz="2200" b="1" dirty="0" smtClean="0"/>
              <a:t> </a:t>
            </a:r>
            <a:r>
              <a:rPr lang="es-ES" sz="2200" b="1" dirty="0" err="1" smtClean="0"/>
              <a:t>ha'ofim</a:t>
            </a:r>
            <a:r>
              <a:rPr lang="es-ES" sz="2200" b="1" dirty="0" smtClean="0"/>
              <a:t>.</a:t>
            </a:r>
            <a:endParaRPr lang="es-ES" sz="2200" dirty="0" smtClean="0"/>
          </a:p>
          <a:p>
            <a:r>
              <a:rPr lang="es-ES" sz="2200" dirty="0" smtClean="0"/>
              <a:t>41:11 Y soñamos un sueño en una misma noche, yo y él; cada uno conforme a la interpretación de su sueño, soñamos.</a:t>
            </a:r>
          </a:p>
          <a:p>
            <a:r>
              <a:rPr lang="es-ES" sz="2200" b="1" dirty="0" err="1" smtClean="0"/>
              <a:t>Vanajalmah</a:t>
            </a:r>
            <a:r>
              <a:rPr lang="es-ES" sz="2200" b="1" dirty="0" smtClean="0"/>
              <a:t> </a:t>
            </a:r>
            <a:r>
              <a:rPr lang="es-ES" sz="2200" b="1" dirty="0" err="1" smtClean="0"/>
              <a:t>jalom</a:t>
            </a:r>
            <a:r>
              <a:rPr lang="es-ES" sz="2200" b="1" dirty="0" smtClean="0"/>
              <a:t> </a:t>
            </a:r>
            <a:r>
              <a:rPr lang="es-ES" sz="2200" b="1" dirty="0" err="1" smtClean="0"/>
              <a:t>belaylah</a:t>
            </a:r>
            <a:r>
              <a:rPr lang="es-ES" sz="2200" b="1" dirty="0" smtClean="0"/>
              <a:t> </a:t>
            </a:r>
            <a:r>
              <a:rPr lang="es-ES" sz="2200" b="1" dirty="0" err="1" smtClean="0"/>
              <a:t>ejad</a:t>
            </a:r>
            <a:r>
              <a:rPr lang="es-ES" sz="2200" b="1" dirty="0" smtClean="0"/>
              <a:t> </a:t>
            </a:r>
            <a:r>
              <a:rPr lang="es-ES" sz="2200" b="1" dirty="0" err="1" smtClean="0"/>
              <a:t>ani</a:t>
            </a:r>
            <a:r>
              <a:rPr lang="es-ES" sz="2200" b="1" dirty="0" smtClean="0"/>
              <a:t> </a:t>
            </a:r>
            <a:r>
              <a:rPr lang="es-ES" sz="2200" b="1" dirty="0" err="1" smtClean="0"/>
              <a:t>vahu</a:t>
            </a:r>
            <a:r>
              <a:rPr lang="es-ES" sz="2200" b="1" dirty="0" smtClean="0"/>
              <a:t> ish </a:t>
            </a:r>
            <a:r>
              <a:rPr lang="es-ES" sz="2200" b="1" dirty="0" err="1" smtClean="0"/>
              <a:t>kefitron</a:t>
            </a:r>
            <a:r>
              <a:rPr lang="es-ES" sz="2200" b="1" dirty="0" smtClean="0"/>
              <a:t> </a:t>
            </a:r>
            <a:r>
              <a:rPr lang="es-ES" sz="2200" b="1" dirty="0" err="1" smtClean="0"/>
              <a:t>jalomo</a:t>
            </a:r>
            <a:r>
              <a:rPr lang="es-ES" sz="2200" b="1" dirty="0" smtClean="0"/>
              <a:t> </a:t>
            </a:r>
            <a:r>
              <a:rPr lang="es-ES" sz="2200" b="1" dirty="0" err="1" smtClean="0"/>
              <a:t>jalamnu</a:t>
            </a:r>
            <a:r>
              <a:rPr lang="es-ES" sz="2200" b="1" dirty="0" smtClean="0"/>
              <a:t>.</a:t>
            </a:r>
            <a:endParaRPr lang="es-ES" sz="22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8435"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8436" name="Content Placeholder 2"/>
          <p:cNvSpPr txBox="1">
            <a:spLocks noGrp="1"/>
          </p:cNvSpPr>
          <p:nvPr>
            <p:ph idx="1"/>
          </p:nvPr>
        </p:nvSpPr>
        <p:spPr>
          <a:xfrm>
            <a:off x="685800" y="1371600"/>
            <a:ext cx="7772400" cy="4876800"/>
          </a:xfrm>
        </p:spPr>
        <p:txBody>
          <a:bodyPr/>
          <a:lstStyle/>
          <a:p>
            <a:r>
              <a:rPr lang="es-ES" sz="2400" dirty="0" smtClean="0"/>
              <a:t>41:12 </a:t>
            </a:r>
            <a:r>
              <a:rPr lang="es-ES" sz="2400" dirty="0" smtClean="0"/>
              <a:t>Y había allí con nosotros un mozo hebreo, siervo </a:t>
            </a:r>
            <a:r>
              <a:rPr lang="es-ES" sz="2400" dirty="0" smtClean="0"/>
              <a:t>del </a:t>
            </a:r>
            <a:r>
              <a:rPr lang="es-ES" sz="2400" dirty="0" smtClean="0"/>
              <a:t>capitán de los degolladores, a quien se lo contamos; y él nos interpretó nuestros sueños; interpretó a cada uno conforme a su sueño;</a:t>
            </a:r>
          </a:p>
          <a:p>
            <a:r>
              <a:rPr lang="es-ES" sz="2400" b="1" dirty="0" err="1" smtClean="0"/>
              <a:t>Vesham</a:t>
            </a:r>
            <a:r>
              <a:rPr lang="es-ES" sz="2400" b="1" dirty="0" smtClean="0"/>
              <a:t> </a:t>
            </a:r>
            <a:r>
              <a:rPr lang="es-ES" sz="2400" b="1" dirty="0" err="1" smtClean="0"/>
              <a:t>itanu</a:t>
            </a:r>
            <a:r>
              <a:rPr lang="es-ES" sz="2400" b="1" dirty="0" smtClean="0"/>
              <a:t> </a:t>
            </a:r>
            <a:r>
              <a:rPr lang="es-ES" sz="2400" b="1" dirty="0" err="1" smtClean="0"/>
              <a:t>na'ar</a:t>
            </a:r>
            <a:r>
              <a:rPr lang="es-ES" sz="2400" b="1" dirty="0" smtClean="0"/>
              <a:t> </a:t>
            </a:r>
            <a:r>
              <a:rPr lang="es-ES" sz="2400" b="1" dirty="0" err="1" smtClean="0"/>
              <a:t>Ivri</a:t>
            </a:r>
            <a:r>
              <a:rPr lang="es-ES" sz="2400" b="1" dirty="0" smtClean="0"/>
              <a:t> </a:t>
            </a:r>
            <a:r>
              <a:rPr lang="es-ES" sz="2400" b="1" dirty="0" err="1" smtClean="0"/>
              <a:t>eved</a:t>
            </a:r>
            <a:r>
              <a:rPr lang="es-ES" sz="2400" b="1" dirty="0" smtClean="0"/>
              <a:t> </a:t>
            </a:r>
            <a:r>
              <a:rPr lang="es-ES" sz="2400" b="1" dirty="0" err="1" smtClean="0"/>
              <a:t>lesar</a:t>
            </a:r>
            <a:r>
              <a:rPr lang="es-ES" sz="2400" b="1" dirty="0" smtClean="0"/>
              <a:t> </a:t>
            </a:r>
            <a:r>
              <a:rPr lang="es-ES" sz="2400" b="1" dirty="0" err="1" smtClean="0"/>
              <a:t>hatabajim</a:t>
            </a:r>
            <a:r>
              <a:rPr lang="es-ES" sz="2400" b="1" dirty="0" smtClean="0"/>
              <a:t> </a:t>
            </a:r>
            <a:r>
              <a:rPr lang="es-ES" sz="2400" b="1" dirty="0" err="1" smtClean="0"/>
              <a:t>vanesaper</a:t>
            </a:r>
            <a:r>
              <a:rPr lang="es-ES" sz="2400" b="1" dirty="0" smtClean="0"/>
              <a:t>-lo </a:t>
            </a:r>
            <a:r>
              <a:rPr lang="es-ES" sz="2400" b="1" dirty="0" err="1" smtClean="0"/>
              <a:t>vayiftor-lanu</a:t>
            </a:r>
            <a:r>
              <a:rPr lang="es-ES" sz="2400" b="1" dirty="0" smtClean="0"/>
              <a:t> et-</a:t>
            </a:r>
            <a:r>
              <a:rPr lang="es-ES" sz="2400" b="1" dirty="0" err="1" smtClean="0"/>
              <a:t>jalomoteynu</a:t>
            </a:r>
            <a:r>
              <a:rPr lang="es-ES" sz="2400" b="1" dirty="0" smtClean="0"/>
              <a:t> ish </a:t>
            </a:r>
            <a:r>
              <a:rPr lang="es-ES" sz="2400" b="1" dirty="0" err="1" smtClean="0"/>
              <a:t>kajalomo</a:t>
            </a:r>
            <a:r>
              <a:rPr lang="es-ES" sz="2400" b="1" dirty="0" smtClean="0"/>
              <a:t> </a:t>
            </a:r>
            <a:r>
              <a:rPr lang="es-ES" sz="2400" b="1" dirty="0" err="1" smtClean="0"/>
              <a:t>patar</a:t>
            </a:r>
            <a:r>
              <a:rPr lang="es-ES" sz="2400" b="1" dirty="0" smtClean="0"/>
              <a:t>.</a:t>
            </a:r>
            <a:endParaRPr lang="es-ES" sz="2400" dirty="0" smtClean="0"/>
          </a:p>
          <a:p>
            <a:r>
              <a:rPr lang="es-ES" sz="2400" dirty="0" smtClean="0"/>
              <a:t>41:13 y sucedió que según nos había interpretado, así fue; a mí me restituyó a mi puesto, y al otro hizo colgar.</a:t>
            </a:r>
          </a:p>
          <a:p>
            <a:r>
              <a:rPr lang="es-ES" sz="2400" b="1" dirty="0" err="1" smtClean="0"/>
              <a:t>Vayehi</a:t>
            </a:r>
            <a:r>
              <a:rPr lang="es-ES" sz="2400" b="1" dirty="0" smtClean="0"/>
              <a:t> </a:t>
            </a:r>
            <a:r>
              <a:rPr lang="es-ES" sz="2400" b="1" dirty="0" err="1" smtClean="0"/>
              <a:t>ka'asher</a:t>
            </a:r>
            <a:r>
              <a:rPr lang="es-ES" sz="2400" b="1" dirty="0" smtClean="0"/>
              <a:t> </a:t>
            </a:r>
            <a:r>
              <a:rPr lang="es-ES" sz="2400" b="1" dirty="0" err="1" smtClean="0"/>
              <a:t>patar-lanu</a:t>
            </a:r>
            <a:r>
              <a:rPr lang="es-ES" sz="2400" b="1" dirty="0" smtClean="0"/>
              <a:t> ken </a:t>
            </a:r>
            <a:r>
              <a:rPr lang="es-ES" sz="2400" b="1" dirty="0" err="1" smtClean="0"/>
              <a:t>hayah</a:t>
            </a:r>
            <a:r>
              <a:rPr lang="es-ES" sz="2400" b="1" dirty="0" smtClean="0"/>
              <a:t> </a:t>
            </a:r>
            <a:r>
              <a:rPr lang="es-ES" sz="2400" b="1" dirty="0" err="1" smtClean="0"/>
              <a:t>oti</a:t>
            </a:r>
            <a:r>
              <a:rPr lang="es-ES" sz="2400" b="1" dirty="0" smtClean="0"/>
              <a:t> </a:t>
            </a:r>
            <a:r>
              <a:rPr lang="es-ES" sz="2400" b="1" dirty="0" err="1" smtClean="0"/>
              <a:t>heshiv</a:t>
            </a:r>
            <a:r>
              <a:rPr lang="es-ES" sz="2400" b="1" dirty="0" smtClean="0"/>
              <a:t> al-</a:t>
            </a:r>
            <a:r>
              <a:rPr lang="es-ES" sz="2400" b="1" dirty="0" err="1" smtClean="0"/>
              <a:t>kani</a:t>
            </a:r>
            <a:r>
              <a:rPr lang="es-ES" sz="2400" b="1" dirty="0" smtClean="0"/>
              <a:t> </a:t>
            </a:r>
            <a:r>
              <a:rPr lang="es-ES" sz="2400" b="1" dirty="0" err="1" smtClean="0"/>
              <a:t>ve'oto</a:t>
            </a:r>
            <a:r>
              <a:rPr lang="es-ES" sz="2400" b="1" dirty="0" smtClean="0"/>
              <a:t> </a:t>
            </a:r>
            <a:r>
              <a:rPr lang="es-ES" sz="2400" b="1" dirty="0" err="1" smtClean="0"/>
              <a:t>talah</a:t>
            </a:r>
            <a:r>
              <a:rPr lang="es-ES" sz="2400" b="1" dirty="0" smtClean="0"/>
              <a:t>.</a:t>
            </a:r>
            <a:endParaRPr lang="es-ES" sz="2400" dirty="0" smtClean="0"/>
          </a:p>
          <a:p>
            <a:endParaRPr lang="es-CO" sz="2400" dirty="0" smtClean="0">
              <a:latin typeface="Calibri" pitchFamily="34" charset="0"/>
            </a:endParaRPr>
          </a:p>
          <a:p>
            <a:endParaRPr lang="es-ES" sz="2200" i="1" dirty="0" smtClean="0">
              <a:latin typeface="Calibri" pitchFamily="34" charset="0"/>
            </a:endParaRPr>
          </a:p>
          <a:p>
            <a:endParaRPr lang="es-CO" sz="2400" b="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9459"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9460" name="Content Placeholder 2"/>
          <p:cNvSpPr txBox="1">
            <a:spLocks noGrp="1"/>
          </p:cNvSpPr>
          <p:nvPr>
            <p:ph idx="1"/>
          </p:nvPr>
        </p:nvSpPr>
        <p:spPr>
          <a:xfrm>
            <a:off x="685800" y="1371600"/>
            <a:ext cx="7772400" cy="4876800"/>
          </a:xfrm>
        </p:spPr>
        <p:txBody>
          <a:bodyPr/>
          <a:lstStyle/>
          <a:p>
            <a:r>
              <a:rPr lang="es-CO" sz="2400" dirty="0" smtClean="0">
                <a:latin typeface="Calibri" pitchFamily="34" charset="0"/>
              </a:rPr>
              <a:t>Dice Rashí que interpretó a cada uno acorde con el sueño y aproximado a su contenido.</a:t>
            </a:r>
          </a:p>
          <a:p>
            <a:r>
              <a:rPr lang="es-CO" sz="2400" dirty="0" smtClean="0">
                <a:latin typeface="Calibri" pitchFamily="34" charset="0"/>
              </a:rPr>
              <a:t>Rambán opina que suena mejor que el jefe de los coperos dijo que ‘a cada uno de nosotros él nos interpretó de acuerdo con la verdad de su sueño que pronto le ocurriría a él’.</a:t>
            </a:r>
          </a:p>
          <a:p>
            <a:r>
              <a:rPr lang="es-CO" sz="2400" dirty="0" smtClean="0">
                <a:latin typeface="Calibri" pitchFamily="34" charset="0"/>
              </a:rPr>
              <a:t>‘El –Yosef- dice Rambán, les dijo que los dos sueños fueron diferentes uno del otro y que tenían diferentes interpretaciones y que él se los iba a explicar.</a:t>
            </a:r>
          </a:p>
          <a:p>
            <a:r>
              <a:rPr lang="es-CO" sz="2400" dirty="0" smtClean="0">
                <a:latin typeface="Calibri" pitchFamily="34" charset="0"/>
              </a:rPr>
              <a:t>El dijo eso y así el Faraón no fuera a pensar que ambos sueños –de los dos oficiales- tenían la misma interpretación.</a:t>
            </a: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0483"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20484" name="Content Placeholder 2"/>
          <p:cNvSpPr txBox="1">
            <a:spLocks noGrp="1"/>
          </p:cNvSpPr>
          <p:nvPr>
            <p:ph idx="1"/>
          </p:nvPr>
        </p:nvSpPr>
        <p:spPr>
          <a:xfrm>
            <a:off x="685800" y="1371600"/>
            <a:ext cx="7772400" cy="4876800"/>
          </a:xfrm>
        </p:spPr>
        <p:txBody>
          <a:bodyPr/>
          <a:lstStyle/>
          <a:p>
            <a:r>
              <a:rPr lang="es-MX" sz="2400" dirty="0" smtClean="0"/>
              <a:t>41:14 </a:t>
            </a:r>
            <a:r>
              <a:rPr lang="es-MX" sz="2400" dirty="0" smtClean="0"/>
              <a:t> Y </a:t>
            </a:r>
            <a:r>
              <a:rPr lang="es-MX" sz="2400" dirty="0" smtClean="0"/>
              <a:t>envió el Faraón y llamó a José, y le hicieron salir precipitadamente del calabozo; y se afeitó y cambió sus vestimentas y vino al Faraón.</a:t>
            </a:r>
          </a:p>
          <a:p>
            <a:r>
              <a:rPr lang="es-MX" sz="2400" b="1" dirty="0" err="1" smtClean="0"/>
              <a:t>Vayishlaj</a:t>
            </a:r>
            <a:r>
              <a:rPr lang="es-MX" sz="2400" b="1" dirty="0" smtClean="0"/>
              <a:t> </a:t>
            </a:r>
            <a:r>
              <a:rPr lang="es-MX" sz="2400" b="1" dirty="0" err="1" smtClean="0"/>
              <a:t>Par'oh</a:t>
            </a:r>
            <a:r>
              <a:rPr lang="es-MX" sz="2400" b="1" dirty="0" smtClean="0"/>
              <a:t> </a:t>
            </a:r>
            <a:r>
              <a:rPr lang="es-MX" sz="2400" b="1" dirty="0" err="1" smtClean="0"/>
              <a:t>vayikra</a:t>
            </a:r>
            <a:r>
              <a:rPr lang="es-MX" sz="2400" b="1" dirty="0" smtClean="0"/>
              <a:t> et-Yosef </a:t>
            </a:r>
            <a:r>
              <a:rPr lang="es-MX" sz="2400" b="1" dirty="0" err="1" smtClean="0"/>
              <a:t>vayeritsuhu</a:t>
            </a:r>
            <a:r>
              <a:rPr lang="es-MX" sz="2400" b="1" dirty="0" smtClean="0"/>
              <a:t> min-</a:t>
            </a:r>
            <a:r>
              <a:rPr lang="es-MX" sz="2400" b="1" dirty="0" err="1" smtClean="0"/>
              <a:t>habor</a:t>
            </a:r>
            <a:r>
              <a:rPr lang="es-MX" sz="2400" b="1" dirty="0" smtClean="0"/>
              <a:t> </a:t>
            </a:r>
            <a:r>
              <a:rPr lang="es-MX" sz="2400" b="1" dirty="0" err="1" smtClean="0"/>
              <a:t>vayegalaj</a:t>
            </a:r>
            <a:r>
              <a:rPr lang="es-MX" sz="2400" b="1" dirty="0" smtClean="0"/>
              <a:t> </a:t>
            </a:r>
            <a:r>
              <a:rPr lang="es-MX" sz="2400" b="1" dirty="0" err="1" smtClean="0"/>
              <a:t>vayejalef</a:t>
            </a:r>
            <a:r>
              <a:rPr lang="es-MX" sz="2400" b="1" dirty="0" smtClean="0"/>
              <a:t> </a:t>
            </a:r>
            <a:r>
              <a:rPr lang="es-MX" sz="2400" b="1" dirty="0" err="1" smtClean="0"/>
              <a:t>simlotav</a:t>
            </a:r>
            <a:r>
              <a:rPr lang="es-MX" sz="2400" b="1" dirty="0" smtClean="0"/>
              <a:t> </a:t>
            </a:r>
            <a:r>
              <a:rPr lang="es-MX" sz="2400" b="1" dirty="0" err="1" smtClean="0"/>
              <a:t>vayavo</a:t>
            </a:r>
            <a:r>
              <a:rPr lang="es-MX" sz="2400" b="1" dirty="0" smtClean="0"/>
              <a:t> el-</a:t>
            </a:r>
            <a:r>
              <a:rPr lang="es-MX" sz="2400" b="1" dirty="0" err="1" smtClean="0"/>
              <a:t>Par'oh</a:t>
            </a:r>
            <a:r>
              <a:rPr lang="es-MX" sz="2400" b="1" dirty="0" smtClean="0"/>
              <a:t>.</a:t>
            </a:r>
            <a:endParaRPr lang="es-MX" sz="2400" dirty="0" smtClean="0"/>
          </a:p>
          <a:p>
            <a:r>
              <a:rPr lang="es-MX" sz="2400" dirty="0" smtClean="0"/>
              <a:t>41:15  Y </a:t>
            </a:r>
            <a:r>
              <a:rPr lang="es-MX" sz="2400" dirty="0" smtClean="0"/>
              <a:t>dijo el Faraón a José: He soñado un sueño y no hay quien lo interprete, y yo he oído decir de ti que sabes escuchar el sueño para interpretarlo.</a:t>
            </a:r>
          </a:p>
          <a:p>
            <a:r>
              <a:rPr lang="es-MX" sz="2400" b="1" dirty="0" err="1" smtClean="0"/>
              <a:t>Vayomer</a:t>
            </a:r>
            <a:r>
              <a:rPr lang="es-MX" sz="2400" b="1" dirty="0" smtClean="0"/>
              <a:t> </a:t>
            </a:r>
            <a:r>
              <a:rPr lang="es-MX" sz="2400" b="1" dirty="0" err="1" smtClean="0"/>
              <a:t>Par'oh</a:t>
            </a:r>
            <a:r>
              <a:rPr lang="es-MX" sz="2400" b="1" dirty="0" smtClean="0"/>
              <a:t> el-Yosef </a:t>
            </a:r>
            <a:r>
              <a:rPr lang="es-MX" sz="2400" b="1" dirty="0" err="1" smtClean="0"/>
              <a:t>jalom</a:t>
            </a:r>
            <a:r>
              <a:rPr lang="es-MX" sz="2400" b="1" dirty="0" smtClean="0"/>
              <a:t> </a:t>
            </a:r>
            <a:r>
              <a:rPr lang="es-MX" sz="2400" b="1" dirty="0" err="1" smtClean="0"/>
              <a:t>jalamti</a:t>
            </a:r>
            <a:r>
              <a:rPr lang="es-MX" sz="2400" b="1" dirty="0" smtClean="0"/>
              <a:t> </a:t>
            </a:r>
            <a:r>
              <a:rPr lang="es-MX" sz="2400" b="1" dirty="0" err="1" smtClean="0"/>
              <a:t>ufoter</a:t>
            </a:r>
            <a:r>
              <a:rPr lang="es-MX" sz="2400" b="1" dirty="0" smtClean="0"/>
              <a:t> </a:t>
            </a:r>
            <a:r>
              <a:rPr lang="es-MX" sz="2400" b="1" dirty="0" err="1" smtClean="0"/>
              <a:t>eyn</a:t>
            </a:r>
            <a:r>
              <a:rPr lang="es-MX" sz="2400" b="1" dirty="0" smtClean="0"/>
              <a:t> </a:t>
            </a:r>
            <a:r>
              <a:rPr lang="es-MX" sz="2400" b="1" dirty="0" err="1" smtClean="0"/>
              <a:t>oto</a:t>
            </a:r>
            <a:r>
              <a:rPr lang="es-MX" sz="2400" b="1" dirty="0" smtClean="0"/>
              <a:t> </a:t>
            </a:r>
            <a:r>
              <a:rPr lang="es-MX" sz="2400" b="1" dirty="0" err="1" smtClean="0"/>
              <a:t>va'ani</a:t>
            </a:r>
            <a:r>
              <a:rPr lang="es-MX" sz="2400" b="1" dirty="0" smtClean="0"/>
              <a:t> </a:t>
            </a:r>
            <a:r>
              <a:rPr lang="es-MX" sz="2400" b="1" dirty="0" err="1" smtClean="0"/>
              <a:t>shamati</a:t>
            </a:r>
            <a:r>
              <a:rPr lang="es-MX" sz="2400" b="1" dirty="0" smtClean="0"/>
              <a:t> </a:t>
            </a:r>
            <a:r>
              <a:rPr lang="es-MX" sz="2400" b="1" dirty="0" err="1" smtClean="0"/>
              <a:t>aleyja</a:t>
            </a:r>
            <a:r>
              <a:rPr lang="es-MX" sz="2400" b="1" dirty="0" smtClean="0"/>
              <a:t> </a:t>
            </a:r>
            <a:r>
              <a:rPr lang="es-MX" sz="2400" b="1" dirty="0" err="1" smtClean="0"/>
              <a:t>lemor</a:t>
            </a:r>
            <a:r>
              <a:rPr lang="es-MX" sz="2400" b="1" dirty="0" smtClean="0"/>
              <a:t> </a:t>
            </a:r>
            <a:r>
              <a:rPr lang="es-MX" sz="2400" b="1" dirty="0" err="1" smtClean="0"/>
              <a:t>tishma</a:t>
            </a:r>
            <a:r>
              <a:rPr lang="es-MX" sz="2400" b="1" dirty="0" smtClean="0"/>
              <a:t> </a:t>
            </a:r>
            <a:r>
              <a:rPr lang="es-MX" sz="2400" b="1" dirty="0" err="1" smtClean="0"/>
              <a:t>jalom</a:t>
            </a:r>
            <a:r>
              <a:rPr lang="es-MX" sz="2400" b="1" dirty="0" smtClean="0"/>
              <a:t> </a:t>
            </a:r>
            <a:r>
              <a:rPr lang="es-MX" sz="2400" b="1" dirty="0" err="1" smtClean="0"/>
              <a:t>liftor</a:t>
            </a:r>
            <a:r>
              <a:rPr lang="es-MX" sz="2400" b="1" dirty="0" smtClean="0"/>
              <a:t> </a:t>
            </a:r>
            <a:r>
              <a:rPr lang="es-MX" sz="2400" b="1" dirty="0" err="1" smtClean="0"/>
              <a:t>oto</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0483"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20484" name="Content Placeholder 2"/>
          <p:cNvSpPr txBox="1">
            <a:spLocks noGrp="1"/>
          </p:cNvSpPr>
          <p:nvPr>
            <p:ph idx="1"/>
          </p:nvPr>
        </p:nvSpPr>
        <p:spPr>
          <a:xfrm>
            <a:off x="685800" y="1371600"/>
            <a:ext cx="7772400" cy="4876800"/>
          </a:xfrm>
        </p:spPr>
        <p:txBody>
          <a:bodyPr/>
          <a:lstStyle/>
          <a:p>
            <a:r>
              <a:rPr lang="es-MX" sz="2400" dirty="0" smtClean="0"/>
              <a:t>41:16 </a:t>
            </a:r>
            <a:r>
              <a:rPr lang="es-MX" sz="2400" dirty="0" smtClean="0"/>
              <a:t>Y respondió José al Faraón diciendo: No está en mí : Dios dará una respuesta (por mi intermedio) para la paz del Faraón.</a:t>
            </a:r>
          </a:p>
          <a:p>
            <a:r>
              <a:rPr lang="es-MX" sz="2400" b="1" dirty="0" err="1" smtClean="0"/>
              <a:t>Vaya'an</a:t>
            </a:r>
            <a:r>
              <a:rPr lang="es-MX" sz="2400" b="1" dirty="0" smtClean="0"/>
              <a:t> Yosef et-</a:t>
            </a:r>
            <a:r>
              <a:rPr lang="es-MX" sz="2400" b="1" dirty="0" err="1" smtClean="0"/>
              <a:t>Par'oh</a:t>
            </a:r>
            <a:r>
              <a:rPr lang="es-MX" sz="2400" b="1" dirty="0" smtClean="0"/>
              <a:t> </a:t>
            </a:r>
            <a:r>
              <a:rPr lang="es-MX" sz="2400" b="1" dirty="0" err="1" smtClean="0"/>
              <a:t>lemor</a:t>
            </a:r>
            <a:r>
              <a:rPr lang="es-MX" sz="2400" b="1" dirty="0" smtClean="0"/>
              <a:t> </a:t>
            </a:r>
            <a:r>
              <a:rPr lang="es-MX" sz="2400" b="1" dirty="0" err="1" smtClean="0"/>
              <a:t>bil'aday</a:t>
            </a:r>
            <a:r>
              <a:rPr lang="es-MX" sz="2400" b="1" dirty="0" smtClean="0"/>
              <a:t> Elohim </a:t>
            </a:r>
            <a:r>
              <a:rPr lang="es-MX" sz="2400" b="1" dirty="0" err="1" smtClean="0"/>
              <a:t>ya'aneh</a:t>
            </a:r>
            <a:r>
              <a:rPr lang="es-MX" sz="2400" b="1" dirty="0" smtClean="0"/>
              <a:t> et-</a:t>
            </a:r>
            <a:r>
              <a:rPr lang="es-MX" sz="2400" b="1" dirty="0" err="1" smtClean="0"/>
              <a:t>shlom</a:t>
            </a:r>
            <a:r>
              <a:rPr lang="es-MX" sz="2400" b="1" dirty="0" smtClean="0"/>
              <a:t> </a:t>
            </a:r>
            <a:r>
              <a:rPr lang="es-MX" sz="2400" b="1" dirty="0" err="1" smtClean="0"/>
              <a:t>Par'oh</a:t>
            </a:r>
            <a:r>
              <a:rPr lang="es-MX" sz="2400" b="1" dirty="0" smtClean="0"/>
              <a:t>.</a:t>
            </a:r>
            <a:endParaRPr lang="es-MX" sz="2400" dirty="0" smtClean="0"/>
          </a:p>
          <a:p>
            <a:r>
              <a:rPr lang="es-ES" sz="2400" b="1" dirty="0" smtClean="0">
                <a:latin typeface="Calibri" pitchFamily="34" charset="0"/>
              </a:rPr>
              <a:t>Faraón recuenta entonces el sueño a Yosef</a:t>
            </a:r>
          </a:p>
          <a:p>
            <a:r>
              <a:rPr lang="es-MX" sz="2400" dirty="0" smtClean="0"/>
              <a:t>41:25 Y dijo José al Faraón: El sueño del Faraón es uno racismo: lo que Dios va a hacer, lo manifestó al </a:t>
            </a:r>
            <a:r>
              <a:rPr lang="es-MX" sz="2400" dirty="0" smtClean="0"/>
              <a:t>Faraón.</a:t>
            </a:r>
            <a:endParaRPr lang="es-MX" sz="2400" dirty="0" smtClean="0"/>
          </a:p>
          <a:p>
            <a:r>
              <a:rPr lang="es-MX" sz="2400" b="1" dirty="0" err="1" smtClean="0"/>
              <a:t>Vayomer</a:t>
            </a:r>
            <a:r>
              <a:rPr lang="es-MX" sz="2400" b="1" dirty="0" smtClean="0"/>
              <a:t> Yosef el-</a:t>
            </a:r>
            <a:r>
              <a:rPr lang="es-MX" sz="2400" b="1" dirty="0" err="1" smtClean="0"/>
              <a:t>Par'oh</a:t>
            </a:r>
            <a:r>
              <a:rPr lang="es-MX" sz="2400" b="1" dirty="0" smtClean="0"/>
              <a:t> </a:t>
            </a:r>
            <a:r>
              <a:rPr lang="es-MX" sz="2400" b="1" dirty="0" err="1" smtClean="0"/>
              <a:t>jalom</a:t>
            </a:r>
            <a:r>
              <a:rPr lang="es-MX" sz="2400" b="1" dirty="0" smtClean="0"/>
              <a:t> </a:t>
            </a:r>
            <a:r>
              <a:rPr lang="es-MX" sz="2400" b="1" dirty="0" err="1" smtClean="0"/>
              <a:t>Par'oh</a:t>
            </a:r>
            <a:r>
              <a:rPr lang="es-MX" sz="2400" b="1" dirty="0" smtClean="0"/>
              <a:t> </a:t>
            </a:r>
            <a:r>
              <a:rPr lang="es-MX" sz="2400" b="1" dirty="0" err="1" smtClean="0"/>
              <a:t>ejad</a:t>
            </a:r>
            <a:r>
              <a:rPr lang="es-MX" sz="2400" b="1" dirty="0" smtClean="0"/>
              <a:t> </a:t>
            </a:r>
            <a:r>
              <a:rPr lang="es-MX" sz="2400" b="1" dirty="0" err="1" smtClean="0"/>
              <a:t>hu</a:t>
            </a:r>
            <a:r>
              <a:rPr lang="es-MX" sz="2400" b="1" dirty="0" smtClean="0"/>
              <a:t> et asher </a:t>
            </a:r>
            <a:r>
              <a:rPr lang="es-MX" sz="2400" b="1" dirty="0" err="1" smtClean="0"/>
              <a:t>ha'Elohim</a:t>
            </a:r>
            <a:r>
              <a:rPr lang="es-MX" sz="2400" b="1" dirty="0" smtClean="0"/>
              <a:t> </a:t>
            </a:r>
            <a:r>
              <a:rPr lang="es-MX" sz="2400" b="1" dirty="0" err="1" smtClean="0"/>
              <a:t>oseh</a:t>
            </a:r>
            <a:r>
              <a:rPr lang="es-MX" sz="2400" b="1" dirty="0" smtClean="0"/>
              <a:t> </a:t>
            </a:r>
            <a:r>
              <a:rPr lang="es-MX" sz="2400" b="1" dirty="0" err="1" smtClean="0"/>
              <a:t>higid</a:t>
            </a:r>
            <a:r>
              <a:rPr lang="es-MX" sz="2400" b="1" dirty="0" smtClean="0"/>
              <a:t> le-</a:t>
            </a:r>
            <a:r>
              <a:rPr lang="es-MX" sz="2400" b="1" dirty="0" err="1" smtClean="0"/>
              <a:t>Far'oh</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0483"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20484" name="Content Placeholder 2"/>
          <p:cNvSpPr txBox="1">
            <a:spLocks noGrp="1"/>
          </p:cNvSpPr>
          <p:nvPr>
            <p:ph idx="1"/>
          </p:nvPr>
        </p:nvSpPr>
        <p:spPr>
          <a:xfrm>
            <a:off x="685800" y="1371600"/>
            <a:ext cx="7772400" cy="4876800"/>
          </a:xfrm>
        </p:spPr>
        <p:txBody>
          <a:bodyPr/>
          <a:lstStyle/>
          <a:p>
            <a:r>
              <a:rPr lang="es-MX" sz="2400" dirty="0" smtClean="0"/>
              <a:t>41:26 </a:t>
            </a:r>
            <a:r>
              <a:rPr lang="es-MX" sz="2400" dirty="0" smtClean="0"/>
              <a:t>Las siete vacas buenas siete años son, y las siete espigas buenas siete años son; el sueño es uno mismo.</a:t>
            </a:r>
          </a:p>
          <a:p>
            <a:r>
              <a:rPr lang="es-MX" sz="2400" b="1" dirty="0" err="1" smtClean="0"/>
              <a:t>Sheva</a:t>
            </a:r>
            <a:r>
              <a:rPr lang="es-MX" sz="2400" b="1" dirty="0" smtClean="0"/>
              <a:t> </a:t>
            </a:r>
            <a:r>
              <a:rPr lang="es-MX" sz="2400" b="1" dirty="0" err="1" smtClean="0"/>
              <a:t>parot</a:t>
            </a:r>
            <a:r>
              <a:rPr lang="es-MX" sz="2400" b="1" dirty="0" smtClean="0"/>
              <a:t> </a:t>
            </a:r>
            <a:r>
              <a:rPr lang="es-MX" sz="2400" b="1" dirty="0" err="1" smtClean="0"/>
              <a:t>hatovot</a:t>
            </a:r>
            <a:r>
              <a:rPr lang="es-MX" sz="2400" b="1" dirty="0" smtClean="0"/>
              <a:t> </a:t>
            </a:r>
            <a:r>
              <a:rPr lang="es-MX" sz="2400" b="1" dirty="0" err="1" smtClean="0"/>
              <a:t>sheva</a:t>
            </a:r>
            <a:r>
              <a:rPr lang="es-MX" sz="2400" b="1" dirty="0" smtClean="0"/>
              <a:t> </a:t>
            </a:r>
            <a:r>
              <a:rPr lang="es-MX" sz="2400" b="1" dirty="0" err="1" smtClean="0"/>
              <a:t>shanim</a:t>
            </a:r>
            <a:r>
              <a:rPr lang="es-MX" sz="2400" b="1" dirty="0" smtClean="0"/>
              <a:t> </a:t>
            </a:r>
            <a:r>
              <a:rPr lang="es-MX" sz="2400" b="1" dirty="0" err="1" smtClean="0"/>
              <a:t>henah</a:t>
            </a:r>
            <a:r>
              <a:rPr lang="es-MX" sz="2400" b="1" dirty="0" smtClean="0"/>
              <a:t> </a:t>
            </a:r>
            <a:r>
              <a:rPr lang="es-MX" sz="2400" b="1" dirty="0" err="1" smtClean="0"/>
              <a:t>vesheva</a:t>
            </a:r>
            <a:r>
              <a:rPr lang="es-MX" sz="2400" b="1" dirty="0" smtClean="0"/>
              <a:t> </a:t>
            </a:r>
            <a:r>
              <a:rPr lang="es-MX" sz="2400" b="1" dirty="0" err="1" smtClean="0"/>
              <a:t>hashibolim</a:t>
            </a:r>
            <a:r>
              <a:rPr lang="es-MX" sz="2400" b="1" dirty="0" smtClean="0"/>
              <a:t> </a:t>
            </a:r>
            <a:r>
              <a:rPr lang="es-MX" sz="2400" b="1" dirty="0" err="1" smtClean="0"/>
              <a:t>hatovot</a:t>
            </a:r>
            <a:r>
              <a:rPr lang="es-MX" sz="2400" b="1" dirty="0" smtClean="0"/>
              <a:t> </a:t>
            </a:r>
            <a:r>
              <a:rPr lang="es-MX" sz="2400" b="1" dirty="0" err="1" smtClean="0"/>
              <a:t>sheva</a:t>
            </a:r>
            <a:r>
              <a:rPr lang="es-MX" sz="2400" b="1" dirty="0" smtClean="0"/>
              <a:t> </a:t>
            </a:r>
            <a:r>
              <a:rPr lang="es-MX" sz="2400" b="1" dirty="0" err="1" smtClean="0"/>
              <a:t>shanim</a:t>
            </a:r>
            <a:r>
              <a:rPr lang="es-MX" sz="2400" b="1" dirty="0" smtClean="0"/>
              <a:t> </a:t>
            </a:r>
            <a:r>
              <a:rPr lang="es-MX" sz="2400" b="1" dirty="0" err="1" smtClean="0"/>
              <a:t>henah</a:t>
            </a:r>
            <a:r>
              <a:rPr lang="es-MX" sz="2400" b="1" dirty="0" smtClean="0"/>
              <a:t> </a:t>
            </a:r>
            <a:r>
              <a:rPr lang="es-MX" sz="2400" b="1" dirty="0" err="1" smtClean="0"/>
              <a:t>jalom</a:t>
            </a:r>
            <a:r>
              <a:rPr lang="es-MX" sz="2400" b="1" dirty="0" smtClean="0"/>
              <a:t> </a:t>
            </a:r>
            <a:r>
              <a:rPr lang="es-MX" sz="2400" b="1" dirty="0" err="1" smtClean="0"/>
              <a:t>ejad</a:t>
            </a:r>
            <a:r>
              <a:rPr lang="es-MX" sz="2400" b="1" dirty="0" smtClean="0"/>
              <a:t> </a:t>
            </a:r>
            <a:r>
              <a:rPr lang="es-MX" sz="2400" b="1" dirty="0" err="1" smtClean="0"/>
              <a:t>hu</a:t>
            </a:r>
            <a:r>
              <a:rPr lang="es-MX" sz="2400" b="1" dirty="0" smtClean="0"/>
              <a:t>.</a:t>
            </a:r>
            <a:endParaRPr lang="es-MX" sz="2400" dirty="0" smtClean="0"/>
          </a:p>
          <a:p>
            <a:r>
              <a:rPr lang="es-MX" sz="2400" dirty="0" smtClean="0"/>
              <a:t>41:27 Y las siete vacas enjutas y feas que subían después de ellas, siete años son, y también las siete espigas vacías, abrasadas por el viento de oriente, serán siete años de hambre.</a:t>
            </a:r>
          </a:p>
          <a:p>
            <a:r>
              <a:rPr lang="es-MX" sz="2400" b="1" dirty="0" err="1" smtClean="0"/>
              <a:t>Vesheva</a:t>
            </a:r>
            <a:r>
              <a:rPr lang="es-MX" sz="2400" b="1" dirty="0" smtClean="0"/>
              <a:t> </a:t>
            </a:r>
            <a:r>
              <a:rPr lang="es-MX" sz="2400" b="1" dirty="0" err="1" smtClean="0"/>
              <a:t>haparot</a:t>
            </a:r>
            <a:r>
              <a:rPr lang="es-MX" sz="2400" b="1" dirty="0" smtClean="0"/>
              <a:t> </a:t>
            </a:r>
            <a:r>
              <a:rPr lang="es-MX" sz="2400" b="1" dirty="0" err="1" smtClean="0"/>
              <a:t>harakot</a:t>
            </a:r>
            <a:r>
              <a:rPr lang="es-MX" sz="2400" b="1" dirty="0" smtClean="0"/>
              <a:t> </a:t>
            </a:r>
            <a:r>
              <a:rPr lang="es-MX" sz="2400" b="1" dirty="0" err="1" smtClean="0"/>
              <a:t>vehara'ot</a:t>
            </a:r>
            <a:r>
              <a:rPr lang="es-MX" sz="2400" b="1" dirty="0" smtClean="0"/>
              <a:t> </a:t>
            </a:r>
            <a:r>
              <a:rPr lang="es-MX" sz="2400" b="1" dirty="0" err="1" smtClean="0"/>
              <a:t>ha'olot</a:t>
            </a:r>
            <a:r>
              <a:rPr lang="es-MX" sz="2400" b="1" dirty="0" smtClean="0"/>
              <a:t> </a:t>
            </a:r>
            <a:r>
              <a:rPr lang="es-MX" sz="2400" b="1" dirty="0" err="1" smtClean="0"/>
              <a:t>ajareyhen</a:t>
            </a:r>
            <a:r>
              <a:rPr lang="es-MX" sz="2400" b="1" dirty="0" smtClean="0"/>
              <a:t> </a:t>
            </a:r>
            <a:r>
              <a:rPr lang="es-MX" sz="2400" b="1" dirty="0" err="1" smtClean="0"/>
              <a:t>sheva</a:t>
            </a:r>
            <a:r>
              <a:rPr lang="es-MX" sz="2400" b="1" dirty="0" smtClean="0"/>
              <a:t> </a:t>
            </a:r>
            <a:r>
              <a:rPr lang="es-MX" sz="2400" b="1" dirty="0" err="1" smtClean="0"/>
              <a:t>shanim</a:t>
            </a:r>
            <a:r>
              <a:rPr lang="es-MX" sz="2400" b="1" dirty="0" smtClean="0"/>
              <a:t> </a:t>
            </a:r>
            <a:r>
              <a:rPr lang="es-MX" sz="2400" b="1" dirty="0" err="1" smtClean="0"/>
              <a:t>henah</a:t>
            </a:r>
            <a:r>
              <a:rPr lang="es-MX" sz="2400" b="1" dirty="0" smtClean="0"/>
              <a:t> </a:t>
            </a:r>
            <a:r>
              <a:rPr lang="es-MX" sz="2400" b="1" dirty="0" err="1" smtClean="0"/>
              <a:t>vesheva</a:t>
            </a:r>
            <a:r>
              <a:rPr lang="es-MX" sz="2400" b="1" dirty="0" smtClean="0"/>
              <a:t> </a:t>
            </a:r>
            <a:r>
              <a:rPr lang="es-MX" sz="2400" b="1" dirty="0" err="1" smtClean="0"/>
              <a:t>hashibolim</a:t>
            </a:r>
            <a:r>
              <a:rPr lang="es-MX" sz="2400" b="1" dirty="0" smtClean="0"/>
              <a:t> </a:t>
            </a:r>
            <a:r>
              <a:rPr lang="es-MX" sz="2400" b="1" dirty="0" err="1" smtClean="0"/>
              <a:t>harekot</a:t>
            </a:r>
            <a:r>
              <a:rPr lang="es-MX" sz="2400" b="1" dirty="0" smtClean="0"/>
              <a:t> </a:t>
            </a:r>
            <a:r>
              <a:rPr lang="es-MX" sz="2400" b="1" dirty="0" err="1" smtClean="0"/>
              <a:t>shdufot</a:t>
            </a:r>
            <a:r>
              <a:rPr lang="es-MX" sz="2400" b="1" dirty="0" smtClean="0"/>
              <a:t> </a:t>
            </a:r>
            <a:r>
              <a:rPr lang="es-MX" sz="2400" b="1" dirty="0" err="1" smtClean="0"/>
              <a:t>hakadim</a:t>
            </a:r>
            <a:r>
              <a:rPr lang="es-MX" sz="2400" b="1" dirty="0" smtClean="0"/>
              <a:t> </a:t>
            </a:r>
            <a:r>
              <a:rPr lang="es-MX" sz="2400" b="1" dirty="0" err="1" smtClean="0"/>
              <a:t>yihyu</a:t>
            </a:r>
            <a:r>
              <a:rPr lang="es-MX" sz="2400" b="1" dirty="0" smtClean="0"/>
              <a:t> </a:t>
            </a:r>
            <a:r>
              <a:rPr lang="es-MX" sz="2400" b="1" dirty="0" err="1" smtClean="0"/>
              <a:t>sheva</a:t>
            </a:r>
            <a:r>
              <a:rPr lang="es-MX" sz="2400" b="1" dirty="0" smtClean="0"/>
              <a:t> </a:t>
            </a:r>
            <a:r>
              <a:rPr lang="es-MX" sz="2400" b="1" dirty="0" err="1" smtClean="0"/>
              <a:t>shney</a:t>
            </a:r>
            <a:r>
              <a:rPr lang="es-MX" sz="2400" b="1" dirty="0" smtClean="0"/>
              <a:t> </a:t>
            </a:r>
            <a:r>
              <a:rPr lang="es-MX" sz="2400" b="1" dirty="0" err="1" smtClean="0"/>
              <a:t>ra'av</a:t>
            </a:r>
            <a:r>
              <a:rPr lang="es-MX" sz="2400" b="1" dirty="0" smtClean="0"/>
              <a:t>.</a:t>
            </a:r>
            <a:endParaRPr lang="es-MX" sz="2400" dirty="0" smtClean="0"/>
          </a:p>
          <a:p>
            <a:endParaRPr lang="es-ES" sz="2400" b="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21508" name="Content Placeholder 2"/>
          <p:cNvSpPr txBox="1">
            <a:spLocks noGrp="1"/>
          </p:cNvSpPr>
          <p:nvPr>
            <p:ph idx="1"/>
          </p:nvPr>
        </p:nvSpPr>
        <p:spPr>
          <a:xfrm>
            <a:off x="685800" y="1371600"/>
            <a:ext cx="7772400" cy="4876800"/>
          </a:xfrm>
        </p:spPr>
        <p:txBody>
          <a:bodyPr/>
          <a:lstStyle/>
          <a:p>
            <a:r>
              <a:rPr lang="es-MX" sz="2000" dirty="0" smtClean="0"/>
              <a:t>41:28 Esta es la cosa que dije al Faraón: lo que Dios va a hacer lo ha mostrado al Faraón.</a:t>
            </a:r>
          </a:p>
          <a:p>
            <a:r>
              <a:rPr lang="es-MX" sz="2000" b="1" dirty="0" err="1" smtClean="0"/>
              <a:t>Hu</a:t>
            </a:r>
            <a:r>
              <a:rPr lang="es-MX" sz="2000" b="1" dirty="0" smtClean="0"/>
              <a:t> </a:t>
            </a:r>
            <a:r>
              <a:rPr lang="es-MX" sz="2000" b="1" dirty="0" err="1" smtClean="0"/>
              <a:t>hadavar</a:t>
            </a:r>
            <a:r>
              <a:rPr lang="es-MX" sz="2000" b="1" dirty="0" smtClean="0"/>
              <a:t> asher </a:t>
            </a:r>
            <a:r>
              <a:rPr lang="es-MX" sz="2000" b="1" dirty="0" err="1" smtClean="0"/>
              <a:t>dibarti</a:t>
            </a:r>
            <a:r>
              <a:rPr lang="es-MX" sz="2000" b="1" dirty="0" smtClean="0"/>
              <a:t> el-</a:t>
            </a:r>
            <a:r>
              <a:rPr lang="es-MX" sz="2000" b="1" dirty="0" err="1" smtClean="0"/>
              <a:t>Par'oh</a:t>
            </a:r>
            <a:r>
              <a:rPr lang="es-MX" sz="2000" b="1" dirty="0" smtClean="0"/>
              <a:t> asher </a:t>
            </a:r>
            <a:r>
              <a:rPr lang="es-MX" sz="2000" b="1" dirty="0" err="1" smtClean="0"/>
              <a:t>ha'Elohim</a:t>
            </a:r>
            <a:r>
              <a:rPr lang="es-MX" sz="2000" b="1" dirty="0" smtClean="0"/>
              <a:t> </a:t>
            </a:r>
            <a:r>
              <a:rPr lang="es-MX" sz="2000" b="1" dirty="0" err="1" smtClean="0"/>
              <a:t>oseh</a:t>
            </a:r>
            <a:r>
              <a:rPr lang="es-MX" sz="2000" b="1" dirty="0" smtClean="0"/>
              <a:t> </a:t>
            </a:r>
            <a:r>
              <a:rPr lang="es-MX" sz="2000" b="1" dirty="0" err="1" smtClean="0"/>
              <a:t>her'ah</a:t>
            </a:r>
            <a:r>
              <a:rPr lang="es-MX" sz="2000" b="1" dirty="0" smtClean="0"/>
              <a:t> et-</a:t>
            </a:r>
            <a:r>
              <a:rPr lang="es-MX" sz="2000" b="1" dirty="0" err="1" smtClean="0"/>
              <a:t>Par'oh</a:t>
            </a:r>
            <a:r>
              <a:rPr lang="es-MX" sz="2000" b="1" dirty="0" smtClean="0"/>
              <a:t>.</a:t>
            </a:r>
            <a:endParaRPr lang="es-MX" sz="2000" dirty="0" smtClean="0"/>
          </a:p>
          <a:p>
            <a:r>
              <a:rPr lang="es-MX" sz="2000" dirty="0" smtClean="0"/>
              <a:t>41:29 He aquí que vienen siete años de gran hartura en toda la tierra de Egipto;</a:t>
            </a:r>
          </a:p>
          <a:p>
            <a:r>
              <a:rPr lang="es-MX" sz="2000" b="1" dirty="0" err="1" smtClean="0"/>
              <a:t>Hineh</a:t>
            </a:r>
            <a:r>
              <a:rPr lang="es-MX" sz="2000" b="1" dirty="0" smtClean="0"/>
              <a:t> </a:t>
            </a:r>
            <a:r>
              <a:rPr lang="es-MX" sz="2000" b="1" dirty="0" err="1" smtClean="0"/>
              <a:t>sheva</a:t>
            </a:r>
            <a:r>
              <a:rPr lang="es-MX" sz="2000" b="1" dirty="0" smtClean="0"/>
              <a:t> </a:t>
            </a:r>
            <a:r>
              <a:rPr lang="es-MX" sz="2000" b="1" dirty="0" err="1" smtClean="0"/>
              <a:t>shanim</a:t>
            </a:r>
            <a:r>
              <a:rPr lang="es-MX" sz="2000" b="1" dirty="0" smtClean="0"/>
              <a:t> </a:t>
            </a:r>
            <a:r>
              <a:rPr lang="es-MX" sz="2000" b="1" dirty="0" err="1" smtClean="0"/>
              <a:t>ba'ot</a:t>
            </a:r>
            <a:r>
              <a:rPr lang="es-MX" sz="2000" b="1" dirty="0" smtClean="0"/>
              <a:t> </a:t>
            </a:r>
            <a:r>
              <a:rPr lang="es-MX" sz="2000" b="1" dirty="0" err="1" smtClean="0"/>
              <a:t>sava</a:t>
            </a:r>
            <a:r>
              <a:rPr lang="es-MX" sz="2000" b="1" dirty="0" smtClean="0"/>
              <a:t> </a:t>
            </a:r>
            <a:r>
              <a:rPr lang="es-MX" sz="2000" b="1" dirty="0" err="1" smtClean="0"/>
              <a:t>gadol</a:t>
            </a:r>
            <a:r>
              <a:rPr lang="es-MX" sz="2000" b="1" dirty="0" smtClean="0"/>
              <a:t> </a:t>
            </a:r>
            <a:r>
              <a:rPr lang="es-MX" sz="2000" b="1" dirty="0" err="1" smtClean="0"/>
              <a:t>bejol-erets</a:t>
            </a:r>
            <a:r>
              <a:rPr lang="es-MX" sz="2000" b="1" dirty="0" smtClean="0"/>
              <a:t> </a:t>
            </a:r>
            <a:r>
              <a:rPr lang="es-MX" sz="2000" b="1" dirty="0" err="1" smtClean="0"/>
              <a:t>Mitsrayim</a:t>
            </a:r>
            <a:r>
              <a:rPr lang="es-MX" sz="2000" b="1" dirty="0" smtClean="0"/>
              <a:t>.</a:t>
            </a:r>
            <a:endParaRPr lang="es-MX" sz="2000" dirty="0" smtClean="0"/>
          </a:p>
          <a:p>
            <a:r>
              <a:rPr lang="es-MX" sz="2000" dirty="0" smtClean="0"/>
              <a:t>41:30 mas van a presentarse después de ellos siete años de hambre, tales que será olvidada toda la hartura en la tierra de Egipto, y el hambre acabará con (la gente de) la tierra.</a:t>
            </a:r>
          </a:p>
          <a:p>
            <a:r>
              <a:rPr lang="es-MX" sz="2000" b="1" dirty="0" err="1" smtClean="0"/>
              <a:t>Vekamu</a:t>
            </a:r>
            <a:r>
              <a:rPr lang="es-MX" sz="2000" b="1" dirty="0" smtClean="0"/>
              <a:t> </a:t>
            </a:r>
            <a:r>
              <a:rPr lang="es-MX" sz="2000" b="1" dirty="0" err="1" smtClean="0"/>
              <a:t>sheva</a:t>
            </a:r>
            <a:r>
              <a:rPr lang="es-MX" sz="2000" b="1" dirty="0" smtClean="0"/>
              <a:t> </a:t>
            </a:r>
            <a:r>
              <a:rPr lang="es-MX" sz="2000" b="1" dirty="0" err="1" smtClean="0"/>
              <a:t>shney</a:t>
            </a:r>
            <a:r>
              <a:rPr lang="es-MX" sz="2000" b="1" dirty="0" smtClean="0"/>
              <a:t> </a:t>
            </a:r>
            <a:r>
              <a:rPr lang="es-MX" sz="2000" b="1" dirty="0" err="1" smtClean="0"/>
              <a:t>ra'av</a:t>
            </a:r>
            <a:r>
              <a:rPr lang="es-MX" sz="2000" b="1" dirty="0" smtClean="0"/>
              <a:t> </a:t>
            </a:r>
            <a:r>
              <a:rPr lang="es-MX" sz="2000" b="1" dirty="0" err="1" smtClean="0"/>
              <a:t>ajareyhen</a:t>
            </a:r>
            <a:r>
              <a:rPr lang="es-MX" sz="2000" b="1" dirty="0" smtClean="0"/>
              <a:t> </a:t>
            </a:r>
            <a:r>
              <a:rPr lang="es-MX" sz="2000" b="1" dirty="0" err="1" smtClean="0"/>
              <a:t>venishkaj</a:t>
            </a:r>
            <a:r>
              <a:rPr lang="es-MX" sz="2000" b="1" dirty="0" smtClean="0"/>
              <a:t> </a:t>
            </a:r>
            <a:r>
              <a:rPr lang="es-MX" sz="2000" b="1" dirty="0" err="1" smtClean="0"/>
              <a:t>kol-hasava</a:t>
            </a:r>
            <a:r>
              <a:rPr lang="es-MX" sz="2000" b="1" dirty="0" smtClean="0"/>
              <a:t> </a:t>
            </a:r>
            <a:r>
              <a:rPr lang="es-MX" sz="2000" b="1" dirty="0" err="1" smtClean="0"/>
              <a:t>be'erets</a:t>
            </a:r>
            <a:r>
              <a:rPr lang="es-MX" sz="2000" b="1" dirty="0" smtClean="0"/>
              <a:t> </a:t>
            </a:r>
            <a:r>
              <a:rPr lang="es-MX" sz="2000" b="1" dirty="0" err="1" smtClean="0"/>
              <a:t>Mitsrayim</a:t>
            </a:r>
            <a:r>
              <a:rPr lang="es-MX" sz="2000" b="1" dirty="0" smtClean="0"/>
              <a:t> </a:t>
            </a:r>
            <a:r>
              <a:rPr lang="es-MX" sz="2000" b="1" dirty="0" err="1" smtClean="0"/>
              <a:t>vejilah</a:t>
            </a:r>
            <a:r>
              <a:rPr lang="es-MX" sz="2000" b="1" dirty="0" smtClean="0"/>
              <a:t> </a:t>
            </a:r>
            <a:r>
              <a:rPr lang="es-MX" sz="2000" b="1" dirty="0" err="1" smtClean="0"/>
              <a:t>hara'av</a:t>
            </a:r>
            <a:r>
              <a:rPr lang="es-MX" sz="2000" b="1" dirty="0" smtClean="0"/>
              <a:t> et-</a:t>
            </a:r>
            <a:r>
              <a:rPr lang="es-MX" sz="2000" b="1" dirty="0" err="1" smtClean="0"/>
              <a:t>ha'arets</a:t>
            </a:r>
            <a:r>
              <a:rPr lang="es-MX" sz="2000" b="1" dirty="0" smtClean="0"/>
              <a:t>.</a:t>
            </a:r>
            <a:endParaRPr lang="es-MX" sz="2000" dirty="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21508" name="Content Placeholder 2"/>
          <p:cNvSpPr txBox="1">
            <a:spLocks noGrp="1"/>
          </p:cNvSpPr>
          <p:nvPr>
            <p:ph idx="1"/>
          </p:nvPr>
        </p:nvSpPr>
        <p:spPr>
          <a:xfrm>
            <a:off x="685800" y="1371600"/>
            <a:ext cx="7772400" cy="4876800"/>
          </a:xfrm>
        </p:spPr>
        <p:txBody>
          <a:bodyPr/>
          <a:lstStyle/>
          <a:p>
            <a:r>
              <a:rPr lang="es-MX" sz="2400" dirty="0" smtClean="0"/>
              <a:t>41:31 </a:t>
            </a:r>
            <a:r>
              <a:rPr lang="es-MX" sz="2400" dirty="0" smtClean="0"/>
              <a:t>Y no se notará la abundancia en la tierra, por razón del hambre que habrá después, porque será muy pesada.</a:t>
            </a:r>
          </a:p>
          <a:p>
            <a:r>
              <a:rPr lang="es-MX" sz="2400" b="1" dirty="0" smtClean="0"/>
              <a:t>Velo </a:t>
            </a:r>
            <a:r>
              <a:rPr lang="es-MX" sz="2400" b="1" dirty="0" err="1" smtClean="0"/>
              <a:t>yivada</a:t>
            </a:r>
            <a:r>
              <a:rPr lang="es-MX" sz="2400" b="1" dirty="0" smtClean="0"/>
              <a:t> </a:t>
            </a:r>
            <a:r>
              <a:rPr lang="es-MX" sz="2400" b="1" dirty="0" err="1" smtClean="0"/>
              <a:t>hasava</a:t>
            </a:r>
            <a:r>
              <a:rPr lang="es-MX" sz="2400" b="1" dirty="0" smtClean="0"/>
              <a:t> </a:t>
            </a:r>
            <a:r>
              <a:rPr lang="es-MX" sz="2400" b="1" dirty="0" err="1" smtClean="0"/>
              <a:t>ba'arets</a:t>
            </a:r>
            <a:r>
              <a:rPr lang="es-MX" sz="2400" b="1" dirty="0" smtClean="0"/>
              <a:t> </a:t>
            </a:r>
            <a:r>
              <a:rPr lang="es-MX" sz="2400" b="1" dirty="0" err="1" smtClean="0"/>
              <a:t>mipeney</a:t>
            </a:r>
            <a:r>
              <a:rPr lang="es-MX" sz="2400" b="1" dirty="0" smtClean="0"/>
              <a:t> </a:t>
            </a:r>
            <a:r>
              <a:rPr lang="es-MX" sz="2400" b="1" dirty="0" err="1" smtClean="0"/>
              <a:t>hara'av</a:t>
            </a:r>
            <a:r>
              <a:rPr lang="es-MX" sz="2400" b="1" dirty="0" smtClean="0"/>
              <a:t> </a:t>
            </a:r>
            <a:r>
              <a:rPr lang="es-MX" sz="2400" b="1" dirty="0" err="1" smtClean="0"/>
              <a:t>hahu</a:t>
            </a:r>
            <a:r>
              <a:rPr lang="es-MX" sz="2400" b="1" dirty="0" smtClean="0"/>
              <a:t> </a:t>
            </a:r>
            <a:r>
              <a:rPr lang="es-MX" sz="2400" b="1" dirty="0" err="1" smtClean="0"/>
              <a:t>ajarey-jen</a:t>
            </a:r>
            <a:r>
              <a:rPr lang="es-MX" sz="2400" b="1" dirty="0" smtClean="0"/>
              <a:t> ki-</a:t>
            </a:r>
            <a:r>
              <a:rPr lang="es-MX" sz="2400" b="1" dirty="0" err="1" smtClean="0"/>
              <a:t>javed</a:t>
            </a:r>
            <a:r>
              <a:rPr lang="es-MX" sz="2400" b="1" dirty="0" smtClean="0"/>
              <a:t> </a:t>
            </a:r>
            <a:r>
              <a:rPr lang="es-MX" sz="2400" b="1" dirty="0" err="1" smtClean="0"/>
              <a:t>hu</a:t>
            </a:r>
            <a:r>
              <a:rPr lang="es-MX" sz="2400" b="1" dirty="0" smtClean="0"/>
              <a:t> </a:t>
            </a:r>
            <a:r>
              <a:rPr lang="es-MX" sz="2400" b="1" dirty="0" err="1" smtClean="0"/>
              <a:t>me'od</a:t>
            </a:r>
            <a:r>
              <a:rPr lang="es-MX" sz="2400" b="1" dirty="0" smtClean="0"/>
              <a:t>.</a:t>
            </a:r>
            <a:endParaRPr lang="es-MX" sz="2400" dirty="0" smtClean="0"/>
          </a:p>
          <a:p>
            <a:r>
              <a:rPr lang="es-MX" sz="2400" dirty="0" smtClean="0"/>
              <a:t>41:32 Y en cuanto a repetirse el sueño al Faraón dos veces, fue porque es cosa cierta de parte de Dios, y que Dios se apresura. a hacerla.</a:t>
            </a:r>
          </a:p>
          <a:p>
            <a:r>
              <a:rPr lang="es-MX" sz="2400" b="1" dirty="0" err="1" smtClean="0"/>
              <a:t>Ve'al</a:t>
            </a:r>
            <a:r>
              <a:rPr lang="es-MX" sz="2400" b="1" dirty="0" smtClean="0"/>
              <a:t> </a:t>
            </a:r>
            <a:r>
              <a:rPr lang="es-MX" sz="2400" b="1" dirty="0" err="1" smtClean="0"/>
              <a:t>hishanot</a:t>
            </a:r>
            <a:r>
              <a:rPr lang="es-MX" sz="2400" b="1" dirty="0" smtClean="0"/>
              <a:t> </a:t>
            </a:r>
            <a:r>
              <a:rPr lang="es-MX" sz="2400" b="1" dirty="0" err="1" smtClean="0"/>
              <a:t>hajalom</a:t>
            </a:r>
            <a:r>
              <a:rPr lang="es-MX" sz="2400" b="1" dirty="0" smtClean="0"/>
              <a:t> el-</a:t>
            </a:r>
            <a:r>
              <a:rPr lang="es-MX" sz="2400" b="1" dirty="0" err="1" smtClean="0"/>
              <a:t>Par'oh</a:t>
            </a:r>
            <a:r>
              <a:rPr lang="es-MX" sz="2400" b="1" dirty="0" smtClean="0"/>
              <a:t> </a:t>
            </a:r>
            <a:r>
              <a:rPr lang="es-MX" sz="2400" b="1" dirty="0" err="1" smtClean="0"/>
              <a:t>pa'amayim</a:t>
            </a:r>
            <a:r>
              <a:rPr lang="es-MX" sz="2400" b="1" dirty="0" smtClean="0"/>
              <a:t> ki-</a:t>
            </a:r>
            <a:r>
              <a:rPr lang="es-MX" sz="2400" b="1" dirty="0" err="1" smtClean="0"/>
              <a:t>najon</a:t>
            </a:r>
            <a:r>
              <a:rPr lang="es-MX" sz="2400" b="1" dirty="0" smtClean="0"/>
              <a:t> </a:t>
            </a:r>
            <a:r>
              <a:rPr lang="es-MX" sz="2400" b="1" dirty="0" err="1" smtClean="0"/>
              <a:t>hadavar</a:t>
            </a:r>
            <a:r>
              <a:rPr lang="es-MX" sz="2400" b="1" dirty="0" smtClean="0"/>
              <a:t> </a:t>
            </a:r>
            <a:r>
              <a:rPr lang="es-MX" sz="2400" b="1" dirty="0" err="1" smtClean="0"/>
              <a:t>me'im</a:t>
            </a:r>
            <a:r>
              <a:rPr lang="es-MX" sz="2400" b="1" dirty="0" smtClean="0"/>
              <a:t> </a:t>
            </a:r>
            <a:r>
              <a:rPr lang="es-MX" sz="2400" b="1" dirty="0" err="1" smtClean="0"/>
              <a:t>ha'Elohim</a:t>
            </a:r>
            <a:r>
              <a:rPr lang="es-MX" sz="2400" b="1" dirty="0" smtClean="0"/>
              <a:t> </a:t>
            </a:r>
            <a:r>
              <a:rPr lang="es-MX" sz="2400" b="1" dirty="0" err="1" smtClean="0"/>
              <a:t>umemaher</a:t>
            </a:r>
            <a:r>
              <a:rPr lang="es-MX" sz="2400" b="1" dirty="0" smtClean="0"/>
              <a:t> </a:t>
            </a:r>
            <a:r>
              <a:rPr lang="es-MX" sz="2400" b="1" dirty="0" err="1" smtClean="0"/>
              <a:t>ha'Elohim</a:t>
            </a:r>
            <a:r>
              <a:rPr lang="es-MX" sz="2400" b="1" dirty="0" smtClean="0"/>
              <a:t> </a:t>
            </a:r>
            <a:r>
              <a:rPr lang="es-MX" sz="2400" b="1" dirty="0" err="1" smtClean="0"/>
              <a:t>la'asoto</a:t>
            </a:r>
            <a:r>
              <a:rPr lang="es-MX" sz="2400" b="1" dirty="0" smtClean="0"/>
              <a:t>.</a:t>
            </a:r>
            <a:endParaRPr lang="es-MX" sz="2400" dirty="0" smtClean="0"/>
          </a:p>
          <a:p>
            <a:endParaRPr lang="es-ES" sz="2400" b="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2531"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22532" name="Content Placeholder 2"/>
          <p:cNvSpPr txBox="1">
            <a:spLocks noGrp="1"/>
          </p:cNvSpPr>
          <p:nvPr>
            <p:ph idx="1"/>
          </p:nvPr>
        </p:nvSpPr>
        <p:spPr>
          <a:xfrm>
            <a:off x="685800" y="1371600"/>
            <a:ext cx="7772400" cy="4876800"/>
          </a:xfrm>
        </p:spPr>
        <p:txBody>
          <a:bodyPr/>
          <a:lstStyle/>
          <a:p>
            <a:r>
              <a:rPr lang="es-MX" sz="2000" dirty="0" smtClean="0"/>
              <a:t>41:33 Y ahora pues, provéase el Faraón de un hombre entendido y sabio, y póngalo sobre la tierra de Egipto.</a:t>
            </a:r>
          </a:p>
          <a:p>
            <a:r>
              <a:rPr lang="es-MX" sz="2000" b="1" dirty="0" err="1" smtClean="0"/>
              <a:t>Ve'atah</a:t>
            </a:r>
            <a:r>
              <a:rPr lang="es-MX" sz="2000" b="1" dirty="0" smtClean="0"/>
              <a:t> </a:t>
            </a:r>
            <a:r>
              <a:rPr lang="es-MX" sz="2000" b="1" dirty="0" err="1" smtClean="0"/>
              <a:t>yere</a:t>
            </a:r>
            <a:r>
              <a:rPr lang="es-MX" sz="2000" b="1" dirty="0" smtClean="0"/>
              <a:t> </a:t>
            </a:r>
            <a:r>
              <a:rPr lang="es-MX" sz="2000" b="1" dirty="0" err="1" smtClean="0"/>
              <a:t>Far'oh</a:t>
            </a:r>
            <a:r>
              <a:rPr lang="es-MX" sz="2000" b="1" dirty="0" smtClean="0"/>
              <a:t> ish </a:t>
            </a:r>
            <a:r>
              <a:rPr lang="es-MX" sz="2000" b="1" dirty="0" err="1" smtClean="0"/>
              <a:t>navon</a:t>
            </a:r>
            <a:r>
              <a:rPr lang="es-MX" sz="2000" b="1" dirty="0" smtClean="0"/>
              <a:t> </a:t>
            </a:r>
            <a:r>
              <a:rPr lang="es-MX" sz="2000" b="1" dirty="0" err="1" smtClean="0"/>
              <a:t>vejajam</a:t>
            </a:r>
            <a:r>
              <a:rPr lang="es-MX" sz="2000" b="1" dirty="0" smtClean="0"/>
              <a:t> </a:t>
            </a:r>
            <a:r>
              <a:rPr lang="es-MX" sz="2000" b="1" dirty="0" err="1" smtClean="0"/>
              <a:t>viyishitehu</a:t>
            </a:r>
            <a:r>
              <a:rPr lang="es-MX" sz="2000" b="1" dirty="0" smtClean="0"/>
              <a:t> al-</a:t>
            </a:r>
            <a:r>
              <a:rPr lang="es-MX" sz="2000" b="1" dirty="0" err="1" smtClean="0"/>
              <a:t>erets</a:t>
            </a:r>
            <a:r>
              <a:rPr lang="es-MX" sz="2000" b="1" dirty="0" smtClean="0"/>
              <a:t> </a:t>
            </a:r>
            <a:r>
              <a:rPr lang="es-MX" sz="2000" b="1" dirty="0" err="1" smtClean="0"/>
              <a:t>Mitsrayim</a:t>
            </a:r>
            <a:r>
              <a:rPr lang="es-MX" sz="2000" b="1" dirty="0" smtClean="0"/>
              <a:t>.</a:t>
            </a:r>
            <a:endParaRPr lang="es-MX" sz="2000" dirty="0" smtClean="0"/>
          </a:p>
          <a:p>
            <a:r>
              <a:rPr lang="es-MX" sz="2000" dirty="0" smtClean="0"/>
              <a:t>41:34 Hágalo así el Faraón y nombre intendentes sobre la tierra, y aprovisionen la tierra de Egipto durante los siete años de abundancia;</a:t>
            </a:r>
          </a:p>
          <a:p>
            <a:r>
              <a:rPr lang="es-MX" sz="2000" b="1" dirty="0" err="1" smtClean="0"/>
              <a:t>Ya'aseh</a:t>
            </a:r>
            <a:r>
              <a:rPr lang="es-MX" sz="2000" b="1" dirty="0" smtClean="0"/>
              <a:t> </a:t>
            </a:r>
            <a:r>
              <a:rPr lang="es-MX" sz="2000" b="1" dirty="0" err="1" smtClean="0"/>
              <a:t>Far'oh</a:t>
            </a:r>
            <a:r>
              <a:rPr lang="es-MX" sz="2000" b="1" dirty="0" smtClean="0"/>
              <a:t> </a:t>
            </a:r>
            <a:r>
              <a:rPr lang="es-MX" sz="2000" b="1" dirty="0" err="1" smtClean="0"/>
              <a:t>veyafked</a:t>
            </a:r>
            <a:r>
              <a:rPr lang="es-MX" sz="2000" b="1" dirty="0" smtClean="0"/>
              <a:t> </a:t>
            </a:r>
            <a:r>
              <a:rPr lang="es-MX" sz="2000" b="1" dirty="0" err="1" smtClean="0"/>
              <a:t>pekidim</a:t>
            </a:r>
            <a:r>
              <a:rPr lang="es-MX" sz="2000" b="1" dirty="0" smtClean="0"/>
              <a:t> al-</a:t>
            </a:r>
            <a:r>
              <a:rPr lang="es-MX" sz="2000" b="1" dirty="0" err="1" smtClean="0"/>
              <a:t>ha'arets</a:t>
            </a:r>
            <a:r>
              <a:rPr lang="es-MX" sz="2000" b="1" dirty="0" smtClean="0"/>
              <a:t> </a:t>
            </a:r>
            <a:r>
              <a:rPr lang="es-MX" sz="2000" b="1" dirty="0" err="1" smtClean="0"/>
              <a:t>vejimesh</a:t>
            </a:r>
            <a:r>
              <a:rPr lang="es-MX" sz="2000" b="1" dirty="0" smtClean="0"/>
              <a:t> et-</a:t>
            </a:r>
            <a:r>
              <a:rPr lang="es-MX" sz="2000" b="1" dirty="0" err="1" smtClean="0"/>
              <a:t>erets</a:t>
            </a:r>
            <a:r>
              <a:rPr lang="es-MX" sz="2000" b="1" dirty="0" smtClean="0"/>
              <a:t> </a:t>
            </a:r>
            <a:r>
              <a:rPr lang="es-MX" sz="2000" b="1" dirty="0" err="1" smtClean="0"/>
              <a:t>Mitsrayim</a:t>
            </a:r>
            <a:r>
              <a:rPr lang="es-MX" sz="2000" b="1" dirty="0" smtClean="0"/>
              <a:t> </a:t>
            </a:r>
            <a:r>
              <a:rPr lang="es-MX" sz="2000" b="1" dirty="0" err="1" smtClean="0"/>
              <a:t>besheva</a:t>
            </a:r>
            <a:r>
              <a:rPr lang="es-MX" sz="2000" b="1" dirty="0" smtClean="0"/>
              <a:t> </a:t>
            </a:r>
            <a:r>
              <a:rPr lang="es-MX" sz="2000" b="1" dirty="0" err="1" smtClean="0"/>
              <a:t>shney</a:t>
            </a:r>
            <a:r>
              <a:rPr lang="es-MX" sz="2000" b="1" dirty="0" smtClean="0"/>
              <a:t> </a:t>
            </a:r>
            <a:r>
              <a:rPr lang="es-MX" sz="2000" b="1" dirty="0" err="1" smtClean="0"/>
              <a:t>hasava</a:t>
            </a:r>
            <a:r>
              <a:rPr lang="es-MX" sz="2000" b="1" dirty="0" smtClean="0"/>
              <a:t>.</a:t>
            </a:r>
            <a:endParaRPr lang="es-MX" sz="2000" dirty="0" smtClean="0"/>
          </a:p>
          <a:p>
            <a:r>
              <a:rPr lang="es-MX" sz="2000" dirty="0" smtClean="0"/>
              <a:t>41:35 y reúnan toda la provisión de estos años buenos que vienen, y bajo el poder del Faraón almacenen trigo, bastimento en las ciudades, y lo guarden.</a:t>
            </a:r>
          </a:p>
          <a:p>
            <a:r>
              <a:rPr lang="es-MX" sz="2000" b="1" dirty="0" err="1" smtClean="0"/>
              <a:t>Veyikbetsu</a:t>
            </a:r>
            <a:r>
              <a:rPr lang="es-MX" sz="2000" b="1" dirty="0" smtClean="0"/>
              <a:t> et-</a:t>
            </a:r>
            <a:r>
              <a:rPr lang="es-MX" sz="2000" b="1" dirty="0" err="1" smtClean="0"/>
              <a:t>kol</a:t>
            </a:r>
            <a:r>
              <a:rPr lang="es-MX" sz="2000" b="1" dirty="0" smtClean="0"/>
              <a:t>-</a:t>
            </a:r>
            <a:r>
              <a:rPr lang="es-MX" sz="2000" b="1" dirty="0" err="1" smtClean="0"/>
              <a:t>ojel</a:t>
            </a:r>
            <a:r>
              <a:rPr lang="es-MX" sz="2000" b="1" dirty="0" smtClean="0"/>
              <a:t> </a:t>
            </a:r>
            <a:r>
              <a:rPr lang="es-MX" sz="2000" b="1" dirty="0" err="1" smtClean="0"/>
              <a:t>hashanim</a:t>
            </a:r>
            <a:r>
              <a:rPr lang="es-MX" sz="2000" b="1" dirty="0" smtClean="0"/>
              <a:t> </a:t>
            </a:r>
            <a:r>
              <a:rPr lang="es-MX" sz="2000" b="1" dirty="0" err="1" smtClean="0"/>
              <a:t>hatovot</a:t>
            </a:r>
            <a:r>
              <a:rPr lang="es-MX" sz="2000" b="1" dirty="0" smtClean="0"/>
              <a:t> </a:t>
            </a:r>
            <a:r>
              <a:rPr lang="es-MX" sz="2000" b="1" dirty="0" err="1" smtClean="0"/>
              <a:t>haba'ot</a:t>
            </a:r>
            <a:r>
              <a:rPr lang="es-MX" sz="2000" b="1" dirty="0" smtClean="0"/>
              <a:t> </a:t>
            </a:r>
            <a:r>
              <a:rPr lang="es-MX" sz="2000" b="1" dirty="0" err="1" smtClean="0"/>
              <a:t>ha'eleh</a:t>
            </a:r>
            <a:r>
              <a:rPr lang="es-MX" sz="2000" b="1" dirty="0" smtClean="0"/>
              <a:t> </a:t>
            </a:r>
            <a:r>
              <a:rPr lang="es-MX" sz="2000" b="1" dirty="0" err="1" smtClean="0"/>
              <a:t>veyitsberu-var</a:t>
            </a:r>
            <a:r>
              <a:rPr lang="es-MX" sz="2000" b="1" dirty="0" smtClean="0"/>
              <a:t> </a:t>
            </a:r>
            <a:r>
              <a:rPr lang="es-MX" sz="2000" b="1" dirty="0" err="1" smtClean="0"/>
              <a:t>tajat</a:t>
            </a:r>
            <a:r>
              <a:rPr lang="es-MX" sz="2000" b="1" dirty="0" smtClean="0"/>
              <a:t> </a:t>
            </a:r>
            <a:r>
              <a:rPr lang="es-MX" sz="2000" b="1" dirty="0" err="1" smtClean="0"/>
              <a:t>yad-Par'oh</a:t>
            </a:r>
            <a:r>
              <a:rPr lang="es-MX" sz="2000" b="1" dirty="0" smtClean="0"/>
              <a:t> </a:t>
            </a:r>
            <a:r>
              <a:rPr lang="es-MX" sz="2000" b="1" dirty="0" err="1" smtClean="0"/>
              <a:t>ojel</a:t>
            </a:r>
            <a:r>
              <a:rPr lang="es-MX" sz="2000" b="1" dirty="0" smtClean="0"/>
              <a:t> </a:t>
            </a:r>
            <a:r>
              <a:rPr lang="es-MX" sz="2000" b="1" dirty="0" err="1" smtClean="0"/>
              <a:t>be'arim</a:t>
            </a:r>
            <a:r>
              <a:rPr lang="es-MX" sz="2000" b="1" dirty="0" smtClean="0"/>
              <a:t> </a:t>
            </a:r>
            <a:r>
              <a:rPr lang="es-MX" sz="2000" b="1" dirty="0" err="1" smtClean="0"/>
              <a:t>veshamaru</a:t>
            </a:r>
            <a:r>
              <a:rPr lang="es-MX" sz="2000" b="1" dirty="0" smtClean="0"/>
              <a:t>.</a:t>
            </a:r>
            <a:endParaRPr lang="es-MX" sz="2000"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2531"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22532" name="Content Placeholder 2"/>
          <p:cNvSpPr txBox="1">
            <a:spLocks noGrp="1"/>
          </p:cNvSpPr>
          <p:nvPr>
            <p:ph idx="1"/>
          </p:nvPr>
        </p:nvSpPr>
        <p:spPr>
          <a:xfrm>
            <a:off x="685800" y="1371600"/>
            <a:ext cx="7772400" cy="4876800"/>
          </a:xfrm>
        </p:spPr>
        <p:txBody>
          <a:bodyPr/>
          <a:lstStyle/>
          <a:p>
            <a:r>
              <a:rPr lang="es-MX" sz="2200" dirty="0" smtClean="0"/>
              <a:t>41:36 </a:t>
            </a:r>
            <a:r>
              <a:rPr lang="es-MX" sz="2200" dirty="0" smtClean="0"/>
              <a:t>Y esta provisión estará en depósito para la tierra, cuando vengan los siete años de hambre que ha de haber en la tierra de Egipto; así no perecerá (el pueblo de) la tierra por causa del hambre.</a:t>
            </a:r>
          </a:p>
          <a:p>
            <a:r>
              <a:rPr lang="es-MX" sz="2200" b="1" dirty="0" err="1" smtClean="0"/>
              <a:t>Vahayah</a:t>
            </a:r>
            <a:r>
              <a:rPr lang="es-MX" sz="2200" b="1" dirty="0" smtClean="0"/>
              <a:t> </a:t>
            </a:r>
            <a:r>
              <a:rPr lang="es-MX" sz="2200" b="1" dirty="0" err="1" smtClean="0"/>
              <a:t>ha'ojel</a:t>
            </a:r>
            <a:r>
              <a:rPr lang="es-MX" sz="2200" b="1" dirty="0" smtClean="0"/>
              <a:t> </a:t>
            </a:r>
            <a:r>
              <a:rPr lang="es-MX" sz="2200" b="1" dirty="0" err="1" smtClean="0"/>
              <a:t>lefikadon</a:t>
            </a:r>
            <a:r>
              <a:rPr lang="es-MX" sz="2200" b="1" dirty="0" smtClean="0"/>
              <a:t> </a:t>
            </a:r>
            <a:r>
              <a:rPr lang="es-MX" sz="2200" b="1" dirty="0" err="1" smtClean="0"/>
              <a:t>la'arets</a:t>
            </a:r>
            <a:r>
              <a:rPr lang="es-MX" sz="2200" b="1" dirty="0" smtClean="0"/>
              <a:t> </a:t>
            </a:r>
            <a:r>
              <a:rPr lang="es-MX" sz="2200" b="1" dirty="0" err="1" smtClean="0"/>
              <a:t>lesheva</a:t>
            </a:r>
            <a:r>
              <a:rPr lang="es-MX" sz="2200" b="1" dirty="0" smtClean="0"/>
              <a:t> </a:t>
            </a:r>
            <a:r>
              <a:rPr lang="es-MX" sz="2200" b="1" dirty="0" err="1" smtClean="0"/>
              <a:t>shney</a:t>
            </a:r>
            <a:r>
              <a:rPr lang="es-MX" sz="2200" b="1" dirty="0" smtClean="0"/>
              <a:t> </a:t>
            </a:r>
            <a:r>
              <a:rPr lang="es-MX" sz="2200" b="1" dirty="0" err="1" smtClean="0"/>
              <a:t>hara'av</a:t>
            </a:r>
            <a:r>
              <a:rPr lang="es-MX" sz="2200" b="1" dirty="0" smtClean="0"/>
              <a:t> asher </a:t>
            </a:r>
            <a:r>
              <a:rPr lang="es-MX" sz="2200" b="1" dirty="0" err="1" smtClean="0"/>
              <a:t>tihyenah</a:t>
            </a:r>
            <a:r>
              <a:rPr lang="es-MX" sz="2200" b="1" dirty="0" smtClean="0"/>
              <a:t> </a:t>
            </a:r>
            <a:r>
              <a:rPr lang="es-MX" sz="2200" b="1" dirty="0" err="1" smtClean="0"/>
              <a:t>be'erets</a:t>
            </a:r>
            <a:r>
              <a:rPr lang="es-MX" sz="2200" b="1" dirty="0" smtClean="0"/>
              <a:t> </a:t>
            </a:r>
            <a:r>
              <a:rPr lang="es-MX" sz="2200" b="1" dirty="0" err="1" smtClean="0"/>
              <a:t>Mitsrayim</a:t>
            </a:r>
            <a:r>
              <a:rPr lang="es-MX" sz="2200" b="1" dirty="0" smtClean="0"/>
              <a:t> velo-</a:t>
            </a:r>
            <a:r>
              <a:rPr lang="es-MX" sz="2200" b="1" dirty="0" err="1" smtClean="0"/>
              <a:t>tikaret</a:t>
            </a:r>
            <a:r>
              <a:rPr lang="es-MX" sz="2200" b="1" dirty="0" smtClean="0"/>
              <a:t> </a:t>
            </a:r>
            <a:r>
              <a:rPr lang="es-MX" sz="2200" b="1" dirty="0" err="1" smtClean="0"/>
              <a:t>ha'arets</a:t>
            </a:r>
            <a:r>
              <a:rPr lang="es-MX" sz="2200" b="1" dirty="0" smtClean="0"/>
              <a:t> </a:t>
            </a:r>
            <a:r>
              <a:rPr lang="es-MX" sz="2200" b="1" dirty="0" err="1" smtClean="0"/>
              <a:t>bara'av</a:t>
            </a:r>
            <a:r>
              <a:rPr lang="es-MX" sz="2200" b="1" dirty="0" smtClean="0"/>
              <a:t>.</a:t>
            </a:r>
            <a:endParaRPr lang="es-MX" sz="2200" dirty="0" smtClean="0"/>
          </a:p>
          <a:p>
            <a:r>
              <a:rPr lang="es-MX" sz="2200" dirty="0" smtClean="0"/>
              <a:t>41:37 Y agradó la cosa a los ojos del Faraón, y a los ojos de todos sus siervos.</a:t>
            </a:r>
          </a:p>
          <a:p>
            <a:r>
              <a:rPr lang="es-MX" sz="2200" b="1" dirty="0" err="1" smtClean="0"/>
              <a:t>Vayitav</a:t>
            </a:r>
            <a:r>
              <a:rPr lang="es-MX" sz="2200" b="1" dirty="0" smtClean="0"/>
              <a:t> </a:t>
            </a:r>
            <a:r>
              <a:rPr lang="es-MX" sz="2200" b="1" dirty="0" err="1" smtClean="0"/>
              <a:t>hadavar</a:t>
            </a:r>
            <a:r>
              <a:rPr lang="es-MX" sz="2200" b="1" dirty="0" smtClean="0"/>
              <a:t> </a:t>
            </a:r>
            <a:r>
              <a:rPr lang="es-MX" sz="2200" b="1" dirty="0" err="1" smtClean="0"/>
              <a:t>be'eyney</a:t>
            </a:r>
            <a:r>
              <a:rPr lang="es-MX" sz="2200" b="1" dirty="0" smtClean="0"/>
              <a:t> </a:t>
            </a:r>
            <a:r>
              <a:rPr lang="es-MX" sz="2200" b="1" dirty="0" err="1" smtClean="0"/>
              <a:t>Far'oh</a:t>
            </a:r>
            <a:r>
              <a:rPr lang="es-MX" sz="2200" b="1" dirty="0" smtClean="0"/>
              <a:t> </a:t>
            </a:r>
            <a:r>
              <a:rPr lang="es-MX" sz="2200" b="1" dirty="0" err="1" smtClean="0"/>
              <a:t>uve'eyney</a:t>
            </a:r>
            <a:r>
              <a:rPr lang="es-MX" sz="2200" b="1" dirty="0" smtClean="0"/>
              <a:t> </a:t>
            </a:r>
            <a:r>
              <a:rPr lang="es-MX" sz="2200" b="1" dirty="0" err="1" smtClean="0"/>
              <a:t>kol-avadav</a:t>
            </a:r>
            <a:r>
              <a:rPr lang="es-MX" sz="2200" b="1" dirty="0" smtClean="0"/>
              <a:t>.</a:t>
            </a:r>
            <a:endParaRPr lang="es-MX" sz="2200" dirty="0" smtClean="0"/>
          </a:p>
          <a:p>
            <a:r>
              <a:rPr lang="es-MX" sz="2200" dirty="0" smtClean="0"/>
              <a:t>41:38 Y dijo el Faraón a sus siervos: ¿Hallaremos acaso hombre como éste, en quien está el espíritu de Dios? </a:t>
            </a:r>
          </a:p>
          <a:p>
            <a:r>
              <a:rPr lang="es-MX" sz="2200" b="1" dirty="0" err="1" smtClean="0"/>
              <a:t>Vayomer</a:t>
            </a:r>
            <a:r>
              <a:rPr lang="es-MX" sz="2200" b="1" dirty="0" smtClean="0"/>
              <a:t> </a:t>
            </a:r>
            <a:r>
              <a:rPr lang="es-MX" sz="2200" b="1" dirty="0" err="1" smtClean="0"/>
              <a:t>Par'oh</a:t>
            </a:r>
            <a:r>
              <a:rPr lang="es-MX" sz="2200" b="1" dirty="0" smtClean="0"/>
              <a:t> el-</a:t>
            </a:r>
            <a:r>
              <a:rPr lang="es-MX" sz="2200" b="1" dirty="0" err="1" smtClean="0"/>
              <a:t>avadav</a:t>
            </a:r>
            <a:r>
              <a:rPr lang="es-MX" sz="2200" b="1" dirty="0" smtClean="0"/>
              <a:t> </a:t>
            </a:r>
            <a:r>
              <a:rPr lang="es-MX" sz="2200" b="1" dirty="0" err="1" smtClean="0"/>
              <a:t>hanimtsa</a:t>
            </a:r>
            <a:r>
              <a:rPr lang="es-MX" sz="2200" b="1" dirty="0" smtClean="0"/>
              <a:t> </a:t>
            </a:r>
            <a:r>
              <a:rPr lang="es-MX" sz="2200" b="1" dirty="0" err="1" smtClean="0"/>
              <a:t>kazeh</a:t>
            </a:r>
            <a:r>
              <a:rPr lang="es-MX" sz="2200" b="1" dirty="0" smtClean="0"/>
              <a:t> ish asher </a:t>
            </a:r>
            <a:r>
              <a:rPr lang="es-MX" sz="2200" b="1" dirty="0" err="1" smtClean="0"/>
              <a:t>ruaj</a:t>
            </a:r>
            <a:r>
              <a:rPr lang="es-MX" sz="2200" b="1" dirty="0" smtClean="0"/>
              <a:t> Elohim </a:t>
            </a:r>
            <a:r>
              <a:rPr lang="es-MX" sz="2200" b="1" dirty="0" err="1" smtClean="0"/>
              <a:t>bo</a:t>
            </a:r>
            <a:r>
              <a:rPr lang="es-MX" sz="2200" b="1" dirty="0" smtClean="0"/>
              <a:t>.</a:t>
            </a:r>
            <a:endParaRPr lang="es-MX" sz="22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6627"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6628"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6629"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Jewish Concepts, Wikipedia, Kabbalah Online, Zohar, Rambán, Rashí, Maimonides,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endParaRPr lang="sv-SE" sz="2000" dirty="0" smtClean="0">
              <a:solidFill>
                <a:srgbClr val="000000"/>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26 </a:t>
            </a:r>
            <a:r>
              <a:rPr lang="es-CO" sz="1800" dirty="0" smtClean="0">
                <a:latin typeface="Calibri" pitchFamily="34" charset="0"/>
              </a:rPr>
              <a:t>de </a:t>
            </a:r>
            <a:r>
              <a:rPr lang="es-CO" sz="1800" dirty="0" err="1" smtClean="0">
                <a:latin typeface="Calibri" pitchFamily="34" charset="0"/>
              </a:rPr>
              <a:t>Jeshvan</a:t>
            </a:r>
            <a:r>
              <a:rPr lang="es-CO" sz="1800" dirty="0" smtClean="0">
                <a:latin typeface="Calibri" pitchFamily="34" charset="0"/>
              </a:rPr>
              <a:t> 5776 </a:t>
            </a:r>
            <a:r>
              <a:rPr lang="es-CO" sz="1800" dirty="0" smtClean="0">
                <a:latin typeface="Calibri" pitchFamily="34" charset="0"/>
              </a:rPr>
              <a:t>– </a:t>
            </a:r>
            <a:r>
              <a:rPr lang="es-CO" sz="1800" dirty="0" smtClean="0">
                <a:latin typeface="Calibri" pitchFamily="34" charset="0"/>
              </a:rPr>
              <a:t>8 </a:t>
            </a:r>
            <a:r>
              <a:rPr lang="es-CO" sz="1800" dirty="0" smtClean="0">
                <a:latin typeface="Calibri" pitchFamily="34" charset="0"/>
              </a:rPr>
              <a:t>de </a:t>
            </a:r>
            <a:r>
              <a:rPr lang="es-CO" sz="1800" dirty="0" smtClean="0">
                <a:latin typeface="Calibri" pitchFamily="34" charset="0"/>
              </a:rPr>
              <a:t>Noviembre, </a:t>
            </a:r>
            <a:r>
              <a:rPr lang="es-CO" sz="1800" dirty="0" smtClean="0">
                <a:latin typeface="Calibri" pitchFamily="34" charset="0"/>
              </a:rPr>
              <a:t>2015-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89613</TotalTime>
  <Words>2811</Words>
  <Application>Microsoft Office PowerPoint</Application>
  <PresentationFormat>Presentación en pantalla (4:3)</PresentationFormat>
  <Paragraphs>192</Paragraphs>
  <Slides>30</Slides>
  <Notes>28</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30</vt:i4>
      </vt:variant>
    </vt:vector>
  </HeadingPairs>
  <TitlesOfParts>
    <vt:vector size="33" baseType="lpstr">
      <vt:lpstr>Arial</vt:lpstr>
      <vt:lpstr>Calibri</vt:lpstr>
      <vt:lpstr>Office Theme</vt:lpstr>
      <vt:lpstr> </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Diapositiva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3122</cp:revision>
  <dcterms:created xsi:type="dcterms:W3CDTF">2013-10-13T19:31:46Z</dcterms:created>
  <dcterms:modified xsi:type="dcterms:W3CDTF">2015-11-11T17:45:12Z</dcterms:modified>
</cp:coreProperties>
</file>