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3" r:id="rId3"/>
    <p:sldId id="284" r:id="rId4"/>
    <p:sldId id="286" r:id="rId5"/>
    <p:sldId id="287" r:id="rId6"/>
    <p:sldId id="288" r:id="rId7"/>
    <p:sldId id="290" r:id="rId8"/>
    <p:sldId id="291" r:id="rId9"/>
    <p:sldId id="292" r:id="rId10"/>
    <p:sldId id="293" r:id="rId11"/>
    <p:sldId id="294" r:id="rId12"/>
    <p:sldId id="295" r:id="rId13"/>
    <p:sldId id="296" r:id="rId14"/>
    <p:sldId id="297" r:id="rId15"/>
    <p:sldId id="298" r:id="rId16"/>
    <p:sldId id="299" r:id="rId17"/>
    <p:sldId id="309" r:id="rId18"/>
    <p:sldId id="310" r:id="rId19"/>
    <p:sldId id="300" r:id="rId20"/>
    <p:sldId id="301" r:id="rId21"/>
    <p:sldId id="302" r:id="rId22"/>
    <p:sldId id="303" r:id="rId23"/>
    <p:sldId id="304" r:id="rId24"/>
    <p:sldId id="305" r:id="rId25"/>
    <p:sldId id="306" r:id="rId26"/>
    <p:sldId id="307" r:id="rId27"/>
    <p:sldId id="308" r:id="rId28"/>
    <p:sldId id="28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82" y="-269"/>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40A17A97-F592-4A7D-A172-8A0531C8AE95}" type="datetime1">
              <a:rPr lang="en-US"/>
              <a:pPr lvl="0"/>
              <a:t>1/10/2016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1">
            <a:solidFill>
              <a:srgbClr val="000000"/>
            </a:solidFill>
            <a:prstDash val="solid"/>
            <a:miter/>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F12FA6FA-3ADB-4908-8F14-E00D930F9A7A}" type="slidenum">
              <a:rPr/>
              <a:pPr lvl="0"/>
              <a:t>‹Nº›</a:t>
            </a:fld>
            <a:endParaRPr lang="en-US"/>
          </a:p>
        </p:txBody>
      </p:sp>
    </p:spTree>
  </p:cSld>
  <p:clrMap bg1="lt1" tx1="dk1" bg2="lt2" tx2="dk2" accent1="accent1" accent2="accent2" accent3="accent3" accent4="accent4" accent5="accent5" accent6="accent6" hlink="hlink" folHlink="folHlink"/>
  <p:notesStyle>
    <a:lvl1pPr marL="0" marR="0" lvl="0"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C51D5DB-CFA6-4358-AC3E-3C91ECB412FA}"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27</a:t>
            </a:fld>
            <a:endParaRPr lang="en-US"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fld id="{1D08BDED-18A4-4D17-BA6A-EC7D0FA14ECF}" type="datetime1">
              <a:rPr lang="en-US"/>
              <a:pPr lvl="0"/>
              <a:t>1/10/2016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84DB7E16-CB8F-4D32-8E29-59E0EBD7641E}" type="slidenum">
              <a:rPr/>
              <a:pPr lvl="0"/>
              <a:t>‹Nº›</a:t>
            </a:fld>
            <a:endParaRPr lang="en-U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00D88D80-1A1E-4AE0-8DB8-92BB9BE31DCD}" type="datetime1">
              <a:rPr lang="en-US"/>
              <a:pPr lvl="0"/>
              <a:t>1/10/2016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3AE9DED0-DE6B-4C72-B3B8-B921AB65CBAA}" type="slidenum">
              <a:rPr/>
              <a:pPr lvl="0"/>
              <a:t>‹Nº›</a:t>
            </a:fld>
            <a:endParaRPr lang="en-US"/>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fld id="{B8F2B8EB-E84D-4775-B1DE-21E893FCDE1C}" type="datetime1">
              <a:rPr lang="en-US"/>
              <a:pPr lvl="0"/>
              <a:t>1/10/2016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BB7B115A-B7D5-456C-B272-79E96B7B124C}" type="slidenum">
              <a:rPr/>
              <a:pPr lvl="0"/>
              <a:t>‹Nº›</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7"/>
          </p:nvPr>
        </p:nvSpPr>
        <p:spPr/>
        <p:txBody>
          <a:bodyPr/>
          <a:lstStyle>
            <a:lvl1pPr>
              <a:defRPr/>
            </a:lvl1pPr>
          </a:lstStyle>
          <a:p>
            <a:pPr lvl="0"/>
            <a:fld id="{4F7271F9-2133-4AB4-9557-E6BEBCFD931B}" type="datetime1">
              <a:rPr lang="en-US"/>
              <a:pPr lvl="0"/>
              <a:t>1/10/2016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E5EC8A43-39A2-4815-9D52-7727242BE6E5}" type="slidenum">
              <a:rPr/>
              <a:pPr lvl="0"/>
              <a:t>‹Nº›</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7"/>
          </p:nvPr>
        </p:nvSpPr>
        <p:spPr/>
        <p:txBody>
          <a:bodyPr/>
          <a:lstStyle>
            <a:lvl1pPr>
              <a:defRPr/>
            </a:lvl1pPr>
          </a:lstStyle>
          <a:p>
            <a:pPr lvl="0"/>
            <a:fld id="{25067A58-8C3E-4D94-AFA9-CAF3514A658D}" type="datetime1">
              <a:rPr lang="en-US"/>
              <a:pPr lvl="0"/>
              <a:t>1/10/2016</a:t>
            </a:fld>
            <a:endParaRPr lang="en-US"/>
          </a:p>
        </p:txBody>
      </p:sp>
      <p:sp>
        <p:nvSpPr>
          <p:cNvPr id="8" name="Footer Placeholder 4"/>
          <p:cNvSpPr txBox="1">
            <a:spLocks noGrp="1"/>
          </p:cNvSpPr>
          <p:nvPr>
            <p:ph type="ftr" sz="quarter" idx="9"/>
          </p:nvPr>
        </p:nvSpPr>
        <p:spPr/>
        <p:txBody>
          <a:bodyPr/>
          <a:lstStyle>
            <a:lvl1pPr>
              <a:defRPr/>
            </a:lvl1pPr>
          </a:lstStyle>
          <a:p>
            <a:pPr lvl="0"/>
            <a:endParaRPr lang="en-US"/>
          </a:p>
        </p:txBody>
      </p:sp>
      <p:sp>
        <p:nvSpPr>
          <p:cNvPr id="9" name="Slide Number Placeholder 5"/>
          <p:cNvSpPr txBox="1">
            <a:spLocks noGrp="1"/>
          </p:cNvSpPr>
          <p:nvPr>
            <p:ph type="sldNum" sz="quarter" idx="8"/>
          </p:nvPr>
        </p:nvSpPr>
        <p:spPr/>
        <p:txBody>
          <a:bodyPr/>
          <a:lstStyle>
            <a:lvl1pPr>
              <a:defRPr/>
            </a:lvl1pPr>
          </a:lstStyle>
          <a:p>
            <a:pPr lvl="0"/>
            <a:fld id="{9DA98EC0-058B-4BC2-9445-F779C455F772}" type="slidenum">
              <a:rPr/>
              <a:pPr lvl="0"/>
              <a:t>‹Nº›</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7"/>
          </p:nvPr>
        </p:nvSpPr>
        <p:spPr/>
        <p:txBody>
          <a:bodyPr/>
          <a:lstStyle>
            <a:lvl1pPr>
              <a:defRPr/>
            </a:lvl1pPr>
          </a:lstStyle>
          <a:p>
            <a:pPr lvl="0"/>
            <a:fld id="{07877FA1-4EA7-4C27-A9A8-992F9AA75229}" type="datetime1">
              <a:rPr lang="en-US"/>
              <a:pPr lvl="0"/>
              <a:t>1/10/2016</a:t>
            </a:fld>
            <a:endParaRPr lang="en-US"/>
          </a:p>
        </p:txBody>
      </p:sp>
      <p:sp>
        <p:nvSpPr>
          <p:cNvPr id="4" name="Footer Placeholder 4"/>
          <p:cNvSpPr txBox="1">
            <a:spLocks noGrp="1"/>
          </p:cNvSpPr>
          <p:nvPr>
            <p:ph type="ftr" sz="quarter" idx="9"/>
          </p:nvPr>
        </p:nvSpPr>
        <p:spPr/>
        <p:txBody>
          <a:bodyPr/>
          <a:lstStyle>
            <a:lvl1pPr>
              <a:defRPr/>
            </a:lvl1pPr>
          </a:lstStyle>
          <a:p>
            <a:pPr lvl="0"/>
            <a:endParaRPr lang="en-US"/>
          </a:p>
        </p:txBody>
      </p:sp>
      <p:sp>
        <p:nvSpPr>
          <p:cNvPr id="5" name="Slide Number Placeholder 5"/>
          <p:cNvSpPr txBox="1">
            <a:spLocks noGrp="1"/>
          </p:cNvSpPr>
          <p:nvPr>
            <p:ph type="sldNum" sz="quarter" idx="8"/>
          </p:nvPr>
        </p:nvSpPr>
        <p:spPr/>
        <p:txBody>
          <a:bodyPr/>
          <a:lstStyle>
            <a:lvl1pPr>
              <a:defRPr/>
            </a:lvl1pPr>
          </a:lstStyle>
          <a:p>
            <a:pPr lvl="0"/>
            <a:fld id="{E384815F-7CC7-4903-9CE2-AB42B154A5B3}" type="slidenum">
              <a:rPr/>
              <a:pPr lvl="0"/>
              <a:t>‹Nº›</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7"/>
          </p:nvPr>
        </p:nvSpPr>
        <p:spPr/>
        <p:txBody>
          <a:bodyPr/>
          <a:lstStyle>
            <a:lvl1pPr>
              <a:defRPr/>
            </a:lvl1pPr>
          </a:lstStyle>
          <a:p>
            <a:pPr lvl="0"/>
            <a:fld id="{F2094B3E-268B-4DA8-B230-0F9E729FAF67}" type="datetime1">
              <a:rPr lang="en-US"/>
              <a:pPr lvl="0"/>
              <a:t>1/10/2016</a:t>
            </a:fld>
            <a:endParaRPr lang="en-US"/>
          </a:p>
        </p:txBody>
      </p:sp>
      <p:sp>
        <p:nvSpPr>
          <p:cNvPr id="3" name="Footer Placeholder 4"/>
          <p:cNvSpPr txBox="1">
            <a:spLocks noGrp="1"/>
          </p:cNvSpPr>
          <p:nvPr>
            <p:ph type="ftr" sz="quarter" idx="9"/>
          </p:nvPr>
        </p:nvSpPr>
        <p:spPr/>
        <p:txBody>
          <a:bodyPr/>
          <a:lstStyle>
            <a:lvl1pPr>
              <a:defRPr/>
            </a:lvl1pPr>
          </a:lstStyle>
          <a:p>
            <a:pPr lvl="0"/>
            <a:endParaRPr lang="en-US"/>
          </a:p>
        </p:txBody>
      </p:sp>
      <p:sp>
        <p:nvSpPr>
          <p:cNvPr id="4" name="Slide Number Placeholder 5"/>
          <p:cNvSpPr txBox="1">
            <a:spLocks noGrp="1"/>
          </p:cNvSpPr>
          <p:nvPr>
            <p:ph type="sldNum" sz="quarter" idx="8"/>
          </p:nvPr>
        </p:nvSpPr>
        <p:spPr/>
        <p:txBody>
          <a:bodyPr/>
          <a:lstStyle>
            <a:lvl1pPr>
              <a:defRPr/>
            </a:lvl1pPr>
          </a:lstStyle>
          <a:p>
            <a:pPr lvl="0"/>
            <a:fld id="{4DAF2E70-0411-48C6-A79F-8F7BB3C1CE48}" type="slidenum">
              <a:rPr/>
              <a:pPr lvl="0"/>
              <a:t>‹Nº›</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C59871F-A5D4-4FB8-9735-AB09C6891B4C}" type="datetime1">
              <a:rPr lang="en-US"/>
              <a:pPr lvl="0"/>
              <a:t>1/10/2016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1A880F79-F0F6-4D65-8A7D-2090305C32B8}" type="slidenum">
              <a:rPr/>
              <a:pPr lvl="0"/>
              <a:t>‹Nº›</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5171A04-1D7F-4BEC-BAB9-A8DA2E00CE60}" type="datetime1">
              <a:rPr lang="en-US"/>
              <a:pPr lvl="0"/>
              <a:t>1/10/2016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976C7F4C-C02F-4159-AF0F-D09A0173C741}" type="slidenum">
              <a:rPr/>
              <a:pPr lvl="0"/>
              <a:t>‹Nº›</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65436EC6-F23F-44FD-81AD-474A0911943D}" type="datetime1">
              <a:rPr lang="en-US"/>
              <a:pPr lvl="0"/>
              <a:t>1/10/2016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237E4199-CE12-483F-8E24-CB3C3BE5FE8F}" type="slidenum">
              <a:rPr/>
              <a:pPr lvl="0"/>
              <a:t>‹Nº›</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F495ACF3-1FE9-4CC0-9AED-DAB7798E559A}" type="datetime1">
              <a:rPr lang="en-US"/>
              <a:pPr lvl="0"/>
              <a:t>1/10/2016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A978BCE4-4276-4506-926D-B5F005A9CD53}" type="slidenum">
              <a:rPr/>
              <a:pPr lvl="0"/>
              <a:t>‹Nº›</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lstStyle/>
          <a:p>
            <a:pPr lvl="0"/>
            <a:r>
              <a:rPr lang="en-US"/>
              <a:t>Click to edit Master title style</a:t>
            </a:r>
          </a:p>
        </p:txBody>
      </p:sp>
      <p:sp>
        <p:nvSpPr>
          <p:cNvPr id="3" name="Text Placeholder 2"/>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D7B233D3-80C0-4A5C-BF95-106D87469009}" type="datetime1">
              <a:rPr lang="en-US"/>
              <a:pPr lvl="0"/>
              <a:t>1/10/2016</a:t>
            </a:fld>
            <a:endParaRPr lang="en-US"/>
          </a:p>
        </p:txBody>
      </p:sp>
      <p:sp>
        <p:nvSpPr>
          <p:cNvPr id="5" name="Footer Placeholder 4"/>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4C5F84F6-A224-4275-AC5A-F18352077E17}" type="slidenum">
              <a:rPr/>
              <a:pPr lvl="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0">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0">
        <a:lnSpc>
          <a:spcPct val="100000"/>
        </a:lnSpc>
        <a:spcBef>
          <a:spcPts val="800"/>
        </a:spcBef>
        <a:spcAft>
          <a:spcPts val="0"/>
        </a:spcAft>
        <a:buSzPct val="100000"/>
        <a:buFont typeface="Arial"/>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hangingPunct="1"/>
            <a:endParaRPr lang="es-CO"/>
          </a:p>
        </p:txBody>
      </p:sp>
      <p:sp>
        <p:nvSpPr>
          <p:cNvPr id="3" name="Subtitle 2"/>
          <p:cNvSpPr txBox="1">
            <a:spLocks noGrp="1"/>
          </p:cNvSpPr>
          <p:nvPr>
            <p:ph type="subTitle" idx="1"/>
          </p:nvPr>
        </p:nvSpPr>
        <p:spPr/>
        <p:txBody>
          <a:bodyPr/>
          <a:lstStyle/>
          <a:p>
            <a:endParaRPr lang="es-CO"/>
          </a:p>
        </p:txBody>
      </p:sp>
      <p:pic>
        <p:nvPicPr>
          <p:cNvPr id="4" name="Picture 2"/>
          <p:cNvPicPr>
            <a:picLocks noChangeAspect="1"/>
          </p:cNvPicPr>
          <p:nvPr/>
        </p:nvPicPr>
        <p:blipFill>
          <a:blip r:embed="rId2" cstate="print"/>
          <a:srcRect/>
          <a:stretch>
            <a:fillRect/>
          </a:stretch>
        </p:blipFill>
        <p:spPr>
          <a:xfrm>
            <a:off x="914400" y="1447796"/>
            <a:ext cx="7297734" cy="4452935"/>
          </a:xfrm>
          <a:prstGeom prst="rect">
            <a:avLst/>
          </a:prstGeom>
          <a:noFill/>
          <a:ln>
            <a:noFill/>
          </a:ln>
        </p:spPr>
      </p:pic>
      <p:sp>
        <p:nvSpPr>
          <p:cNvPr id="5" name="Title 1"/>
          <p:cNvSpPr txBox="1"/>
          <p:nvPr/>
        </p:nvSpPr>
        <p:spPr>
          <a:xfrm>
            <a:off x="685800" y="2339977"/>
            <a:ext cx="7772400" cy="1470026"/>
          </a:xfrm>
          <a:prstGeom prst="rect">
            <a:avLst/>
          </a:prstGeom>
          <a:noFill/>
          <a:ln>
            <a:noFill/>
          </a:ln>
        </p:spPr>
        <p:txBody>
          <a:bodyPr vert="horz" wrap="square" lIns="91440" tIns="45720" rIns="91440" bIns="45720" anchor="ctr" anchorCtr="1" compatLnSpc="1"/>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100" b="0" i="0" u="none" strike="noStrike" kern="1200" cap="none" spc="0" baseline="0" dirty="0">
                <a:solidFill>
                  <a:srgbClr val="000000"/>
                </a:solidFill>
                <a:uFillTx/>
                <a:latin typeface="Calibri" pitchFamily="34"/>
                <a:cs typeface="Arial"/>
              </a:rPr>
              <a:t>CURSO DE TORÁ</a:t>
            </a: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err="1">
                <a:solidFill>
                  <a:srgbClr val="000000"/>
                </a:solidFill>
                <a:uFillTx/>
                <a:latin typeface="Calibri" pitchFamily="34"/>
                <a:cs typeface="Arial"/>
              </a:rPr>
              <a:t>Clase</a:t>
            </a:r>
            <a:r>
              <a:rPr lang="en-US" sz="2400" b="0" i="0" u="none" strike="noStrike" kern="1200" cap="none" spc="0" baseline="0" dirty="0">
                <a:solidFill>
                  <a:srgbClr val="000000"/>
                </a:solidFill>
                <a:uFillTx/>
                <a:latin typeface="Calibri" pitchFamily="34"/>
                <a:cs typeface="Arial"/>
              </a:rPr>
              <a:t> # </a:t>
            </a:r>
            <a:r>
              <a:rPr lang="en-US" sz="2400" b="0" i="0" u="none" strike="noStrike" kern="1200" cap="none" spc="0" baseline="0" dirty="0" smtClean="0">
                <a:solidFill>
                  <a:srgbClr val="000000"/>
                </a:solidFill>
                <a:uFillTx/>
                <a:latin typeface="Calibri" pitchFamily="34"/>
                <a:cs typeface="Arial"/>
              </a:rPr>
              <a:t>92 </a:t>
            </a:r>
            <a:r>
              <a:rPr lang="en-US" sz="2400" b="0" i="0" u="none" strike="noStrike" kern="1200" cap="none" spc="0" baseline="0" dirty="0" err="1" smtClean="0">
                <a:solidFill>
                  <a:srgbClr val="000000"/>
                </a:solidFill>
                <a:uFillTx/>
                <a:latin typeface="Calibri" pitchFamily="34"/>
                <a:cs typeface="Arial"/>
              </a:rPr>
              <a:t>Yosef</a:t>
            </a:r>
            <a:r>
              <a:rPr lang="en-US" sz="2400" b="0" i="0" u="none" strike="noStrike" kern="1200" cap="none" spc="0" baseline="0" dirty="0" smtClean="0">
                <a:solidFill>
                  <a:srgbClr val="000000"/>
                </a:solidFill>
                <a:uFillTx/>
                <a:latin typeface="Calibri" pitchFamily="34"/>
                <a:cs typeface="Arial"/>
              </a:rPr>
              <a:t> y </a:t>
            </a:r>
            <a:r>
              <a:rPr lang="en-US" sz="2400" b="0" i="0" u="none" strike="noStrike" kern="1200" cap="none" spc="0" baseline="0" dirty="0" err="1" smtClean="0">
                <a:solidFill>
                  <a:srgbClr val="000000"/>
                </a:solidFill>
                <a:uFillTx/>
                <a:latin typeface="Calibri" pitchFamily="34"/>
                <a:cs typeface="Arial"/>
              </a:rPr>
              <a:t>Osnat</a:t>
            </a:r>
            <a:r>
              <a:rPr lang="en-US" sz="2400" b="0" i="0" u="none" strike="noStrike" kern="1200" cap="none" spc="0" baseline="0" dirty="0" smtClean="0">
                <a:solidFill>
                  <a:srgbClr val="000000"/>
                </a:solidFill>
                <a:uFillTx/>
                <a:latin typeface="Calibri" pitchFamily="34"/>
                <a:cs typeface="Arial"/>
              </a:rPr>
              <a:t> y </a:t>
            </a:r>
            <a:r>
              <a:rPr lang="en-US" sz="2400" b="0" i="0" u="none" strike="noStrike" kern="1200" cap="none" spc="0" baseline="0" dirty="0" err="1" smtClean="0">
                <a:solidFill>
                  <a:srgbClr val="000000"/>
                </a:solidFill>
                <a:uFillTx/>
                <a:latin typeface="Calibri" pitchFamily="34"/>
                <a:cs typeface="Arial"/>
              </a:rPr>
              <a:t>sus</a:t>
            </a:r>
            <a:r>
              <a:rPr lang="en-US" sz="2400" b="0" i="0" u="none" strike="noStrike" kern="1200" cap="none" spc="0" baseline="0" dirty="0" smtClean="0">
                <a:solidFill>
                  <a:srgbClr val="000000"/>
                </a:solidFill>
                <a:uFillTx/>
                <a:latin typeface="Calibri" pitchFamily="34"/>
                <a:cs typeface="Arial"/>
              </a:rPr>
              <a:t> </a:t>
            </a:r>
            <a:r>
              <a:rPr lang="en-US" sz="2400" b="0" i="0" u="none" strike="noStrike" kern="1200" cap="none" spc="0" baseline="0" smtClean="0">
                <a:solidFill>
                  <a:srgbClr val="000000"/>
                </a:solidFill>
                <a:uFillTx/>
                <a:latin typeface="Calibri" pitchFamily="34"/>
                <a:cs typeface="Arial"/>
              </a:rPr>
              <a:t>Hijos</a:t>
            </a:r>
            <a:endParaRPr lang="es-CO" sz="3000" b="0" i="0" u="none" strike="noStrike" kern="1200" cap="none" spc="0" baseline="0" dirty="0">
              <a:solidFill>
                <a:srgbClr val="000000"/>
              </a:solidFill>
              <a:uFillTx/>
              <a:latin typeface="Calibri" pitchFamily="34"/>
              <a:cs typeface="Arial"/>
            </a:endParaRPr>
          </a:p>
        </p:txBody>
      </p:sp>
      <p:sp>
        <p:nvSpPr>
          <p:cNvPr id="6" name="Subtitle 2"/>
          <p:cNvSpPr txBox="1"/>
          <p:nvPr/>
        </p:nvSpPr>
        <p:spPr>
          <a:xfrm>
            <a:off x="1371600" y="3886200"/>
            <a:ext cx="6400800" cy="1752603"/>
          </a:xfrm>
          <a:prstGeom prst="rect">
            <a:avLst/>
          </a:prstGeom>
          <a:noFill/>
          <a:ln>
            <a:noFill/>
          </a:ln>
        </p:spPr>
        <p:txBody>
          <a:bodyPr vert="horz" wrap="square" lIns="91440" tIns="45720" rIns="91440" bIns="45720" anchor="t" anchorCtr="1" compatLnSpc="1"/>
          <a:lstStyle/>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Por: Eliyahu BaYonah</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Director Shalom Haverim Org</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New York</a:t>
            </a:r>
            <a:endParaRPr lang="en-US" sz="3200" b="0" i="0" u="none" strike="noStrike" kern="1200" cap="none" spc="0" baseline="0">
              <a:solidFill>
                <a:srgbClr val="000000"/>
              </a:solidFill>
              <a:uFillTx/>
              <a:latin typeface="Calibri" pitchFamily="34"/>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898989"/>
              </a:solidFill>
              <a:uFillTx/>
              <a:latin typeface="Calibri" pitchFamily="34"/>
              <a:cs typeface="Arial"/>
            </a:endParaRPr>
          </a:p>
        </p:txBody>
      </p:sp>
      <p:pic>
        <p:nvPicPr>
          <p:cNvPr id="7" name="Picture 1"/>
          <p:cNvPicPr>
            <a:picLocks noChangeAspect="1"/>
          </p:cNvPicPr>
          <p:nvPr/>
        </p:nvPicPr>
        <p:blipFill>
          <a:blip r:embed="rId3" cstate="print"/>
          <a:srcRect/>
          <a:stretch>
            <a:fillRect/>
          </a:stretch>
        </p:blipFill>
        <p:spPr>
          <a:xfrm>
            <a:off x="2967035" y="990596"/>
            <a:ext cx="3209928" cy="1171575"/>
          </a:xfrm>
          <a:prstGeom prst="rect">
            <a:avLst/>
          </a:prstGeom>
          <a:noFill/>
          <a:ln>
            <a:noFill/>
          </a:ln>
        </p:spPr>
      </p:pic>
      <p:pic>
        <p:nvPicPr>
          <p:cNvPr id="8" name="Picture 2"/>
          <p:cNvPicPr>
            <a:picLocks noChangeAspect="1"/>
          </p:cNvPicPr>
          <p:nvPr/>
        </p:nvPicPr>
        <p:blipFill>
          <a:blip r:embed="rId4" cstate="print"/>
          <a:srcRect/>
          <a:stretch>
            <a:fillRect/>
          </a:stretch>
        </p:blipFill>
        <p:spPr>
          <a:xfrm>
            <a:off x="7772400" y="6096003"/>
            <a:ext cx="1219196" cy="619121"/>
          </a:xfrm>
          <a:prstGeom prst="rect">
            <a:avLst/>
          </a:prstGeom>
          <a:noFill/>
          <a:ln>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1070">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pPr lvl="0"/>
            <a:r>
              <a:rPr lang="es-MX" sz="2000"/>
              <a:t>41:33 Y ahora pues, provéase el Faraón de un hombre entendido y sabio, y póngalo sobre la tierra de Egipto.</a:t>
            </a:r>
          </a:p>
          <a:p>
            <a:pPr lvl="0"/>
            <a:r>
              <a:rPr lang="es-MX" sz="2000" b="1"/>
              <a:t>Ve'atah yere Far'oh ish navon vejajam viyishitehu al-erets Mitsrayim.</a:t>
            </a:r>
            <a:endParaRPr lang="es-MX" sz="2000"/>
          </a:p>
          <a:p>
            <a:pPr lvl="0"/>
            <a:r>
              <a:rPr lang="es-MX" sz="2000"/>
              <a:t>41:34 Hágalo así el Faraón y nombre intendentes sobre la tierra, y aprovisionen la tierra de Egipto durante los siete años de abundancia;</a:t>
            </a:r>
          </a:p>
          <a:p>
            <a:pPr lvl="0"/>
            <a:r>
              <a:rPr lang="es-MX" sz="2000" b="1"/>
              <a:t>Ya'aseh Far'oh veyafked pekidim al-ha'arets vejimesh et-erets Mitsrayim besheva shney hasava.</a:t>
            </a:r>
            <a:endParaRPr lang="es-MX" sz="2000"/>
          </a:p>
          <a:p>
            <a:pPr lvl="0"/>
            <a:r>
              <a:rPr lang="es-MX" sz="2000"/>
              <a:t>41:35 y reúnan toda la provisión de estos años buenos que vienen, y bajo el poder del Faraón almacenen trigo, bastimento en las ciudades, y lo guarden.</a:t>
            </a:r>
          </a:p>
          <a:p>
            <a:pPr lvl="0"/>
            <a:r>
              <a:rPr lang="es-MX" sz="2000" b="1"/>
              <a:t>Veyikbetsu et-kol-ojel hashanim hatovot haba'ot ha'eleh veyitsberu-var tajat yad-Par'oh ojel be'arim veshamaru.</a:t>
            </a:r>
            <a:endParaRPr lang="es-MX" sz="200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1090">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pPr lvl="0"/>
            <a:r>
              <a:rPr lang="es-MX" sz="2200" dirty="0"/>
              <a:t>41:36 Y esta provisión estará en depósito para la tierra, cuando vengan los siete años de hambre que ha de haber en la tierra de Egipto; así no perecerá (el pueblo de) la tierra por causa del hambre.</a:t>
            </a:r>
          </a:p>
          <a:p>
            <a:pPr lvl="0"/>
            <a:r>
              <a:rPr lang="es-MX" sz="2200" b="1" dirty="0" err="1"/>
              <a:t>Vahayah</a:t>
            </a:r>
            <a:r>
              <a:rPr lang="es-MX" sz="2200" b="1" dirty="0"/>
              <a:t> </a:t>
            </a:r>
            <a:r>
              <a:rPr lang="es-MX" sz="2200" b="1" dirty="0" err="1"/>
              <a:t>ha'ojel</a:t>
            </a:r>
            <a:r>
              <a:rPr lang="es-MX" sz="2200" b="1" dirty="0"/>
              <a:t> </a:t>
            </a:r>
            <a:r>
              <a:rPr lang="es-MX" sz="2200" b="1" dirty="0" err="1"/>
              <a:t>lefikadon</a:t>
            </a:r>
            <a:r>
              <a:rPr lang="es-MX" sz="2200" b="1" dirty="0"/>
              <a:t> </a:t>
            </a:r>
            <a:r>
              <a:rPr lang="es-MX" sz="2200" b="1" dirty="0" err="1"/>
              <a:t>la'arets</a:t>
            </a:r>
            <a:r>
              <a:rPr lang="es-MX" sz="2200" b="1" dirty="0"/>
              <a:t> </a:t>
            </a:r>
            <a:r>
              <a:rPr lang="es-MX" sz="2200" b="1" dirty="0" err="1"/>
              <a:t>lesheva</a:t>
            </a:r>
            <a:r>
              <a:rPr lang="es-MX" sz="2200" b="1" dirty="0"/>
              <a:t> </a:t>
            </a:r>
            <a:r>
              <a:rPr lang="es-MX" sz="2200" b="1" dirty="0" err="1"/>
              <a:t>shney</a:t>
            </a:r>
            <a:r>
              <a:rPr lang="es-MX" sz="2200" b="1" dirty="0"/>
              <a:t> </a:t>
            </a:r>
            <a:r>
              <a:rPr lang="es-MX" sz="2200" b="1" dirty="0" err="1"/>
              <a:t>hara'av</a:t>
            </a:r>
            <a:r>
              <a:rPr lang="es-MX" sz="2200" b="1" dirty="0"/>
              <a:t> asher </a:t>
            </a:r>
            <a:r>
              <a:rPr lang="es-MX" sz="2200" b="1" dirty="0" err="1"/>
              <a:t>tihyenah</a:t>
            </a:r>
            <a:r>
              <a:rPr lang="es-MX" sz="2200" b="1" dirty="0"/>
              <a:t> </a:t>
            </a:r>
            <a:r>
              <a:rPr lang="es-MX" sz="2200" b="1" dirty="0" err="1"/>
              <a:t>be'erets</a:t>
            </a:r>
            <a:r>
              <a:rPr lang="es-MX" sz="2200" b="1" dirty="0"/>
              <a:t> </a:t>
            </a:r>
            <a:r>
              <a:rPr lang="es-MX" sz="2200" b="1" dirty="0" err="1"/>
              <a:t>Mitsrayim</a:t>
            </a:r>
            <a:r>
              <a:rPr lang="es-MX" sz="2200" b="1" dirty="0"/>
              <a:t> velo-</a:t>
            </a:r>
            <a:r>
              <a:rPr lang="es-MX" sz="2200" b="1" dirty="0" err="1"/>
              <a:t>tikaret</a:t>
            </a:r>
            <a:r>
              <a:rPr lang="es-MX" sz="2200" b="1" dirty="0"/>
              <a:t> </a:t>
            </a:r>
            <a:r>
              <a:rPr lang="es-MX" sz="2200" b="1" dirty="0" err="1"/>
              <a:t>ha'arets</a:t>
            </a:r>
            <a:r>
              <a:rPr lang="es-MX" sz="2200" b="1" dirty="0"/>
              <a:t> </a:t>
            </a:r>
            <a:r>
              <a:rPr lang="es-MX" sz="2200" b="1" dirty="0" err="1"/>
              <a:t>bara'av</a:t>
            </a:r>
            <a:r>
              <a:rPr lang="es-MX" sz="2200" b="1" dirty="0"/>
              <a:t>.</a:t>
            </a:r>
            <a:endParaRPr lang="es-MX" sz="2200" dirty="0"/>
          </a:p>
          <a:p>
            <a:pPr lvl="0"/>
            <a:r>
              <a:rPr lang="es-MX" sz="2200" dirty="0"/>
              <a:t>41:37 Y agradó la cosa a los ojos del Faraón, y a los ojos de todos sus siervos.</a:t>
            </a:r>
          </a:p>
          <a:p>
            <a:pPr lvl="0"/>
            <a:r>
              <a:rPr lang="es-MX" sz="2200" b="1" dirty="0" err="1"/>
              <a:t>Vayitav</a:t>
            </a:r>
            <a:r>
              <a:rPr lang="es-MX" sz="2200" b="1" dirty="0"/>
              <a:t> </a:t>
            </a:r>
            <a:r>
              <a:rPr lang="es-MX" sz="2200" b="1" dirty="0" err="1"/>
              <a:t>hadavar</a:t>
            </a:r>
            <a:r>
              <a:rPr lang="es-MX" sz="2200" b="1" dirty="0"/>
              <a:t> </a:t>
            </a:r>
            <a:r>
              <a:rPr lang="es-MX" sz="2200" b="1" dirty="0" err="1"/>
              <a:t>be'eyney</a:t>
            </a:r>
            <a:r>
              <a:rPr lang="es-MX" sz="2200" b="1" dirty="0"/>
              <a:t> </a:t>
            </a:r>
            <a:r>
              <a:rPr lang="es-MX" sz="2200" b="1" dirty="0" err="1"/>
              <a:t>Far'oh</a:t>
            </a:r>
            <a:r>
              <a:rPr lang="es-MX" sz="2200" b="1" dirty="0"/>
              <a:t> </a:t>
            </a:r>
            <a:r>
              <a:rPr lang="es-MX" sz="2200" b="1" dirty="0" err="1"/>
              <a:t>uve'eyney</a:t>
            </a:r>
            <a:r>
              <a:rPr lang="es-MX" sz="2200" b="1" dirty="0"/>
              <a:t> </a:t>
            </a:r>
            <a:r>
              <a:rPr lang="es-MX" sz="2200" b="1" dirty="0" err="1"/>
              <a:t>kol-avadav</a:t>
            </a:r>
            <a:r>
              <a:rPr lang="es-MX" sz="2200" b="1" dirty="0"/>
              <a:t>.</a:t>
            </a:r>
            <a:endParaRPr lang="es-MX" sz="2200" dirty="0"/>
          </a:p>
          <a:p>
            <a:pPr lvl="0"/>
            <a:r>
              <a:rPr lang="es-MX" sz="2200" dirty="0"/>
              <a:t>41:38 Y dijo el Faraón a sus siervos: ¿Hallaremos acaso hombre como éste, en quien está el espíritu de Dios?</a:t>
            </a:r>
          </a:p>
          <a:p>
            <a:pPr lvl="0"/>
            <a:r>
              <a:rPr lang="es-MX" sz="2200" b="1" dirty="0" err="1"/>
              <a:t>Vayomer</a:t>
            </a:r>
            <a:r>
              <a:rPr lang="es-MX" sz="2200" b="1" dirty="0"/>
              <a:t> </a:t>
            </a:r>
            <a:r>
              <a:rPr lang="es-MX" sz="2200" b="1" dirty="0" err="1"/>
              <a:t>Par'oh</a:t>
            </a:r>
            <a:r>
              <a:rPr lang="es-MX" sz="2200" b="1" dirty="0"/>
              <a:t> el-</a:t>
            </a:r>
            <a:r>
              <a:rPr lang="es-MX" sz="2200" b="1" dirty="0" err="1"/>
              <a:t>avadav</a:t>
            </a:r>
            <a:r>
              <a:rPr lang="es-MX" sz="2200" b="1" dirty="0"/>
              <a:t> </a:t>
            </a:r>
            <a:r>
              <a:rPr lang="es-MX" sz="2200" b="1" dirty="0" err="1"/>
              <a:t>hanimtsa</a:t>
            </a:r>
            <a:r>
              <a:rPr lang="es-MX" sz="2200" b="1" dirty="0"/>
              <a:t> </a:t>
            </a:r>
            <a:r>
              <a:rPr lang="es-MX" sz="2200" b="1" dirty="0" err="1"/>
              <a:t>kazeh</a:t>
            </a:r>
            <a:r>
              <a:rPr lang="es-MX" sz="2200" b="1" dirty="0"/>
              <a:t> ish asher </a:t>
            </a:r>
            <a:r>
              <a:rPr lang="es-MX" sz="2200" b="1" dirty="0" err="1"/>
              <a:t>ruaj</a:t>
            </a:r>
            <a:r>
              <a:rPr lang="es-MX" sz="2200" b="1" dirty="0"/>
              <a:t> Elohim </a:t>
            </a:r>
            <a:r>
              <a:rPr lang="es-MX" sz="2200" b="1" dirty="0" err="1"/>
              <a:t>bo</a:t>
            </a:r>
            <a:r>
              <a:rPr lang="es-MX" sz="2200" b="1" dirty="0"/>
              <a:t>.</a:t>
            </a:r>
            <a:endParaRPr lang="es-MX" sz="22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200" dirty="0" smtClean="0"/>
              <a:t>41:39  Y </a:t>
            </a:r>
            <a:r>
              <a:rPr lang="es-MX" sz="2200" dirty="0"/>
              <a:t>dijo el Faraón a José: Puesto que Dios te ha hecho saber todo esto, no hay entendido ni sabio como tú.</a:t>
            </a:r>
          </a:p>
          <a:p>
            <a:r>
              <a:rPr lang="es-MX" sz="2200" b="1" dirty="0" err="1"/>
              <a:t>Vayomer</a:t>
            </a:r>
            <a:r>
              <a:rPr lang="es-MX" sz="2200" b="1" dirty="0"/>
              <a:t> </a:t>
            </a:r>
            <a:r>
              <a:rPr lang="es-MX" sz="2200" b="1" dirty="0" err="1"/>
              <a:t>Par'oh</a:t>
            </a:r>
            <a:r>
              <a:rPr lang="es-MX" sz="2200" b="1" dirty="0"/>
              <a:t> el-Yosef </a:t>
            </a:r>
            <a:r>
              <a:rPr lang="es-MX" sz="2200" b="1" dirty="0" err="1"/>
              <a:t>ajarey</a:t>
            </a:r>
            <a:r>
              <a:rPr lang="es-MX" sz="2200" b="1" dirty="0"/>
              <a:t> </a:t>
            </a:r>
            <a:r>
              <a:rPr lang="es-MX" sz="2200" b="1" dirty="0" err="1"/>
              <a:t>hodia</a:t>
            </a:r>
            <a:r>
              <a:rPr lang="es-MX" sz="2200" b="1" dirty="0"/>
              <a:t> Elohim </a:t>
            </a:r>
            <a:r>
              <a:rPr lang="es-MX" sz="2200" b="1" dirty="0" err="1"/>
              <a:t>otja</a:t>
            </a:r>
            <a:r>
              <a:rPr lang="es-MX" sz="2200" b="1" dirty="0"/>
              <a:t> et-</a:t>
            </a:r>
            <a:r>
              <a:rPr lang="es-MX" sz="2200" b="1" dirty="0" err="1"/>
              <a:t>kol</a:t>
            </a:r>
            <a:r>
              <a:rPr lang="es-MX" sz="2200" b="1" dirty="0"/>
              <a:t>-</a:t>
            </a:r>
            <a:r>
              <a:rPr lang="es-MX" sz="2200" b="1" dirty="0" err="1"/>
              <a:t>zot</a:t>
            </a:r>
            <a:r>
              <a:rPr lang="es-MX" sz="2200" b="1" dirty="0"/>
              <a:t> </a:t>
            </a:r>
            <a:r>
              <a:rPr lang="es-MX" sz="2200" b="1" dirty="0" err="1"/>
              <a:t>eyn-navon</a:t>
            </a:r>
            <a:r>
              <a:rPr lang="es-MX" sz="2200" b="1" dirty="0"/>
              <a:t> </a:t>
            </a:r>
            <a:r>
              <a:rPr lang="es-MX" sz="2200" b="1" dirty="0" err="1"/>
              <a:t>vejajam</a:t>
            </a:r>
            <a:r>
              <a:rPr lang="es-MX" sz="2200" b="1" dirty="0"/>
              <a:t> kamoja.</a:t>
            </a:r>
            <a:endParaRPr lang="es-MX" sz="2200" dirty="0"/>
          </a:p>
          <a:p>
            <a:r>
              <a:rPr lang="es-MX" sz="2200" dirty="0"/>
              <a:t>41:40 Tú estarás sobre mi casa, y a tu mandato será gobernado mi pueblo; tan sólo en el trono seré yo más grande que tú.</a:t>
            </a:r>
          </a:p>
          <a:p>
            <a:r>
              <a:rPr lang="es-MX" sz="2200" b="1" dirty="0" err="1"/>
              <a:t>Atah</a:t>
            </a:r>
            <a:r>
              <a:rPr lang="es-MX" sz="2200" b="1" dirty="0"/>
              <a:t> </a:t>
            </a:r>
            <a:r>
              <a:rPr lang="es-MX" sz="2200" b="1" dirty="0" err="1"/>
              <a:t>tihyeh</a:t>
            </a:r>
            <a:r>
              <a:rPr lang="es-MX" sz="2200" b="1" dirty="0"/>
              <a:t> al-</a:t>
            </a:r>
            <a:r>
              <a:rPr lang="es-MX" sz="2200" b="1" dirty="0" err="1"/>
              <a:t>beyti</a:t>
            </a:r>
            <a:r>
              <a:rPr lang="es-MX" sz="2200" b="1" dirty="0"/>
              <a:t> </a:t>
            </a:r>
            <a:r>
              <a:rPr lang="es-MX" sz="2200" b="1" dirty="0" err="1"/>
              <a:t>ve'al</a:t>
            </a:r>
            <a:r>
              <a:rPr lang="es-MX" sz="2200" b="1" dirty="0"/>
              <a:t>-pija </a:t>
            </a:r>
            <a:r>
              <a:rPr lang="es-MX" sz="2200" b="1" dirty="0" err="1"/>
              <a:t>yishak</a:t>
            </a:r>
            <a:r>
              <a:rPr lang="es-MX" sz="2200" b="1" dirty="0"/>
              <a:t> </a:t>
            </a:r>
            <a:r>
              <a:rPr lang="es-MX" sz="2200" b="1" dirty="0" err="1"/>
              <a:t>kol-ami</a:t>
            </a:r>
            <a:r>
              <a:rPr lang="es-MX" sz="2200" b="1" dirty="0"/>
              <a:t> </a:t>
            </a:r>
            <a:r>
              <a:rPr lang="es-MX" sz="2200" b="1" dirty="0" err="1"/>
              <a:t>rak</a:t>
            </a:r>
            <a:r>
              <a:rPr lang="es-MX" sz="2200" b="1" dirty="0"/>
              <a:t> </a:t>
            </a:r>
            <a:r>
              <a:rPr lang="es-MX" sz="2200" b="1" dirty="0" err="1"/>
              <a:t>hakise</a:t>
            </a:r>
            <a:r>
              <a:rPr lang="es-MX" sz="2200" b="1" dirty="0"/>
              <a:t> </a:t>
            </a:r>
            <a:r>
              <a:rPr lang="es-MX" sz="2200" b="1" dirty="0" err="1"/>
              <a:t>egdal</a:t>
            </a:r>
            <a:r>
              <a:rPr lang="es-MX" sz="2200" b="1" dirty="0"/>
              <a:t> </a:t>
            </a:r>
            <a:r>
              <a:rPr lang="es-MX" sz="2200" b="1" dirty="0" err="1"/>
              <a:t>mimeka</a:t>
            </a:r>
            <a:r>
              <a:rPr lang="es-MX" sz="2200" b="1" dirty="0"/>
              <a:t>.</a:t>
            </a:r>
            <a:endParaRPr lang="es-MX" sz="2200" dirty="0"/>
          </a:p>
          <a:p>
            <a:r>
              <a:rPr lang="es-MX" sz="2200" dirty="0"/>
              <a:t>41:41 Y dijo el Faraón a José: Mira que te he puesto sobre toda la tierra de Egipto.</a:t>
            </a:r>
          </a:p>
          <a:p>
            <a:r>
              <a:rPr lang="es-MX" sz="2200" b="1" dirty="0" err="1"/>
              <a:t>Vayomer</a:t>
            </a:r>
            <a:r>
              <a:rPr lang="es-MX" sz="2200" b="1" dirty="0"/>
              <a:t> </a:t>
            </a:r>
            <a:r>
              <a:rPr lang="es-MX" sz="2200" b="1" dirty="0" err="1"/>
              <a:t>Par'oh</a:t>
            </a:r>
            <a:r>
              <a:rPr lang="es-MX" sz="2200" b="1" dirty="0"/>
              <a:t> el-Yosef </a:t>
            </a:r>
            <a:r>
              <a:rPr lang="es-MX" sz="2200" b="1" dirty="0" err="1"/>
              <a:t>re'eh</a:t>
            </a:r>
            <a:r>
              <a:rPr lang="es-MX" sz="2200" b="1" dirty="0"/>
              <a:t> </a:t>
            </a:r>
            <a:r>
              <a:rPr lang="es-MX" sz="2200" b="1" dirty="0" err="1"/>
              <a:t>natati</a:t>
            </a:r>
            <a:r>
              <a:rPr lang="es-MX" sz="2200" b="1" dirty="0"/>
              <a:t> </a:t>
            </a:r>
            <a:r>
              <a:rPr lang="es-MX" sz="2200" b="1" dirty="0" err="1"/>
              <a:t>otja</a:t>
            </a:r>
            <a:r>
              <a:rPr lang="es-MX" sz="2200" b="1" dirty="0"/>
              <a:t> al </a:t>
            </a:r>
            <a:r>
              <a:rPr lang="es-MX" sz="2200" b="1" dirty="0" err="1"/>
              <a:t>kol-erets</a:t>
            </a:r>
            <a:r>
              <a:rPr lang="es-MX" sz="2200" b="1" dirty="0"/>
              <a:t> </a:t>
            </a:r>
            <a:r>
              <a:rPr lang="es-MX" sz="2200" b="1" dirty="0" err="1"/>
              <a:t>Mitsrayim</a:t>
            </a:r>
            <a:r>
              <a:rPr lang="es-MX" sz="2200" b="1" dirty="0"/>
              <a:t>.</a:t>
            </a:r>
            <a:endParaRPr lang="es-MX" sz="22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a:t>41:42 Y se quitó el Faraón de su mano su anillo </a:t>
            </a:r>
            <a:r>
              <a:rPr lang="es-ES" sz="2400" dirty="0" smtClean="0"/>
              <a:t>y </a:t>
            </a:r>
            <a:r>
              <a:rPr lang="es-ES" sz="2400" dirty="0"/>
              <a:t>lo puso en la mano de José; y le vistió con vestiduras de lino, y le puso un collar de oro alrededor del cuello;</a:t>
            </a:r>
          </a:p>
          <a:p>
            <a:r>
              <a:rPr lang="es-ES" sz="2400" b="1" dirty="0" err="1"/>
              <a:t>Vayasar</a:t>
            </a:r>
            <a:r>
              <a:rPr lang="es-ES" sz="2400" b="1" dirty="0"/>
              <a:t> </a:t>
            </a:r>
            <a:r>
              <a:rPr lang="es-ES" sz="2400" b="1" dirty="0" err="1"/>
              <a:t>Par'oh</a:t>
            </a:r>
            <a:r>
              <a:rPr lang="es-ES" sz="2400" b="1" dirty="0"/>
              <a:t> et-</a:t>
            </a:r>
            <a:r>
              <a:rPr lang="es-ES" sz="2400" b="1" dirty="0" err="1"/>
              <a:t>tabato</a:t>
            </a:r>
            <a:r>
              <a:rPr lang="es-ES" sz="2400" b="1" dirty="0"/>
              <a:t> </a:t>
            </a:r>
            <a:r>
              <a:rPr lang="es-ES" sz="2400" b="1" dirty="0" err="1"/>
              <a:t>me'al</a:t>
            </a:r>
            <a:r>
              <a:rPr lang="es-ES" sz="2400" b="1" dirty="0"/>
              <a:t> </a:t>
            </a:r>
            <a:r>
              <a:rPr lang="es-ES" sz="2400" b="1" dirty="0" err="1"/>
              <a:t>yado</a:t>
            </a:r>
            <a:r>
              <a:rPr lang="es-ES" sz="2400" b="1" dirty="0"/>
              <a:t> </a:t>
            </a:r>
            <a:r>
              <a:rPr lang="es-ES" sz="2400" b="1" dirty="0" err="1"/>
              <a:t>vayiten</a:t>
            </a:r>
            <a:r>
              <a:rPr lang="es-ES" sz="2400" b="1" dirty="0"/>
              <a:t> </a:t>
            </a:r>
            <a:r>
              <a:rPr lang="es-ES" sz="2400" b="1" dirty="0" err="1"/>
              <a:t>otah</a:t>
            </a:r>
            <a:r>
              <a:rPr lang="es-ES" sz="2400" b="1" dirty="0"/>
              <a:t> al-</a:t>
            </a:r>
            <a:r>
              <a:rPr lang="es-ES" sz="2400" b="1" dirty="0" err="1"/>
              <a:t>yad</a:t>
            </a:r>
            <a:r>
              <a:rPr lang="es-ES" sz="2400" b="1" dirty="0"/>
              <a:t> Yosef </a:t>
            </a:r>
            <a:r>
              <a:rPr lang="es-ES" sz="2400" b="1" dirty="0" err="1"/>
              <a:t>vayalbesh</a:t>
            </a:r>
            <a:r>
              <a:rPr lang="es-ES" sz="2400" b="1" dirty="0"/>
              <a:t> </a:t>
            </a:r>
            <a:r>
              <a:rPr lang="es-ES" sz="2400" b="1" dirty="0" err="1"/>
              <a:t>oto</a:t>
            </a:r>
            <a:r>
              <a:rPr lang="es-ES" sz="2400" b="1" dirty="0"/>
              <a:t> </a:t>
            </a:r>
            <a:r>
              <a:rPr lang="es-ES" sz="2400" b="1" dirty="0" err="1"/>
              <a:t>bigdey-shesh</a:t>
            </a:r>
            <a:r>
              <a:rPr lang="es-ES" sz="2400" b="1" dirty="0"/>
              <a:t> </a:t>
            </a:r>
            <a:r>
              <a:rPr lang="es-ES" sz="2400" b="1" dirty="0" err="1"/>
              <a:t>vayasem</a:t>
            </a:r>
            <a:r>
              <a:rPr lang="es-ES" sz="2400" b="1" dirty="0"/>
              <a:t> </a:t>
            </a:r>
            <a:r>
              <a:rPr lang="es-ES" sz="2400" b="1" dirty="0" err="1"/>
              <a:t>revid</a:t>
            </a:r>
            <a:r>
              <a:rPr lang="es-ES" sz="2400" b="1" dirty="0"/>
              <a:t> </a:t>
            </a:r>
            <a:r>
              <a:rPr lang="es-ES" sz="2400" b="1" dirty="0" err="1"/>
              <a:t>hazahav</a:t>
            </a:r>
            <a:r>
              <a:rPr lang="es-ES" sz="2400" b="1" dirty="0"/>
              <a:t> al-</a:t>
            </a:r>
            <a:r>
              <a:rPr lang="es-ES" sz="2400" b="1" dirty="0" err="1"/>
              <a:t>tsavaro</a:t>
            </a:r>
            <a:r>
              <a:rPr lang="es-ES" sz="2400" b="1" dirty="0"/>
              <a:t>.</a:t>
            </a:r>
            <a:endParaRPr lang="es-ES" sz="2400" dirty="0"/>
          </a:p>
          <a:p>
            <a:r>
              <a:rPr lang="es-ES" sz="2400" dirty="0"/>
              <a:t>41:43 y le hizo subir en la </a:t>
            </a:r>
            <a:r>
              <a:rPr lang="es-ES" sz="2400" dirty="0" smtClean="0"/>
              <a:t>segunda carroza (que </a:t>
            </a:r>
            <a:r>
              <a:rPr lang="es-ES" sz="2400" dirty="0"/>
              <a:t>tenía para el </a:t>
            </a:r>
            <a:r>
              <a:rPr lang="es-ES" sz="2400" dirty="0" smtClean="0"/>
              <a:t>virrey), </a:t>
            </a:r>
            <a:r>
              <a:rPr lang="es-ES" sz="2400" dirty="0"/>
              <a:t>y pregonaban delante de él: ¡Doblad la rodilla! </a:t>
            </a:r>
            <a:r>
              <a:rPr lang="es-ES" sz="2400" dirty="0" smtClean="0"/>
              <a:t>poniéndolo </a:t>
            </a:r>
            <a:r>
              <a:rPr lang="es-ES" sz="2400" dirty="0"/>
              <a:t>así sobre toda la tierra de Egipto.</a:t>
            </a:r>
          </a:p>
          <a:p>
            <a:r>
              <a:rPr lang="es-ES" sz="2400" b="1" dirty="0" err="1"/>
              <a:t>Vayarkev</a:t>
            </a:r>
            <a:r>
              <a:rPr lang="es-ES" sz="2400" b="1" dirty="0"/>
              <a:t> </a:t>
            </a:r>
            <a:r>
              <a:rPr lang="es-ES" sz="2400" b="1" dirty="0" err="1"/>
              <a:t>oto</a:t>
            </a:r>
            <a:r>
              <a:rPr lang="es-ES" sz="2400" b="1" dirty="0"/>
              <a:t> </a:t>
            </a:r>
            <a:r>
              <a:rPr lang="es-ES" sz="2400" b="1" dirty="0" err="1"/>
              <a:t>bemirkevet</a:t>
            </a:r>
            <a:r>
              <a:rPr lang="es-ES" sz="2400" b="1" dirty="0"/>
              <a:t> </a:t>
            </a:r>
            <a:r>
              <a:rPr lang="es-ES" sz="2400" b="1" dirty="0" err="1"/>
              <a:t>hamishneh</a:t>
            </a:r>
            <a:r>
              <a:rPr lang="es-ES" sz="2400" b="1" dirty="0"/>
              <a:t> asher-lo </a:t>
            </a:r>
            <a:r>
              <a:rPr lang="es-ES" sz="2400" b="1" dirty="0" err="1"/>
              <a:t>vayikre'u</a:t>
            </a:r>
            <a:r>
              <a:rPr lang="es-ES" sz="2400" b="1" dirty="0"/>
              <a:t> </a:t>
            </a:r>
            <a:r>
              <a:rPr lang="es-ES" sz="2400" b="1" dirty="0" err="1"/>
              <a:t>lefanav</a:t>
            </a:r>
            <a:r>
              <a:rPr lang="es-ES" sz="2400" b="1" dirty="0"/>
              <a:t> </a:t>
            </a:r>
            <a:r>
              <a:rPr lang="es-ES" sz="2400" b="1" dirty="0" err="1"/>
              <a:t>avrej</a:t>
            </a:r>
            <a:r>
              <a:rPr lang="es-ES" sz="2400" b="1" dirty="0"/>
              <a:t> </a:t>
            </a:r>
            <a:r>
              <a:rPr lang="es-ES" sz="2400" b="1" dirty="0" err="1"/>
              <a:t>venaton</a:t>
            </a:r>
            <a:r>
              <a:rPr lang="es-ES" sz="2400" b="1" dirty="0"/>
              <a:t> </a:t>
            </a:r>
            <a:r>
              <a:rPr lang="es-ES" sz="2400" b="1" dirty="0" err="1"/>
              <a:t>oto</a:t>
            </a:r>
            <a:r>
              <a:rPr lang="es-ES" sz="2400" b="1" dirty="0"/>
              <a:t> al </a:t>
            </a:r>
            <a:r>
              <a:rPr lang="es-ES" sz="2400" b="1" dirty="0" err="1"/>
              <a:t>kol-erets</a:t>
            </a:r>
            <a:r>
              <a:rPr lang="es-ES" sz="2400" b="1" dirty="0"/>
              <a:t> </a:t>
            </a:r>
            <a:r>
              <a:rPr lang="es-ES" sz="2400" b="1" dirty="0" err="1"/>
              <a:t>Mitsrayim</a:t>
            </a:r>
            <a:r>
              <a:rPr lang="es-ES" sz="2400" b="1" dirty="0" smtClean="0"/>
              <a:t>.</a:t>
            </a:r>
            <a:endParaRPr lang="es-ES" sz="24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Dice Rashí que la entrega de la sortija del rey constituía una señal de que la persona a quien le era entregado pasaba a ser su segundo en grandeza, es decir, el virrey.</a:t>
            </a:r>
          </a:p>
          <a:p>
            <a:r>
              <a:rPr lang="es-ES" sz="2400" dirty="0" smtClean="0"/>
              <a:t>Su anillo era su sello y todo lo que él sellaba se cumplía.</a:t>
            </a:r>
          </a:p>
          <a:p>
            <a:r>
              <a:rPr lang="es-ES" sz="2400" dirty="0" smtClean="0"/>
              <a:t>La segunda carroza era designada para el virrey y marchaba al lado de la carroza del rey faraón.</a:t>
            </a:r>
          </a:p>
          <a:p>
            <a:r>
              <a:rPr lang="es-ES" sz="2400" dirty="0" smtClean="0"/>
              <a:t>Dice que pregonaban delante de Yosef: “</a:t>
            </a:r>
            <a:r>
              <a:rPr lang="es-ES" sz="2400" dirty="0" err="1" smtClean="0"/>
              <a:t>Abrej</a:t>
            </a:r>
            <a:r>
              <a:rPr lang="es-ES" sz="2400" dirty="0" smtClean="0"/>
              <a:t>”</a:t>
            </a:r>
          </a:p>
          <a:p>
            <a:r>
              <a:rPr lang="es-ES" sz="2400" dirty="0" smtClean="0"/>
              <a:t>El Targum lo traduce </a:t>
            </a:r>
            <a:r>
              <a:rPr lang="es-ES" sz="2400" b="1" i="1" dirty="0" smtClean="0"/>
              <a:t>“</a:t>
            </a:r>
            <a:r>
              <a:rPr lang="es-ES" sz="2400" b="1" i="1" dirty="0" err="1" smtClean="0"/>
              <a:t>Dein</a:t>
            </a:r>
            <a:r>
              <a:rPr lang="es-ES" sz="2400" b="1" i="1" dirty="0" smtClean="0"/>
              <a:t> </a:t>
            </a:r>
            <a:r>
              <a:rPr lang="es-ES" sz="2400" b="1" i="1" dirty="0" err="1" smtClean="0"/>
              <a:t>abah</a:t>
            </a:r>
            <a:r>
              <a:rPr lang="es-ES" sz="2400" b="1" i="1" dirty="0" smtClean="0"/>
              <a:t> </a:t>
            </a:r>
            <a:r>
              <a:rPr lang="es-ES" sz="2400" b="1" i="1" dirty="0" err="1" smtClean="0"/>
              <a:t>lemalcá</a:t>
            </a:r>
            <a:r>
              <a:rPr lang="es-ES" sz="2400" b="1" i="1" dirty="0" smtClean="0"/>
              <a:t>” </a:t>
            </a:r>
            <a:r>
              <a:rPr lang="he-IL" sz="2400" dirty="0" smtClean="0"/>
              <a:t>דֵּין אַבָּא לְמַלְכָּא </a:t>
            </a:r>
            <a:r>
              <a:rPr lang="es-CO" sz="2400" dirty="0" smtClean="0"/>
              <a:t> </a:t>
            </a:r>
            <a:endParaRPr lang="es-ES" sz="2400" dirty="0" smtClean="0"/>
          </a:p>
          <a:p>
            <a:r>
              <a:rPr lang="es-CO" sz="2400" dirty="0" smtClean="0"/>
              <a:t>La palabra </a:t>
            </a:r>
            <a:r>
              <a:rPr lang="he-IL" sz="2400" dirty="0" smtClean="0">
                <a:solidFill>
                  <a:srgbClr val="FF0000"/>
                </a:solidFill>
              </a:rPr>
              <a:t>רֵךְ </a:t>
            </a:r>
            <a:r>
              <a:rPr lang="es-CO" sz="2400" dirty="0" smtClean="0">
                <a:solidFill>
                  <a:srgbClr val="FF0000"/>
                </a:solidFill>
              </a:rPr>
              <a:t>  </a:t>
            </a:r>
            <a:r>
              <a:rPr lang="es-CO" sz="2400" dirty="0" err="1" smtClean="0">
                <a:solidFill>
                  <a:srgbClr val="FF0000"/>
                </a:solidFill>
              </a:rPr>
              <a:t>Rej</a:t>
            </a:r>
            <a:r>
              <a:rPr lang="es-CO" sz="2400" dirty="0" smtClean="0">
                <a:solidFill>
                  <a:srgbClr val="FF0000"/>
                </a:solidFill>
              </a:rPr>
              <a:t> </a:t>
            </a:r>
            <a:r>
              <a:rPr lang="es-CO" sz="2400" dirty="0" smtClean="0"/>
              <a:t>– en lengua aramea significa Rey.</a:t>
            </a:r>
          </a:p>
          <a:p>
            <a:r>
              <a:rPr lang="es-CO" sz="2400" dirty="0" smtClean="0"/>
              <a:t>En algunas ediciones en vez de “en lengua aramea”, aparece “en lengua romí”, en la lengua de Roma, es decir, Latín, queriendo significar “</a:t>
            </a:r>
            <a:r>
              <a:rPr lang="es-CO" sz="2400" dirty="0" err="1" smtClean="0"/>
              <a:t>Rex</a:t>
            </a:r>
            <a:r>
              <a:rPr lang="es-CO" sz="2400" dirty="0" smtClean="0"/>
              <a:t>”,  rey.</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Rabí Yehuda lo interpretó como Yosef era un padre en sabiduría aunque tierno en años. </a:t>
            </a:r>
          </a:p>
          <a:p>
            <a:r>
              <a:rPr lang="es-CO" sz="2400" dirty="0" smtClean="0"/>
              <a:t>Rabí </a:t>
            </a:r>
            <a:r>
              <a:rPr lang="es-CO" sz="2400" dirty="0" err="1" smtClean="0"/>
              <a:t>Yosi</a:t>
            </a:r>
            <a:r>
              <a:rPr lang="es-CO" sz="2400" dirty="0" smtClean="0"/>
              <a:t> ben </a:t>
            </a:r>
            <a:r>
              <a:rPr lang="es-CO" sz="2400" dirty="0" err="1"/>
              <a:t>D</a:t>
            </a:r>
            <a:r>
              <a:rPr lang="es-CO" sz="2400" dirty="0" err="1" smtClean="0"/>
              <a:t>urmaskit</a:t>
            </a:r>
            <a:r>
              <a:rPr lang="es-CO" sz="2400" dirty="0" smtClean="0"/>
              <a:t> le dijo: Hasta cuando has de tergiversarnos los versículos?</a:t>
            </a:r>
            <a:r>
              <a:rPr lang="es-CO" sz="2400" dirty="0"/>
              <a:t> </a:t>
            </a:r>
            <a:r>
              <a:rPr lang="es-CO" sz="2400" dirty="0" smtClean="0"/>
              <a:t>es un término relacionado con  </a:t>
            </a:r>
            <a:r>
              <a:rPr lang="he-IL" sz="2400" dirty="0" smtClean="0"/>
              <a:t>בִּרְכַּיִם </a:t>
            </a:r>
            <a:r>
              <a:rPr lang="es-CO" sz="2400" dirty="0" smtClean="0"/>
              <a:t> “</a:t>
            </a:r>
            <a:r>
              <a:rPr lang="es-CO" sz="2400" b="1" i="1" dirty="0" err="1" smtClean="0"/>
              <a:t>bircayim</a:t>
            </a:r>
            <a:r>
              <a:rPr lang="es-CO" sz="2400" dirty="0" smtClean="0"/>
              <a:t>” , rodillas, ya que toda la gente únicamente entraba y salía con su permiso, como declara: “Y lo puso…sobre la tierra de </a:t>
            </a:r>
            <a:r>
              <a:rPr lang="es-CO" sz="2400" dirty="0" err="1" smtClean="0"/>
              <a:t>Mitzrayim</a:t>
            </a:r>
            <a:r>
              <a:rPr lang="es-CO" sz="2400" dirty="0" smtClean="0"/>
              <a:t>”  </a:t>
            </a:r>
            <a:r>
              <a:rPr lang="es-CO" sz="2400" dirty="0" err="1" smtClean="0"/>
              <a:t>Sifrí</a:t>
            </a:r>
            <a:r>
              <a:rPr lang="es-CO" sz="2400" dirty="0" smtClean="0"/>
              <a:t>, </a:t>
            </a:r>
            <a:r>
              <a:rPr lang="es-CO" sz="2400" dirty="0" err="1" smtClean="0"/>
              <a:t>Debarim</a:t>
            </a:r>
            <a:r>
              <a:rPr lang="es-CO" sz="2400" dirty="0" smtClean="0"/>
              <a:t> I</a:t>
            </a:r>
          </a:p>
          <a:p>
            <a:r>
              <a:rPr lang="es-CO" sz="2400" dirty="0" smtClean="0"/>
              <a:t>Es una forma similar a como los romanos decían “!Ave!” al mismo tiempo que extendían su brazo en señal de respeto. </a:t>
            </a:r>
            <a:endParaRPr lang="es-ES" sz="2400" dirty="0" smtClean="0"/>
          </a:p>
          <a:p>
            <a:endParaRPr lang="es-ES" sz="24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a:t>41:44 </a:t>
            </a:r>
            <a:r>
              <a:rPr lang="es-MX" sz="2400" dirty="0" smtClean="0"/>
              <a:t> Y </a:t>
            </a:r>
            <a:r>
              <a:rPr lang="es-MX" sz="2400" dirty="0"/>
              <a:t>dijo el Faraón a José: Yo soy el Faraón, y fuera de ti no levantará hombre su mano ni su pie en toda la tierra de Egipto.</a:t>
            </a:r>
          </a:p>
          <a:p>
            <a:r>
              <a:rPr lang="es-MX" sz="2400" b="1" dirty="0" err="1"/>
              <a:t>Vayomer</a:t>
            </a:r>
            <a:r>
              <a:rPr lang="es-MX" sz="2400" b="1" dirty="0"/>
              <a:t> </a:t>
            </a:r>
            <a:r>
              <a:rPr lang="es-MX" sz="2400" b="1" dirty="0" err="1"/>
              <a:t>Par'oh</a:t>
            </a:r>
            <a:r>
              <a:rPr lang="es-MX" sz="2400" b="1" dirty="0"/>
              <a:t> el-Yosef </a:t>
            </a:r>
            <a:r>
              <a:rPr lang="es-MX" sz="2400" b="1" dirty="0" err="1"/>
              <a:t>ani</a:t>
            </a:r>
            <a:r>
              <a:rPr lang="es-MX" sz="2400" b="1" dirty="0"/>
              <a:t> </a:t>
            </a:r>
            <a:r>
              <a:rPr lang="es-MX" sz="2400" b="1" dirty="0" err="1"/>
              <a:t>Far'oh</a:t>
            </a:r>
            <a:r>
              <a:rPr lang="es-MX" sz="2400" b="1" dirty="0"/>
              <a:t> </a:t>
            </a:r>
            <a:r>
              <a:rPr lang="es-MX" sz="2400" b="1" dirty="0" err="1"/>
              <a:t>uvil'adeyja</a:t>
            </a:r>
            <a:r>
              <a:rPr lang="es-MX" sz="2400" b="1" dirty="0"/>
              <a:t> lo-</a:t>
            </a:r>
            <a:r>
              <a:rPr lang="es-MX" sz="2400" b="1" dirty="0" err="1"/>
              <a:t>yarim</a:t>
            </a:r>
            <a:r>
              <a:rPr lang="es-MX" sz="2400" b="1" dirty="0"/>
              <a:t> ish et-</a:t>
            </a:r>
            <a:r>
              <a:rPr lang="es-MX" sz="2400" b="1" dirty="0" err="1"/>
              <a:t>yado</a:t>
            </a:r>
            <a:r>
              <a:rPr lang="es-MX" sz="2400" b="1" dirty="0"/>
              <a:t> ve'et-</a:t>
            </a:r>
            <a:r>
              <a:rPr lang="es-MX" sz="2400" b="1" dirty="0" err="1"/>
              <a:t>raglo</a:t>
            </a:r>
            <a:r>
              <a:rPr lang="es-MX" sz="2400" b="1" dirty="0"/>
              <a:t> </a:t>
            </a:r>
            <a:r>
              <a:rPr lang="es-MX" sz="2400" b="1" dirty="0" err="1"/>
              <a:t>bejol-erets</a:t>
            </a:r>
            <a:r>
              <a:rPr lang="es-MX" sz="2400" b="1" dirty="0"/>
              <a:t> </a:t>
            </a:r>
            <a:r>
              <a:rPr lang="es-MX" sz="2400" b="1" dirty="0" err="1"/>
              <a:t>Mitsrayim</a:t>
            </a:r>
            <a:r>
              <a:rPr lang="es-MX" sz="2400" b="1" dirty="0"/>
              <a:t>.</a:t>
            </a:r>
            <a:endParaRPr lang="es-MX" sz="2400" dirty="0"/>
          </a:p>
          <a:p>
            <a:r>
              <a:rPr lang="es-MX" sz="2400" dirty="0"/>
              <a:t>41:45 </a:t>
            </a:r>
            <a:r>
              <a:rPr lang="es-MX" sz="2400" dirty="0" smtClean="0"/>
              <a:t> Y </a:t>
            </a:r>
            <a:r>
              <a:rPr lang="es-MX" sz="2400" dirty="0"/>
              <a:t>el Faraón le puso a José el nombre de </a:t>
            </a:r>
            <a:r>
              <a:rPr lang="es-MX" sz="2400" dirty="0" err="1"/>
              <a:t>Tzafenat-Panéaj</a:t>
            </a:r>
            <a:r>
              <a:rPr lang="es-MX" sz="2400" dirty="0"/>
              <a:t> (interprete de los misterios), y le dio por mujer a Asenat, hija de </a:t>
            </a:r>
            <a:r>
              <a:rPr lang="es-MX" sz="2400" dirty="0" err="1"/>
              <a:t>Poti-Fera</a:t>
            </a:r>
            <a:r>
              <a:rPr lang="es-MX" sz="2400" dirty="0"/>
              <a:t>, </a:t>
            </a:r>
            <a:r>
              <a:rPr lang="es-MX" sz="2400" dirty="0" smtClean="0"/>
              <a:t>sacerdote </a:t>
            </a:r>
            <a:r>
              <a:rPr lang="es-MX" sz="2400" dirty="0"/>
              <a:t>(jefe) de On. Y salió José por la tierra de Egipto.</a:t>
            </a:r>
          </a:p>
          <a:p>
            <a:r>
              <a:rPr lang="es-MX" sz="2400" b="1" dirty="0" err="1"/>
              <a:t>Vayikra</a:t>
            </a:r>
            <a:r>
              <a:rPr lang="es-MX" sz="2400" b="1" dirty="0"/>
              <a:t> </a:t>
            </a:r>
            <a:r>
              <a:rPr lang="es-MX" sz="2400" b="1" dirty="0" err="1"/>
              <a:t>Far'oh</a:t>
            </a:r>
            <a:r>
              <a:rPr lang="es-MX" sz="2400" b="1" dirty="0"/>
              <a:t> shem-Yosef </a:t>
            </a:r>
            <a:r>
              <a:rPr lang="es-MX" sz="2400" b="1" dirty="0" err="1"/>
              <a:t>Tsofnat</a:t>
            </a:r>
            <a:r>
              <a:rPr lang="es-MX" sz="2400" b="1" dirty="0"/>
              <a:t> </a:t>
            </a:r>
            <a:r>
              <a:rPr lang="es-MX" sz="2400" b="1" dirty="0" err="1"/>
              <a:t>Paneaj</a:t>
            </a:r>
            <a:r>
              <a:rPr lang="es-MX" sz="2400" b="1" dirty="0"/>
              <a:t> </a:t>
            </a:r>
            <a:r>
              <a:rPr lang="es-MX" sz="2400" b="1" dirty="0" err="1"/>
              <a:t>vayiten</a:t>
            </a:r>
            <a:r>
              <a:rPr lang="es-MX" sz="2400" b="1" dirty="0"/>
              <a:t>-lo et-</a:t>
            </a:r>
            <a:r>
              <a:rPr lang="es-MX" sz="2400" b="1" dirty="0" err="1"/>
              <a:t>Osnat</a:t>
            </a:r>
            <a:r>
              <a:rPr lang="es-MX" sz="2400" b="1" dirty="0"/>
              <a:t> bat-</a:t>
            </a:r>
            <a:r>
              <a:rPr lang="es-MX" sz="2400" b="1" dirty="0" err="1"/>
              <a:t>Poti</a:t>
            </a:r>
            <a:r>
              <a:rPr lang="es-MX" sz="2400" b="1" dirty="0"/>
              <a:t> </a:t>
            </a:r>
            <a:r>
              <a:rPr lang="es-MX" sz="2400" b="1" dirty="0" err="1"/>
              <a:t>Fera</a:t>
            </a:r>
            <a:r>
              <a:rPr lang="es-MX" sz="2400" b="1" dirty="0"/>
              <a:t> </a:t>
            </a:r>
            <a:r>
              <a:rPr lang="es-MX" sz="2400" b="1" dirty="0" err="1"/>
              <a:t>kohen</a:t>
            </a:r>
            <a:r>
              <a:rPr lang="es-MX" sz="2400" b="1" dirty="0"/>
              <a:t> On </a:t>
            </a:r>
            <a:r>
              <a:rPr lang="es-MX" sz="2400" b="1" dirty="0" err="1"/>
              <a:t>le'ishah</a:t>
            </a:r>
            <a:r>
              <a:rPr lang="es-MX" sz="2400" b="1" dirty="0"/>
              <a:t> </a:t>
            </a:r>
            <a:r>
              <a:rPr lang="es-MX" sz="2400" b="1" dirty="0" err="1"/>
              <a:t>vayetse</a:t>
            </a:r>
            <a:r>
              <a:rPr lang="es-MX" sz="2400" b="1" dirty="0"/>
              <a:t> Yosef al-</a:t>
            </a:r>
            <a:r>
              <a:rPr lang="es-MX" sz="2400" b="1" dirty="0" err="1"/>
              <a:t>erets</a:t>
            </a:r>
            <a:r>
              <a:rPr lang="es-MX" sz="2400" b="1" dirty="0"/>
              <a:t> </a:t>
            </a:r>
            <a:r>
              <a:rPr lang="es-MX" sz="2400" b="1" dirty="0" err="1"/>
              <a:t>Mitsrayim</a:t>
            </a:r>
            <a:r>
              <a:rPr lang="es-MX" sz="2400" b="1" dirty="0" smtClean="0"/>
              <a:t>.</a:t>
            </a:r>
            <a:endParaRPr lang="es-MX" sz="24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Yo soy el Faraón, que poseo en mi mano el poder para promulgar decretos sobre mi reino, y yo decreto que nadie ha de levantar su mano “sin ti”, sin tu permiso.</a:t>
            </a:r>
          </a:p>
          <a:p>
            <a:r>
              <a:rPr lang="es-MX" sz="2400" dirty="0" smtClean="0"/>
              <a:t>Entendido desde otro punto de interpretación puede ser entendido como Dios con su Pueblo Israel, a quien le dio el poder para bendecir.</a:t>
            </a:r>
          </a:p>
          <a:p>
            <a:r>
              <a:rPr lang="es-MX" sz="2400" dirty="0" smtClean="0"/>
              <a:t>Y le llamó “</a:t>
            </a:r>
            <a:r>
              <a:rPr lang="es-MX" sz="2400" dirty="0" err="1" smtClean="0"/>
              <a:t>Tzafenat-Paneaj</a:t>
            </a:r>
            <a:r>
              <a:rPr lang="es-MX" sz="2400" dirty="0" smtClean="0"/>
              <a:t>-. El que descifra misterios, pero  en cuanto a </a:t>
            </a:r>
            <a:r>
              <a:rPr lang="es-MX" sz="2400" dirty="0" err="1" smtClean="0"/>
              <a:t>Paneaj</a:t>
            </a:r>
            <a:r>
              <a:rPr lang="es-MX" sz="2400" dirty="0" smtClean="0"/>
              <a:t> - </a:t>
            </a:r>
            <a:r>
              <a:rPr lang="he-IL" sz="2400" dirty="0" smtClean="0"/>
              <a:t>פַּעְנֵחַ </a:t>
            </a:r>
            <a:r>
              <a:rPr lang="es-CO" sz="2400" dirty="0" smtClean="0"/>
              <a:t>  </a:t>
            </a:r>
            <a:r>
              <a:rPr lang="es-MX" sz="2400" dirty="0" smtClean="0"/>
              <a:t>no existe ningún termino que se le parezca en toda la Escritura; pero sí existe un  término relacionado con </a:t>
            </a:r>
            <a:r>
              <a:rPr lang="es-MX" sz="2400" dirty="0" err="1" smtClean="0"/>
              <a:t>Tzafenat</a:t>
            </a:r>
            <a:r>
              <a:rPr lang="es-MX" sz="2400" dirty="0" smtClean="0"/>
              <a:t>  y se deriva de la raíz </a:t>
            </a:r>
            <a:r>
              <a:rPr lang="es-MX" sz="2400" dirty="0" err="1" smtClean="0"/>
              <a:t>Tzafen</a:t>
            </a:r>
            <a:r>
              <a:rPr lang="es-MX" sz="2400" dirty="0" smtClean="0"/>
              <a:t> </a:t>
            </a:r>
            <a:r>
              <a:rPr lang="he-IL" sz="2400" dirty="0" smtClean="0"/>
              <a:t>צפן</a:t>
            </a:r>
            <a:r>
              <a:rPr lang="es-CO" sz="2400" dirty="0" smtClean="0"/>
              <a:t> </a:t>
            </a:r>
            <a:r>
              <a:rPr lang="es-MX" sz="2400" dirty="0" smtClean="0"/>
              <a:t> que significa ocultar, esconder.</a:t>
            </a:r>
          </a:p>
          <a:p>
            <a:endParaRPr lang="es-MX" sz="24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Rabí </a:t>
            </a:r>
            <a:r>
              <a:rPr lang="es-MX" sz="2400" dirty="0"/>
              <a:t>A</a:t>
            </a:r>
            <a:r>
              <a:rPr lang="es-MX" sz="2400" dirty="0" smtClean="0"/>
              <a:t>braham Ezra dice que </a:t>
            </a:r>
            <a:r>
              <a:rPr lang="es-MX" sz="2400" dirty="0" err="1" smtClean="0"/>
              <a:t>Tzafenat</a:t>
            </a:r>
            <a:r>
              <a:rPr lang="es-MX" sz="2400" dirty="0" smtClean="0"/>
              <a:t> </a:t>
            </a:r>
            <a:r>
              <a:rPr lang="es-MX" sz="2400" dirty="0" err="1" smtClean="0"/>
              <a:t>Paneaj</a:t>
            </a:r>
            <a:r>
              <a:rPr lang="es-MX" sz="2400" dirty="0" smtClean="0"/>
              <a:t> es una palabra egipcia y no conocemos su significado y si es traducido del egipcio al Hebreo por la Toráh, no sabemos el nombre original egipcio que Faraón le colocó a él.</a:t>
            </a:r>
          </a:p>
          <a:p>
            <a:r>
              <a:rPr lang="es-MX" sz="2400" dirty="0" smtClean="0"/>
              <a:t>De acuerdo a nuestros Sabios  que formularon la plegaria que dice de Dios, “El discierne (</a:t>
            </a:r>
            <a:r>
              <a:rPr lang="es-MX" sz="2400" b="1" i="1" dirty="0" err="1" smtClean="0"/>
              <a:t>mefane’aj</a:t>
            </a:r>
            <a:r>
              <a:rPr lang="es-MX" sz="2400" dirty="0" smtClean="0"/>
              <a:t>) cosas escondidas” [se encuentra en la plegaria ‘</a:t>
            </a:r>
            <a:r>
              <a:rPr lang="es-MX" sz="2400" dirty="0" err="1" smtClean="0"/>
              <a:t>Nishmas</a:t>
            </a:r>
            <a:r>
              <a:rPr lang="es-MX" sz="2400" dirty="0" smtClean="0"/>
              <a:t>’ y también en el </a:t>
            </a:r>
            <a:r>
              <a:rPr lang="es-MX" sz="2400" dirty="0" err="1" smtClean="0"/>
              <a:t>Piyut</a:t>
            </a:r>
            <a:r>
              <a:rPr lang="es-MX" sz="2400" dirty="0" smtClean="0"/>
              <a:t>, poema litúrgico que recitamos en el primer día de Rosh Hashaná].</a:t>
            </a:r>
          </a:p>
          <a:p>
            <a:r>
              <a:rPr lang="es-MX" sz="2400" dirty="0" smtClean="0"/>
              <a:t>Entonces, es posible que Faraón –dice Rambán- le haya dado a Yosef un nombre distinguido en la lengua de su tierra nativa. Por qué?</a:t>
            </a:r>
            <a:endParaRPr lang="es-MX" sz="24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200" dirty="0" smtClean="0"/>
              <a:t>Porque Faraón le preguntó a Yosef cómo decir “revelador de cosas escondidas” en Hebreo.</a:t>
            </a:r>
          </a:p>
          <a:p>
            <a:r>
              <a:rPr lang="es-MX" sz="2200" dirty="0" smtClean="0"/>
              <a:t>Alternativamente, el rey conocía la lengua Hebrea que se hablaba en la tierra de Kenaán, que era, después de todo, en los límites de su país, cerca de él.</a:t>
            </a:r>
          </a:p>
          <a:p>
            <a:r>
              <a:rPr lang="es-MX" sz="2200" dirty="0" smtClean="0"/>
              <a:t>La idea de este nombre, si es en hebreo, es : “revelador de lo que se halla escondido”.</a:t>
            </a:r>
          </a:p>
          <a:p>
            <a:r>
              <a:rPr lang="es-MX" sz="2200" dirty="0" smtClean="0"/>
              <a:t>Rambán también nos da otro ejemplo:</a:t>
            </a:r>
          </a:p>
          <a:p>
            <a:r>
              <a:rPr lang="es-MX" sz="2200" dirty="0" smtClean="0"/>
              <a:t>De manera similar encontramos que la hija de Faraón le dio un nombre a nuestro Maestro Moisés en su lengua nativa y no en la lengua de ella, llamándolo “Moisés” basado en Hebreo para: “Lo saqué –</a:t>
            </a:r>
            <a:r>
              <a:rPr lang="es-MX" sz="2200" b="1" i="1" dirty="0" err="1" smtClean="0"/>
              <a:t>mashisi</a:t>
            </a:r>
            <a:r>
              <a:rPr lang="es-MX" sz="2200" b="1" i="1" dirty="0" smtClean="0"/>
              <a:t>-</a:t>
            </a:r>
            <a:r>
              <a:rPr lang="es-MX" sz="2200" dirty="0" smtClean="0"/>
              <a:t> de las aguas” </a:t>
            </a:r>
            <a:r>
              <a:rPr lang="he-IL" sz="2400" dirty="0"/>
              <a:t>מְשִׁיתִֽהוּ </a:t>
            </a:r>
            <a:r>
              <a:rPr lang="es-CO" sz="2400" dirty="0" smtClean="0"/>
              <a:t> </a:t>
            </a:r>
            <a:r>
              <a:rPr lang="es-MX" sz="2200" dirty="0" smtClean="0"/>
              <a:t>Éxodo 2:10</a:t>
            </a:r>
            <a:endParaRPr lang="es-MX" sz="22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200" b="1" dirty="0"/>
              <a:t>2:10</a:t>
            </a:r>
            <a:r>
              <a:rPr lang="es-CO" sz="2200" dirty="0"/>
              <a:t>   Y el niño creció y ella lo trajo a la hija del Faraón, y fue para ella como un </a:t>
            </a:r>
            <a:r>
              <a:rPr lang="es-CO" sz="2200" dirty="0" smtClean="0"/>
              <a:t> </a:t>
            </a:r>
            <a:r>
              <a:rPr lang="es-CO" sz="2200" dirty="0"/>
              <a:t>hijo,  y lo llamó Moisés (Moshé), pues dijo: Porque </a:t>
            </a:r>
            <a:r>
              <a:rPr lang="es-CO" sz="2200" dirty="0">
                <a:solidFill>
                  <a:srgbClr val="FF0000"/>
                </a:solidFill>
              </a:rPr>
              <a:t>de las aguas lo saqué</a:t>
            </a:r>
            <a:r>
              <a:rPr lang="es-CO" sz="2200" dirty="0"/>
              <a:t>.</a:t>
            </a:r>
            <a:br>
              <a:rPr lang="es-CO" sz="2200" dirty="0"/>
            </a:br>
            <a:r>
              <a:rPr lang="es-CO" sz="2200" dirty="0"/>
              <a:t>            </a:t>
            </a:r>
            <a:r>
              <a:rPr lang="es-CO" sz="2200" b="1" dirty="0" err="1"/>
              <a:t>Vayigdal</a:t>
            </a:r>
            <a:r>
              <a:rPr lang="es-CO" sz="2200" b="1" dirty="0"/>
              <a:t> </a:t>
            </a:r>
            <a:r>
              <a:rPr lang="es-CO" sz="2200" b="1" dirty="0" err="1"/>
              <a:t>hayeled</a:t>
            </a:r>
            <a:r>
              <a:rPr lang="es-CO" sz="2200" b="1" dirty="0"/>
              <a:t> </a:t>
            </a:r>
            <a:r>
              <a:rPr lang="es-CO" sz="2200" b="1" dirty="0" err="1"/>
              <a:t>vatevi'ehu</a:t>
            </a:r>
            <a:r>
              <a:rPr lang="es-CO" sz="2200" b="1" dirty="0"/>
              <a:t> </a:t>
            </a:r>
            <a:r>
              <a:rPr lang="es-CO" sz="2200" b="1" dirty="0" err="1"/>
              <a:t>levat-Par'oh</a:t>
            </a:r>
            <a:r>
              <a:rPr lang="es-CO" sz="2200" b="1" dirty="0"/>
              <a:t> </a:t>
            </a:r>
            <a:r>
              <a:rPr lang="es-CO" sz="2200" b="1" dirty="0" err="1"/>
              <a:t>vayehi-lah</a:t>
            </a:r>
            <a:r>
              <a:rPr lang="es-CO" sz="2200" b="1" dirty="0"/>
              <a:t> leven </a:t>
            </a:r>
            <a:r>
              <a:rPr lang="es-CO" sz="2200" b="1" dirty="0" err="1"/>
              <a:t>vatikra</a:t>
            </a:r>
            <a:r>
              <a:rPr lang="es-CO" sz="2200" b="1" dirty="0"/>
              <a:t> </a:t>
            </a:r>
            <a:r>
              <a:rPr lang="es-CO" sz="2200" b="1" dirty="0" err="1" smtClean="0"/>
              <a:t>shemo</a:t>
            </a:r>
            <a:r>
              <a:rPr lang="es-CO" sz="2200" b="1" dirty="0" smtClean="0"/>
              <a:t> </a:t>
            </a:r>
            <a:r>
              <a:rPr lang="es-CO" sz="2200" b="1" dirty="0" err="1"/>
              <a:t>Moshe</a:t>
            </a:r>
            <a:r>
              <a:rPr lang="es-CO" sz="2200" b="1" dirty="0"/>
              <a:t> </a:t>
            </a:r>
            <a:r>
              <a:rPr lang="es-CO" sz="2200" b="1" dirty="0" err="1"/>
              <a:t>vatomer</a:t>
            </a:r>
            <a:r>
              <a:rPr lang="es-CO" sz="2200" b="1" dirty="0"/>
              <a:t> ki min-</a:t>
            </a:r>
            <a:r>
              <a:rPr lang="es-CO" sz="2200" b="1" dirty="0" err="1"/>
              <a:t>hamayim</a:t>
            </a:r>
            <a:r>
              <a:rPr lang="es-CO" sz="2200" b="1" dirty="0"/>
              <a:t> </a:t>
            </a:r>
            <a:r>
              <a:rPr lang="es-CO" sz="2200" b="1" dirty="0" err="1">
                <a:solidFill>
                  <a:srgbClr val="FF0000"/>
                </a:solidFill>
              </a:rPr>
              <a:t>meshitihu</a:t>
            </a:r>
            <a:r>
              <a:rPr lang="es-CO" sz="2200" b="1" dirty="0"/>
              <a:t>. </a:t>
            </a:r>
            <a:endParaRPr lang="es-CO" sz="2200" b="1" dirty="0" smtClean="0"/>
          </a:p>
          <a:p>
            <a:r>
              <a:rPr lang="es-MX" sz="2200" dirty="0" smtClean="0"/>
              <a:t>Dice Rambán que no sabe por que le desconcertó el hecho que los libros egipcios llaman a Moisés “</a:t>
            </a:r>
            <a:r>
              <a:rPr lang="es-MX" sz="2200" dirty="0" err="1" smtClean="0"/>
              <a:t>Monius</a:t>
            </a:r>
            <a:r>
              <a:rPr lang="es-MX" sz="2200" dirty="0" smtClean="0"/>
              <a:t>”, porque la gente usa de cambiar los nombres cuando traduce a una palabra que sea entendida en su propio lenguaje o que sea familiar a ellos.</a:t>
            </a:r>
          </a:p>
          <a:p>
            <a:r>
              <a:rPr lang="es-MX" sz="2200" dirty="0" smtClean="0"/>
              <a:t>Rambán asegura que el nombre original fue “Moshé” y que “Monios” es la traducción usada por los Griegos que estaban mas familiarizados con ese nombre.</a:t>
            </a:r>
          </a:p>
          <a:p>
            <a:endParaRPr lang="es-MX"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La hija de </a:t>
            </a:r>
            <a:r>
              <a:rPr lang="es-MX" sz="2400" dirty="0" err="1" smtClean="0"/>
              <a:t>Poti-Fera</a:t>
            </a:r>
            <a:r>
              <a:rPr lang="es-MX" sz="2400" dirty="0" smtClean="0"/>
              <a:t>, ministro (Jefe) de On. -</a:t>
            </a:r>
            <a:r>
              <a:rPr lang="es-MX" sz="2400" b="1" dirty="0"/>
              <a:t> </a:t>
            </a:r>
            <a:r>
              <a:rPr lang="es-MX" sz="2400" b="1" dirty="0" err="1"/>
              <a:t>Osnat</a:t>
            </a:r>
            <a:r>
              <a:rPr lang="es-MX" sz="2400" b="1" dirty="0"/>
              <a:t> bat-</a:t>
            </a:r>
            <a:r>
              <a:rPr lang="es-MX" sz="2400" b="1" dirty="0" err="1"/>
              <a:t>Poti</a:t>
            </a:r>
            <a:r>
              <a:rPr lang="es-MX" sz="2400" b="1" dirty="0"/>
              <a:t> </a:t>
            </a:r>
            <a:r>
              <a:rPr lang="es-MX" sz="2400" b="1" dirty="0" err="1"/>
              <a:t>Fera</a:t>
            </a:r>
            <a:r>
              <a:rPr lang="es-MX" sz="2400" b="1" dirty="0"/>
              <a:t> </a:t>
            </a:r>
            <a:r>
              <a:rPr lang="es-MX" sz="2400" b="1" dirty="0" err="1">
                <a:solidFill>
                  <a:srgbClr val="FF0000"/>
                </a:solidFill>
              </a:rPr>
              <a:t>kohen</a:t>
            </a:r>
            <a:r>
              <a:rPr lang="es-MX" sz="2400" b="1" dirty="0"/>
              <a:t> On</a:t>
            </a:r>
            <a:endParaRPr lang="es-MX" sz="2400" dirty="0" smtClean="0"/>
          </a:p>
          <a:p>
            <a:r>
              <a:rPr lang="es-MX" sz="2400" dirty="0" smtClean="0"/>
              <a:t>Rashí dice que es llamado </a:t>
            </a:r>
            <a:r>
              <a:rPr lang="es-MX" sz="2400" dirty="0" err="1" smtClean="0"/>
              <a:t>Poti-Fera</a:t>
            </a:r>
            <a:r>
              <a:rPr lang="es-MX" sz="2400" dirty="0" smtClean="0"/>
              <a:t> aquí pero es el mismo Potifar, porque </a:t>
            </a:r>
            <a:r>
              <a:rPr lang="he-IL" sz="2400" dirty="0" smtClean="0"/>
              <a:t>פּוֹטִי פֶרַע </a:t>
            </a:r>
            <a:r>
              <a:rPr lang="es-CO" sz="2400" dirty="0" smtClean="0"/>
              <a:t> había sido castrado  </a:t>
            </a:r>
            <a:r>
              <a:rPr lang="he-IL" sz="2400" dirty="0" smtClean="0"/>
              <a:t> פָרַע </a:t>
            </a:r>
            <a:r>
              <a:rPr lang="es-CO" sz="2400" dirty="0" smtClean="0"/>
              <a:t> -fara- porque deseaba a Yosef para tener relaciones sexuales con él.</a:t>
            </a:r>
          </a:p>
          <a:p>
            <a:r>
              <a:rPr lang="es-CO" sz="2400" dirty="0" smtClean="0"/>
              <a:t>Pero Rambán no esta de acuerdo y dice que de acuerdo a los Sabios, Potifar fue un oficial de Faraón, Jefe de los Verdugos, pero cuando fue castrado y la gente se dio cuenta, se le llamó burlonamente </a:t>
            </a:r>
            <a:r>
              <a:rPr lang="es-CO" sz="2400" dirty="0" err="1" smtClean="0"/>
              <a:t>Poti-Fera</a:t>
            </a:r>
            <a:r>
              <a:rPr lang="es-CO" sz="2400" dirty="0" smtClean="0"/>
              <a:t>, le dio vergüenza y renunció a su posición y se enroló en la posición de sacerdote de un templo de idolatría. Porque esta es la costumbre de la gente distinguida.</a:t>
            </a:r>
            <a:endParaRPr lang="es-MX" sz="24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Es muy posible que On haya sido el nombre de su deidad y no el nombre de su lugar.</a:t>
            </a:r>
          </a:p>
          <a:p>
            <a:r>
              <a:rPr lang="es-CO" sz="2400" dirty="0" smtClean="0"/>
              <a:t>De manera similar tenemos el caso de Yitró, el ministro de Midián (Éxodo 2:16), lo que significa que Yitró fue un sacerdote y no un oficial distinguido, como los Sabios aseguran concerniente a Yitró (Sanhedrín 82b), ya que él engordaba terneros para el sacrificio a los ídolos.</a:t>
            </a:r>
          </a:p>
          <a:p>
            <a:r>
              <a:rPr lang="es-CO" sz="2400" dirty="0" smtClean="0"/>
              <a:t>Se refiere al análisis sobre la muerte de </a:t>
            </a:r>
            <a:r>
              <a:rPr lang="es-CO" sz="2400" dirty="0" err="1" smtClean="0"/>
              <a:t>Zimri</a:t>
            </a:r>
            <a:r>
              <a:rPr lang="es-CO" sz="2400" dirty="0" smtClean="0"/>
              <a:t> y </a:t>
            </a:r>
            <a:r>
              <a:rPr lang="es-CO" sz="2400" dirty="0" err="1" smtClean="0"/>
              <a:t>Kosbi</a:t>
            </a:r>
            <a:r>
              <a:rPr lang="es-CO" sz="2400" dirty="0" smtClean="0"/>
              <a:t>  a manos de </a:t>
            </a:r>
            <a:r>
              <a:rPr lang="es-CO" sz="2400" dirty="0" err="1" smtClean="0"/>
              <a:t>Pinjás</a:t>
            </a:r>
            <a:r>
              <a:rPr lang="es-CO" sz="2400" dirty="0" smtClean="0"/>
              <a:t>:</a:t>
            </a:r>
          </a:p>
          <a:p>
            <a:r>
              <a:rPr lang="es-ES" sz="2400" dirty="0" smtClean="0"/>
              <a:t>“</a:t>
            </a:r>
            <a:r>
              <a:rPr lang="es-ES" sz="2400" i="1" dirty="0" smtClean="0"/>
              <a:t>Las tribus ahora empezaron a abusar de él: "¿Veis este hijo de </a:t>
            </a:r>
            <a:r>
              <a:rPr lang="es-ES" sz="2400" i="1" dirty="0" err="1" smtClean="0"/>
              <a:t>Puti</a:t>
            </a:r>
            <a:r>
              <a:rPr lang="es-ES" sz="2400" i="1" dirty="0" smtClean="0"/>
              <a:t> [= Putiel] cuyo abuelo materno engordaba [</a:t>
            </a:r>
            <a:r>
              <a:rPr lang="es-ES" sz="2400" i="1" dirty="0" err="1" smtClean="0"/>
              <a:t>Pittem</a:t>
            </a:r>
            <a:r>
              <a:rPr lang="es-ES" sz="2400" i="1" dirty="0" smtClean="0"/>
              <a:t>] ganado para los ídolos,</a:t>
            </a:r>
            <a:r>
              <a:rPr lang="es-ES" sz="2400" dirty="0" smtClean="0"/>
              <a:t>”…</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b="1" dirty="0"/>
              <a:t>6:25</a:t>
            </a:r>
            <a:r>
              <a:rPr lang="es-ES" sz="2400" dirty="0"/>
              <a:t>   Y Elazar, hijo de Aarón, tomó para sí por mujer a una de las hijas de Putiel, y ella le parió a </a:t>
            </a:r>
            <a:r>
              <a:rPr lang="es-ES" sz="2400" dirty="0" err="1"/>
              <a:t>Pinejás</a:t>
            </a:r>
            <a:r>
              <a:rPr lang="es-ES" sz="2400" dirty="0"/>
              <a:t>. Estas son las cabezas de las casas paternas de los levitas, según sus familias.</a:t>
            </a:r>
          </a:p>
          <a:p>
            <a:r>
              <a:rPr lang="es-ES" sz="2400" b="1" dirty="0" err="1"/>
              <a:t>Ve'El'azar</a:t>
            </a:r>
            <a:r>
              <a:rPr lang="es-ES" sz="2400" b="1" dirty="0"/>
              <a:t> ben-</a:t>
            </a:r>
            <a:r>
              <a:rPr lang="es-ES" sz="2400" b="1" dirty="0" err="1"/>
              <a:t>Aharon</a:t>
            </a:r>
            <a:r>
              <a:rPr lang="es-ES" sz="2400" b="1" dirty="0"/>
              <a:t> </a:t>
            </a:r>
            <a:r>
              <a:rPr lang="es-ES" sz="2400" b="1" dirty="0" err="1"/>
              <a:t>lakaj</a:t>
            </a:r>
            <a:r>
              <a:rPr lang="es-ES" sz="2400" b="1" dirty="0"/>
              <a:t>-lo </a:t>
            </a:r>
            <a:r>
              <a:rPr lang="es-ES" sz="2400" b="1" dirty="0" err="1"/>
              <a:t>mibenot</a:t>
            </a:r>
            <a:r>
              <a:rPr lang="es-ES" sz="2400" b="1" dirty="0"/>
              <a:t> Putiel lo </a:t>
            </a:r>
            <a:r>
              <a:rPr lang="es-ES" sz="2400" b="1" dirty="0" err="1"/>
              <a:t>le'ishah</a:t>
            </a:r>
            <a:r>
              <a:rPr lang="es-ES" sz="2400" b="1" dirty="0"/>
              <a:t> </a:t>
            </a:r>
            <a:r>
              <a:rPr lang="es-ES" sz="2400" b="1" dirty="0" err="1"/>
              <a:t>vateled</a:t>
            </a:r>
            <a:r>
              <a:rPr lang="es-ES" sz="2400" b="1" dirty="0"/>
              <a:t> lo et-Pinjas </a:t>
            </a:r>
            <a:r>
              <a:rPr lang="es-ES" sz="2400" b="1" dirty="0" err="1"/>
              <a:t>eleh</a:t>
            </a:r>
            <a:r>
              <a:rPr lang="es-ES" sz="2400" b="1" dirty="0"/>
              <a:t> </a:t>
            </a:r>
            <a:r>
              <a:rPr lang="es-ES" sz="2400" b="1" dirty="0" err="1"/>
              <a:t>rashey</a:t>
            </a:r>
            <a:r>
              <a:rPr lang="es-ES" sz="2400" b="1" dirty="0"/>
              <a:t> </a:t>
            </a:r>
            <a:r>
              <a:rPr lang="es-ES" sz="2400" b="1" dirty="0" err="1"/>
              <a:t>avot</a:t>
            </a:r>
            <a:r>
              <a:rPr lang="es-ES" sz="2400" b="1" dirty="0"/>
              <a:t> </a:t>
            </a:r>
            <a:r>
              <a:rPr lang="es-ES" sz="2400" b="1" dirty="0" err="1"/>
              <a:t>haLevi'im</a:t>
            </a:r>
            <a:r>
              <a:rPr lang="es-ES" sz="2400" b="1" dirty="0"/>
              <a:t> </a:t>
            </a:r>
            <a:r>
              <a:rPr lang="es-ES" sz="2400" b="1" dirty="0" err="1"/>
              <a:t>lemishpejotam</a:t>
            </a:r>
            <a:r>
              <a:rPr lang="es-ES" sz="2400" b="1" dirty="0"/>
              <a:t>.</a:t>
            </a:r>
            <a:endParaRPr lang="es-ES" sz="2400" dirty="0"/>
          </a:p>
          <a:p>
            <a:pPr>
              <a:buNone/>
            </a:pPr>
            <a:r>
              <a:rPr lang="es-ES" sz="2400" dirty="0" smtClean="0"/>
              <a:t>Según la leyenda, Putiel era Jetro, llamado así porque como sacerdote de Madián había engordado (</a:t>
            </a:r>
            <a:r>
              <a:rPr lang="es-ES" sz="2400" dirty="0" err="1" smtClean="0"/>
              <a:t>Pittem</a:t>
            </a:r>
            <a:r>
              <a:rPr lang="es-ES" sz="2400" dirty="0" smtClean="0"/>
              <a:t> </a:t>
            </a:r>
            <a:r>
              <a:rPr lang="he-IL" sz="2400" dirty="0" smtClean="0"/>
              <a:t>פיטם</a:t>
            </a:r>
            <a:r>
              <a:rPr lang="es-ES" sz="2400" dirty="0" smtClean="0"/>
              <a:t>, con quien Putiel está aquí conectado) ganado para los sacrificios idolátricos.</a:t>
            </a:r>
            <a:endParaRPr lang="es-MX"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Al referirse Rashí a </a:t>
            </a:r>
            <a:r>
              <a:rPr lang="es-MX" sz="2400" dirty="0" err="1" smtClean="0"/>
              <a:t>Poti-Fera</a:t>
            </a:r>
            <a:r>
              <a:rPr lang="es-MX" sz="2400" dirty="0" smtClean="0"/>
              <a:t> como Cohen –Sacerdote- de On, Rambán argumenta que no necesariamente se refiere al servicio sacerdotal.</a:t>
            </a:r>
          </a:p>
          <a:p>
            <a:r>
              <a:rPr lang="es-MX" sz="2400" dirty="0" smtClean="0"/>
              <a:t>Dice Rambán: “La verdad es que las palabras relacionadas a </a:t>
            </a:r>
            <a:r>
              <a:rPr lang="es-MX" sz="2400" dirty="0" smtClean="0">
                <a:solidFill>
                  <a:srgbClr val="FF0000"/>
                </a:solidFill>
              </a:rPr>
              <a:t>Kohén  </a:t>
            </a:r>
            <a:r>
              <a:rPr lang="he-IL" sz="2400" dirty="0" smtClean="0">
                <a:solidFill>
                  <a:srgbClr val="FF0000"/>
                </a:solidFill>
              </a:rPr>
              <a:t>כֹּהֵן</a:t>
            </a:r>
            <a:r>
              <a:rPr lang="es-CO" sz="2400" dirty="0" smtClean="0">
                <a:solidFill>
                  <a:srgbClr val="FF0000"/>
                </a:solidFill>
              </a:rPr>
              <a:t> </a:t>
            </a:r>
            <a:r>
              <a:rPr lang="es-MX" sz="2400" dirty="0" smtClean="0"/>
              <a:t> se refieren a “Servicio” de cualquier sorteo, pero no solamente al servicio de alguna deidad.</a:t>
            </a:r>
          </a:p>
          <a:p>
            <a:r>
              <a:rPr lang="es-MX" sz="2400" dirty="0" smtClean="0"/>
              <a:t>Porque tenemos el verso: </a:t>
            </a:r>
            <a:r>
              <a:rPr lang="es-MX" sz="2400" i="1" dirty="0" smtClean="0"/>
              <a:t>“Y los hijos de David fueron Kohanim –ministros- </a:t>
            </a:r>
            <a:r>
              <a:rPr lang="es-MX" sz="2400" dirty="0" smtClean="0"/>
              <a:t>(2 Samuel 8:18), mientras que en el pasaje paralelo de Crónicas (1 Crónicas 18:17) encontramos que se substituye por, “</a:t>
            </a:r>
            <a:r>
              <a:rPr lang="es-MX" sz="2400" i="1" dirty="0" smtClean="0"/>
              <a:t>Y los hijos de David fueron oficiales jefes al servicio del rey”, </a:t>
            </a:r>
            <a:r>
              <a:rPr lang="es-MX" sz="2400" dirty="0" smtClean="0"/>
              <a:t>en donde Kohanim se refiere a ministros, sirvientes del rey y no sacerdotes.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Dice textualmente:</a:t>
            </a:r>
          </a:p>
          <a:p>
            <a:r>
              <a:rPr lang="es-CO" sz="2400" dirty="0" smtClean="0"/>
              <a:t>Ubenayahu ben Yehoyada al </a:t>
            </a:r>
            <a:r>
              <a:rPr lang="es-CO" sz="2400" dirty="0" err="1" smtClean="0"/>
              <a:t>hakereti</a:t>
            </a:r>
            <a:r>
              <a:rPr lang="es-CO" sz="2400" dirty="0" smtClean="0"/>
              <a:t> </a:t>
            </a:r>
            <a:r>
              <a:rPr lang="es-CO" sz="2400" dirty="0" err="1" smtClean="0"/>
              <a:t>vehapeleti</a:t>
            </a:r>
            <a:r>
              <a:rPr lang="es-CO" sz="2400" dirty="0" smtClean="0"/>
              <a:t> </a:t>
            </a:r>
            <a:r>
              <a:rPr lang="es-CO" sz="2400" dirty="0" err="1" smtClean="0"/>
              <a:t>ubene</a:t>
            </a:r>
            <a:r>
              <a:rPr lang="es-CO" sz="2400" dirty="0" smtClean="0"/>
              <a:t> David </a:t>
            </a:r>
            <a:r>
              <a:rPr lang="es-CO" sz="2400" dirty="0" err="1" smtClean="0">
                <a:solidFill>
                  <a:srgbClr val="FF0000"/>
                </a:solidFill>
              </a:rPr>
              <a:t>kohanim</a:t>
            </a:r>
            <a:r>
              <a:rPr lang="es-CO" sz="2400" dirty="0" smtClean="0">
                <a:solidFill>
                  <a:srgbClr val="FF0000"/>
                </a:solidFill>
              </a:rPr>
              <a:t> </a:t>
            </a:r>
            <a:r>
              <a:rPr lang="es-CO" sz="2400" dirty="0" err="1" smtClean="0">
                <a:solidFill>
                  <a:srgbClr val="FF0000"/>
                </a:solidFill>
              </a:rPr>
              <a:t>hayú</a:t>
            </a:r>
            <a:r>
              <a:rPr lang="es-CO" sz="2400" dirty="0" smtClean="0">
                <a:solidFill>
                  <a:srgbClr val="FF0000"/>
                </a:solidFill>
              </a:rPr>
              <a:t>. </a:t>
            </a:r>
          </a:p>
          <a:p>
            <a:pPr algn="r"/>
            <a:r>
              <a:rPr lang="he-IL" sz="2400" dirty="0"/>
              <a:t>וּבְנָיָ֙הוּ֙ בֶּן־יְהֹ֣ויָדָ֔ע וְהַכְּרֵתִ֖י וְהַפְּלֵתִ֑י וּבְנֵ֥י דָוִ֖ד </a:t>
            </a:r>
            <a:r>
              <a:rPr lang="he-IL" sz="2400" dirty="0">
                <a:solidFill>
                  <a:srgbClr val="FF0000"/>
                </a:solidFill>
              </a:rPr>
              <a:t>כֹּהֲנִ֥ים הָיֽוּ </a:t>
            </a:r>
            <a:endParaRPr lang="es-CO" sz="2400" dirty="0" smtClean="0">
              <a:solidFill>
                <a:srgbClr val="FF0000"/>
              </a:solidFill>
            </a:endParaRPr>
          </a:p>
          <a:p>
            <a:pPr algn="r"/>
            <a:r>
              <a:rPr lang="es-MX" sz="2400" dirty="0" smtClean="0"/>
              <a:t>Y Benayahu hijo de Yehoyadá estaba (mandaba) sobre los Keretitas y los Peletitas y los hijos de David </a:t>
            </a:r>
            <a:r>
              <a:rPr lang="es-MX" sz="2400" dirty="0" smtClean="0">
                <a:solidFill>
                  <a:srgbClr val="FF0000"/>
                </a:solidFill>
              </a:rPr>
              <a:t>eran ministros </a:t>
            </a:r>
            <a:r>
              <a:rPr lang="es-MX" sz="2400" dirty="0" smtClean="0"/>
              <a:t>(2 Shemuel 8:18)</a:t>
            </a:r>
          </a:p>
          <a:p>
            <a:endParaRPr lang="es-MX" sz="2400"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Dice textualmente:</a:t>
            </a:r>
          </a:p>
          <a:p>
            <a:r>
              <a:rPr lang="es-CO" sz="2400" dirty="0" smtClean="0"/>
              <a:t>Ubenayahu ben Yehoyada al </a:t>
            </a:r>
            <a:r>
              <a:rPr lang="es-CO" sz="2400" dirty="0" err="1" smtClean="0"/>
              <a:t>hakereti</a:t>
            </a:r>
            <a:r>
              <a:rPr lang="es-CO" sz="2400" dirty="0" smtClean="0"/>
              <a:t> </a:t>
            </a:r>
            <a:r>
              <a:rPr lang="es-CO" sz="2400" dirty="0" err="1" smtClean="0"/>
              <a:t>vehapeleti</a:t>
            </a:r>
            <a:r>
              <a:rPr lang="es-CO" sz="2400" dirty="0" smtClean="0"/>
              <a:t> </a:t>
            </a:r>
            <a:r>
              <a:rPr lang="es-CO" sz="2400" dirty="0" err="1" smtClean="0"/>
              <a:t>ubene</a:t>
            </a:r>
            <a:r>
              <a:rPr lang="es-CO" sz="2400" dirty="0" smtClean="0"/>
              <a:t> David </a:t>
            </a:r>
            <a:r>
              <a:rPr lang="es-CO" sz="2400" dirty="0" err="1" smtClean="0">
                <a:solidFill>
                  <a:srgbClr val="FF0000"/>
                </a:solidFill>
              </a:rPr>
              <a:t>harishonim</a:t>
            </a:r>
            <a:r>
              <a:rPr lang="es-CO" sz="2400" dirty="0" smtClean="0">
                <a:solidFill>
                  <a:srgbClr val="FF0000"/>
                </a:solidFill>
              </a:rPr>
              <a:t> </a:t>
            </a:r>
            <a:r>
              <a:rPr lang="es-CO" sz="2400" dirty="0" err="1" smtClean="0">
                <a:solidFill>
                  <a:srgbClr val="FF0000"/>
                </a:solidFill>
              </a:rPr>
              <a:t>leyad</a:t>
            </a:r>
            <a:r>
              <a:rPr lang="es-CO" sz="2400" dirty="0" smtClean="0">
                <a:solidFill>
                  <a:srgbClr val="FF0000"/>
                </a:solidFill>
              </a:rPr>
              <a:t> </a:t>
            </a:r>
            <a:r>
              <a:rPr lang="es-CO" sz="2400" dirty="0" err="1" smtClean="0">
                <a:solidFill>
                  <a:srgbClr val="FF0000"/>
                </a:solidFill>
              </a:rPr>
              <a:t>hamelek</a:t>
            </a:r>
            <a:r>
              <a:rPr lang="es-CO" sz="2400" dirty="0" smtClean="0">
                <a:solidFill>
                  <a:srgbClr val="FF0000"/>
                </a:solidFill>
              </a:rPr>
              <a:t> </a:t>
            </a:r>
          </a:p>
          <a:p>
            <a:pPr algn="r"/>
            <a:r>
              <a:rPr lang="he-IL" sz="2400" dirty="0"/>
              <a:t>וּבְנָיָ֙הוּ֙ בֶּן־יְהֹ֣ויָדָ֔ע עַל־הַכְּרֵתִ֖י וְהַפְּלֵתִ֑י וּבְנֵי־דָוִ֥יד </a:t>
            </a:r>
            <a:r>
              <a:rPr lang="he-IL" sz="2400" dirty="0">
                <a:solidFill>
                  <a:srgbClr val="FF0000"/>
                </a:solidFill>
              </a:rPr>
              <a:t>הָרִאשֹׁנִ֖ים לְיַ֥ד הַמֶּֽלֶךְ</a:t>
            </a:r>
            <a:endParaRPr lang="es-CO" sz="2400" dirty="0">
              <a:solidFill>
                <a:srgbClr val="FF0000"/>
              </a:solidFill>
            </a:endParaRPr>
          </a:p>
          <a:p>
            <a:r>
              <a:rPr lang="es-MX" sz="2400" dirty="0" smtClean="0"/>
              <a:t>Y Benayahu hijo de Yehoyada estaba sobre los Keretitas y los Peletitas y los hijos de David </a:t>
            </a:r>
            <a:r>
              <a:rPr lang="es-MX" sz="2400" dirty="0" smtClean="0">
                <a:solidFill>
                  <a:srgbClr val="FF0000"/>
                </a:solidFill>
              </a:rPr>
              <a:t>fueron jefes a disposición del rey.</a:t>
            </a:r>
          </a:p>
          <a:p>
            <a:endParaRPr lang="es-MX" sz="24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a:t>41:46 Y José era de edad de treinta años cuando se presentó delante del Faraón, rey de Egipto, y recorrió toda la tierra de Egipto.</a:t>
            </a:r>
          </a:p>
          <a:p>
            <a:r>
              <a:rPr lang="es-MX" sz="2400" b="1" dirty="0" err="1"/>
              <a:t>VeYosef</a:t>
            </a:r>
            <a:r>
              <a:rPr lang="es-MX" sz="2400" b="1" dirty="0"/>
              <a:t> ben-</a:t>
            </a:r>
            <a:r>
              <a:rPr lang="es-MX" sz="2400" b="1" dirty="0" err="1"/>
              <a:t>shloshim</a:t>
            </a:r>
            <a:r>
              <a:rPr lang="es-MX" sz="2400" b="1" dirty="0"/>
              <a:t> </a:t>
            </a:r>
            <a:r>
              <a:rPr lang="es-MX" sz="2400" b="1" dirty="0" err="1"/>
              <a:t>shanah</a:t>
            </a:r>
            <a:r>
              <a:rPr lang="es-MX" sz="2400" b="1" dirty="0"/>
              <a:t> </a:t>
            </a:r>
            <a:r>
              <a:rPr lang="es-MX" sz="2400" b="1" dirty="0" err="1"/>
              <a:t>be'omdo</a:t>
            </a:r>
            <a:r>
              <a:rPr lang="es-MX" sz="2400" b="1" dirty="0"/>
              <a:t> </a:t>
            </a:r>
            <a:r>
              <a:rPr lang="es-MX" sz="2400" b="1" dirty="0" err="1"/>
              <a:t>lifney</a:t>
            </a:r>
            <a:r>
              <a:rPr lang="es-MX" sz="2400" b="1" dirty="0"/>
              <a:t> </a:t>
            </a:r>
            <a:r>
              <a:rPr lang="es-MX" sz="2400" b="1" dirty="0" err="1"/>
              <a:t>Par'oh</a:t>
            </a:r>
            <a:r>
              <a:rPr lang="es-MX" sz="2400" b="1" dirty="0"/>
              <a:t> </a:t>
            </a:r>
            <a:r>
              <a:rPr lang="es-MX" sz="2400" b="1" dirty="0" err="1"/>
              <a:t>melej-Mitsrayim</a:t>
            </a:r>
            <a:r>
              <a:rPr lang="es-MX" sz="2400" b="1" dirty="0"/>
              <a:t> </a:t>
            </a:r>
            <a:r>
              <a:rPr lang="es-MX" sz="2400" b="1" dirty="0" err="1"/>
              <a:t>vayetse</a:t>
            </a:r>
            <a:r>
              <a:rPr lang="es-MX" sz="2400" b="1" dirty="0"/>
              <a:t> Yosef </a:t>
            </a:r>
            <a:r>
              <a:rPr lang="es-MX" sz="2400" b="1" dirty="0" err="1"/>
              <a:t>milifney</a:t>
            </a:r>
            <a:r>
              <a:rPr lang="es-MX" sz="2400" b="1" dirty="0"/>
              <a:t> </a:t>
            </a:r>
            <a:r>
              <a:rPr lang="es-MX" sz="2400" b="1" dirty="0" err="1"/>
              <a:t>Far'oh</a:t>
            </a:r>
            <a:r>
              <a:rPr lang="es-MX" sz="2400" b="1" dirty="0"/>
              <a:t> </a:t>
            </a:r>
            <a:r>
              <a:rPr lang="es-MX" sz="2400" b="1" dirty="0" err="1"/>
              <a:t>vaya'avor</a:t>
            </a:r>
            <a:r>
              <a:rPr lang="es-MX" sz="2400" b="1" dirty="0"/>
              <a:t> </a:t>
            </a:r>
            <a:r>
              <a:rPr lang="es-MX" sz="2400" b="1" dirty="0" err="1"/>
              <a:t>bejol</a:t>
            </a:r>
            <a:r>
              <a:rPr lang="es-MX" sz="2400" b="1" dirty="0"/>
              <a:t> </a:t>
            </a:r>
            <a:r>
              <a:rPr lang="es-MX" sz="2400" b="1" dirty="0" err="1"/>
              <a:t>erets</a:t>
            </a:r>
            <a:r>
              <a:rPr lang="es-MX" sz="2400" b="1" dirty="0"/>
              <a:t> </a:t>
            </a:r>
            <a:r>
              <a:rPr lang="es-MX" sz="2400" b="1" dirty="0" err="1"/>
              <a:t>Mitsrayim</a:t>
            </a:r>
            <a:r>
              <a:rPr lang="es-MX" sz="2400" b="1" dirty="0"/>
              <a:t>.</a:t>
            </a:r>
            <a:endParaRPr lang="es-MX" sz="2400" dirty="0"/>
          </a:p>
          <a:p>
            <a:r>
              <a:rPr lang="es-MX" sz="2400" dirty="0"/>
              <a:t>41:47 Y produjo la tierra, en los siete años de abundancia, a manos llenas.</a:t>
            </a:r>
          </a:p>
          <a:p>
            <a:r>
              <a:rPr lang="es-MX" sz="2400" b="1" dirty="0" err="1"/>
              <a:t>Vata'as</a:t>
            </a:r>
            <a:r>
              <a:rPr lang="es-MX" sz="2400" b="1" dirty="0"/>
              <a:t> </a:t>
            </a:r>
            <a:r>
              <a:rPr lang="es-MX" sz="2400" b="1" dirty="0" err="1"/>
              <a:t>ha'arets</a:t>
            </a:r>
            <a:r>
              <a:rPr lang="es-MX" sz="2400" b="1" dirty="0"/>
              <a:t> </a:t>
            </a:r>
            <a:r>
              <a:rPr lang="es-MX" sz="2400" b="1" dirty="0" err="1"/>
              <a:t>besheva</a:t>
            </a:r>
            <a:r>
              <a:rPr lang="es-MX" sz="2400" b="1" dirty="0"/>
              <a:t> </a:t>
            </a:r>
            <a:r>
              <a:rPr lang="es-MX" sz="2400" b="1" dirty="0" err="1"/>
              <a:t>shney</a:t>
            </a:r>
            <a:r>
              <a:rPr lang="es-MX" sz="2400" b="1" dirty="0"/>
              <a:t> </a:t>
            </a:r>
            <a:r>
              <a:rPr lang="es-MX" sz="2400" b="1" dirty="0" err="1"/>
              <a:t>hasava</a:t>
            </a:r>
            <a:r>
              <a:rPr lang="es-MX" sz="2400" b="1" dirty="0"/>
              <a:t> </a:t>
            </a:r>
            <a:r>
              <a:rPr lang="es-MX" sz="2400" b="1" dirty="0" err="1"/>
              <a:t>likmatsim</a:t>
            </a:r>
            <a:r>
              <a:rPr lang="es-MX" sz="2400" b="1" dirty="0"/>
              <a:t>.</a:t>
            </a:r>
            <a:endParaRPr lang="es-MX" sz="2400" dirty="0"/>
          </a:p>
          <a:p>
            <a:r>
              <a:rPr lang="es-MX" sz="2400" dirty="0" smtClean="0"/>
              <a:t>En estos momentos José ha estado 13 años en el Exilio. Es el momento cuando se casa con </a:t>
            </a:r>
            <a:r>
              <a:rPr lang="es-MX" sz="2400" dirty="0" err="1" smtClean="0"/>
              <a:t>Osnat</a:t>
            </a:r>
            <a:r>
              <a:rPr lang="es-MX" sz="2400" dirty="0" smtClean="0"/>
              <a: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300" dirty="0"/>
              <a:t>41:48 Y juntó José todos los víveres de los siete años (buenos) que hubo en la tierra de Egipto; y puso los víveres en las ciudades; los alimentos (productos) del campo que está alrededor de cada ciudad, los depositó dentro de la misma.</a:t>
            </a:r>
          </a:p>
          <a:p>
            <a:r>
              <a:rPr lang="es-MX" sz="2300" b="1" dirty="0" err="1"/>
              <a:t>Vayikbots</a:t>
            </a:r>
            <a:r>
              <a:rPr lang="es-MX" sz="2300" b="1" dirty="0"/>
              <a:t> et-</a:t>
            </a:r>
            <a:r>
              <a:rPr lang="es-MX" sz="2300" b="1" dirty="0" err="1"/>
              <a:t>kol</a:t>
            </a:r>
            <a:r>
              <a:rPr lang="es-MX" sz="2300" b="1" dirty="0"/>
              <a:t>-</a:t>
            </a:r>
            <a:r>
              <a:rPr lang="es-MX" sz="2300" b="1" dirty="0" err="1"/>
              <a:t>ojel</a:t>
            </a:r>
            <a:r>
              <a:rPr lang="es-MX" sz="2300" b="1" dirty="0"/>
              <a:t> </a:t>
            </a:r>
            <a:r>
              <a:rPr lang="es-MX" sz="2300" b="1" dirty="0" err="1"/>
              <a:t>sheva</a:t>
            </a:r>
            <a:r>
              <a:rPr lang="es-MX" sz="2300" b="1" dirty="0"/>
              <a:t> </a:t>
            </a:r>
            <a:r>
              <a:rPr lang="es-MX" sz="2300" b="1" dirty="0" err="1"/>
              <a:t>shanim</a:t>
            </a:r>
            <a:r>
              <a:rPr lang="es-MX" sz="2300" b="1" dirty="0"/>
              <a:t> asher </a:t>
            </a:r>
            <a:r>
              <a:rPr lang="es-MX" sz="2300" b="1" dirty="0" err="1"/>
              <a:t>hayu</a:t>
            </a:r>
            <a:r>
              <a:rPr lang="es-MX" sz="2300" b="1" dirty="0"/>
              <a:t> </a:t>
            </a:r>
            <a:r>
              <a:rPr lang="es-MX" sz="2300" b="1" dirty="0" err="1"/>
              <a:t>be'erets</a:t>
            </a:r>
            <a:r>
              <a:rPr lang="es-MX" sz="2300" b="1" dirty="0"/>
              <a:t> </a:t>
            </a:r>
            <a:r>
              <a:rPr lang="es-MX" sz="2300" b="1" dirty="0" err="1"/>
              <a:t>Mitsrayim</a:t>
            </a:r>
            <a:r>
              <a:rPr lang="es-MX" sz="2300" b="1" dirty="0"/>
              <a:t> </a:t>
            </a:r>
            <a:r>
              <a:rPr lang="es-MX" sz="2300" b="1" dirty="0" err="1"/>
              <a:t>vayiten-ojel</a:t>
            </a:r>
            <a:r>
              <a:rPr lang="es-MX" sz="2300" b="1" dirty="0"/>
              <a:t> </a:t>
            </a:r>
            <a:r>
              <a:rPr lang="es-MX" sz="2300" b="1" dirty="0" err="1"/>
              <a:t>be'arim</a:t>
            </a:r>
            <a:r>
              <a:rPr lang="es-MX" sz="2300" b="1" dirty="0"/>
              <a:t> </a:t>
            </a:r>
            <a:r>
              <a:rPr lang="es-MX" sz="2300" b="1" dirty="0" err="1"/>
              <a:t>ojel</a:t>
            </a:r>
            <a:r>
              <a:rPr lang="es-MX" sz="2300" b="1" dirty="0"/>
              <a:t> </a:t>
            </a:r>
            <a:r>
              <a:rPr lang="es-MX" sz="2300" b="1" dirty="0" err="1"/>
              <a:t>sdeh-ha'ir</a:t>
            </a:r>
            <a:r>
              <a:rPr lang="es-MX" sz="2300" b="1" dirty="0"/>
              <a:t> asher </a:t>
            </a:r>
            <a:r>
              <a:rPr lang="es-MX" sz="2300" b="1" dirty="0" err="1"/>
              <a:t>svivoteyha</a:t>
            </a:r>
            <a:r>
              <a:rPr lang="es-MX" sz="2300" b="1" dirty="0"/>
              <a:t> </a:t>
            </a:r>
            <a:r>
              <a:rPr lang="es-MX" sz="2300" b="1" dirty="0" err="1"/>
              <a:t>natan</a:t>
            </a:r>
            <a:r>
              <a:rPr lang="es-MX" sz="2300" b="1" dirty="0"/>
              <a:t> </a:t>
            </a:r>
            <a:r>
              <a:rPr lang="es-MX" sz="2300" b="1" dirty="0" err="1"/>
              <a:t>betojah</a:t>
            </a:r>
            <a:r>
              <a:rPr lang="es-MX" sz="2300" b="1" dirty="0"/>
              <a:t>.</a:t>
            </a:r>
            <a:endParaRPr lang="es-MX" sz="2300" dirty="0"/>
          </a:p>
          <a:p>
            <a:r>
              <a:rPr lang="es-MX" sz="2300" dirty="0"/>
              <a:t>41:49 Y almacenó José cereal como la arena del mar, mucho, </a:t>
            </a:r>
            <a:r>
              <a:rPr lang="es-MX" sz="2300" dirty="0" smtClean="0"/>
              <a:t>muchísimo, </a:t>
            </a:r>
            <a:r>
              <a:rPr lang="es-MX" sz="2300" dirty="0"/>
              <a:t>hasta tal punto que dejó de contar, porque no tenía números.</a:t>
            </a:r>
          </a:p>
          <a:p>
            <a:r>
              <a:rPr lang="es-MX" sz="2300" b="1" dirty="0" err="1"/>
              <a:t>Vayitsbor</a:t>
            </a:r>
            <a:r>
              <a:rPr lang="es-MX" sz="2300" b="1" dirty="0"/>
              <a:t> Yosef bar </a:t>
            </a:r>
            <a:r>
              <a:rPr lang="es-MX" sz="2300" b="1" dirty="0" err="1"/>
              <a:t>kejol</a:t>
            </a:r>
            <a:r>
              <a:rPr lang="es-MX" sz="2300" b="1" dirty="0"/>
              <a:t> </a:t>
            </a:r>
            <a:r>
              <a:rPr lang="es-MX" sz="2300" b="1" dirty="0" err="1"/>
              <a:t>hayam</a:t>
            </a:r>
            <a:r>
              <a:rPr lang="es-MX" sz="2300" b="1" dirty="0"/>
              <a:t> </a:t>
            </a:r>
            <a:r>
              <a:rPr lang="es-MX" sz="2300" b="1" dirty="0" err="1"/>
              <a:t>harbeh</a:t>
            </a:r>
            <a:r>
              <a:rPr lang="es-MX" sz="2300" b="1" dirty="0"/>
              <a:t> </a:t>
            </a:r>
            <a:r>
              <a:rPr lang="es-MX" sz="2300" b="1" dirty="0" err="1"/>
              <a:t>me'od</a:t>
            </a:r>
            <a:r>
              <a:rPr lang="es-MX" sz="2300" b="1" dirty="0"/>
              <a:t> ad ki-</a:t>
            </a:r>
            <a:r>
              <a:rPr lang="es-MX" sz="2300" b="1" dirty="0" err="1"/>
              <a:t>jadal</a:t>
            </a:r>
            <a:r>
              <a:rPr lang="es-MX" sz="2300" b="1" dirty="0"/>
              <a:t> </a:t>
            </a:r>
            <a:r>
              <a:rPr lang="es-MX" sz="2300" b="1" dirty="0" err="1"/>
              <a:t>lispor</a:t>
            </a:r>
            <a:r>
              <a:rPr lang="es-MX" sz="2300" b="1" dirty="0"/>
              <a:t> ki-</a:t>
            </a:r>
            <a:r>
              <a:rPr lang="es-MX" sz="2300" b="1" dirty="0" err="1"/>
              <a:t>eyn</a:t>
            </a:r>
            <a:r>
              <a:rPr lang="es-MX" sz="2300" b="1" dirty="0"/>
              <a:t> </a:t>
            </a:r>
            <a:r>
              <a:rPr lang="es-MX" sz="2300" b="1" dirty="0" err="1"/>
              <a:t>mispar</a:t>
            </a:r>
            <a:r>
              <a:rPr lang="es-MX" sz="2300" b="1" dirty="0" smtClean="0"/>
              <a:t>.</a:t>
            </a:r>
            <a:endParaRPr lang="es-MX" sz="23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Cómo hicieron para que no se pudriera el grano almacenado en los Siete Años?</a:t>
            </a:r>
          </a:p>
          <a:p>
            <a:r>
              <a:rPr lang="es-MX" sz="2400" dirty="0" smtClean="0"/>
              <a:t>Dice Rashí, porque cada región preserva sus propios frutos, y en el grano almacenado en cada ciudad colocaban un poco de tierra de la misma región para preservar el grano que no se pudriera. Bereshit Rabá 90:5</a:t>
            </a:r>
          </a:p>
          <a:p>
            <a:endParaRPr lang="es-MX" sz="2400" dirty="0" smtClean="0"/>
          </a:p>
          <a:p>
            <a:r>
              <a:rPr lang="es-MX" sz="2400" dirty="0"/>
              <a:t>41:50 Y antes de que viniesen los años de hambre le nacieron a José dos hijos, que le parió Asenat, hija de </a:t>
            </a:r>
            <a:r>
              <a:rPr lang="es-MX" sz="2400" dirty="0" err="1"/>
              <a:t>Poti-Fera</a:t>
            </a:r>
            <a:r>
              <a:rPr lang="es-MX" sz="2400" dirty="0"/>
              <a:t>, sacerdote de On.</a:t>
            </a:r>
          </a:p>
          <a:p>
            <a:r>
              <a:rPr lang="es-MX" sz="2400" b="1" dirty="0" err="1"/>
              <a:t>Ule</a:t>
            </a:r>
            <a:r>
              <a:rPr lang="es-MX" sz="2400" b="1" dirty="0"/>
              <a:t>-Yosef </a:t>
            </a:r>
            <a:r>
              <a:rPr lang="es-MX" sz="2400" b="1" dirty="0" err="1"/>
              <a:t>yulad</a:t>
            </a:r>
            <a:r>
              <a:rPr lang="es-MX" sz="2400" b="1" dirty="0"/>
              <a:t> </a:t>
            </a:r>
            <a:r>
              <a:rPr lang="es-MX" sz="2400" b="1" dirty="0" err="1"/>
              <a:t>shney</a:t>
            </a:r>
            <a:r>
              <a:rPr lang="es-MX" sz="2400" b="1" dirty="0"/>
              <a:t> </a:t>
            </a:r>
            <a:r>
              <a:rPr lang="es-MX" sz="2400" b="1" dirty="0" err="1"/>
              <a:t>vanim</a:t>
            </a:r>
            <a:r>
              <a:rPr lang="es-MX" sz="2400" b="1" dirty="0"/>
              <a:t> </a:t>
            </a:r>
            <a:r>
              <a:rPr lang="es-MX" sz="2400" b="1" dirty="0" err="1"/>
              <a:t>beterem</a:t>
            </a:r>
            <a:r>
              <a:rPr lang="es-MX" sz="2400" b="1" dirty="0"/>
              <a:t> </a:t>
            </a:r>
            <a:r>
              <a:rPr lang="es-MX" sz="2400" b="1" dirty="0" err="1"/>
              <a:t>tavo</a:t>
            </a:r>
            <a:r>
              <a:rPr lang="es-MX" sz="2400" b="1" dirty="0"/>
              <a:t> </a:t>
            </a:r>
            <a:r>
              <a:rPr lang="es-MX" sz="2400" b="1" dirty="0" err="1"/>
              <a:t>shnat</a:t>
            </a:r>
            <a:r>
              <a:rPr lang="es-MX" sz="2400" b="1" dirty="0"/>
              <a:t> </a:t>
            </a:r>
            <a:r>
              <a:rPr lang="es-MX" sz="2400" b="1" dirty="0" err="1"/>
              <a:t>hara'av</a:t>
            </a:r>
            <a:r>
              <a:rPr lang="es-MX" sz="2400" b="1" dirty="0"/>
              <a:t> asher </a:t>
            </a:r>
            <a:r>
              <a:rPr lang="es-MX" sz="2400" b="1" dirty="0" err="1"/>
              <a:t>yaldah</a:t>
            </a:r>
            <a:r>
              <a:rPr lang="es-MX" sz="2400" b="1" dirty="0"/>
              <a:t>-lo </a:t>
            </a:r>
            <a:r>
              <a:rPr lang="es-MX" sz="2400" b="1" dirty="0" err="1"/>
              <a:t>Osnat</a:t>
            </a:r>
            <a:r>
              <a:rPr lang="es-MX" sz="2400" b="1" dirty="0"/>
              <a:t> bat-</a:t>
            </a:r>
            <a:r>
              <a:rPr lang="es-MX" sz="2400" b="1" dirty="0" err="1"/>
              <a:t>Poti</a:t>
            </a:r>
            <a:r>
              <a:rPr lang="es-MX" sz="2400" b="1" dirty="0"/>
              <a:t> </a:t>
            </a:r>
            <a:r>
              <a:rPr lang="es-MX" sz="2400" b="1" dirty="0" err="1"/>
              <a:t>Fera</a:t>
            </a:r>
            <a:r>
              <a:rPr lang="es-MX" sz="2400" b="1" dirty="0"/>
              <a:t> </a:t>
            </a:r>
            <a:r>
              <a:rPr lang="es-MX" sz="2400" b="1" dirty="0" err="1"/>
              <a:t>kohen</a:t>
            </a:r>
            <a:r>
              <a:rPr lang="es-MX" sz="2400" b="1" dirty="0"/>
              <a:t> On</a:t>
            </a:r>
            <a:r>
              <a:rPr lang="es-MX" sz="2400" b="1" dirty="0" smtClean="0"/>
              <a:t>.</a:t>
            </a:r>
            <a:endParaRPr lang="es-MX" sz="24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De aquí se aprende, dice Rashí, que al hombre le está prohibido tener relaciones íntimas en años de hambruna.</a:t>
            </a:r>
          </a:p>
          <a:p>
            <a:r>
              <a:rPr lang="es-MX" sz="2400" dirty="0" smtClean="0"/>
              <a:t>Esto, de acuerdo a Taanit 11ª, que explica esta ley en el sentido de: </a:t>
            </a:r>
            <a:r>
              <a:rPr lang="es-MX" sz="2400" i="1" dirty="0" smtClean="0"/>
              <a:t>“Porque [en época de hambruna] el hombre debe conducirse con actitud de dolor”.</a:t>
            </a:r>
          </a:p>
          <a:p>
            <a:r>
              <a:rPr lang="es-MX" sz="2400" dirty="0" smtClean="0"/>
              <a:t>Esto quiere decir que aun si una persona tiene suficiente alimento para sí mismo, si el país donde vive sufre de hambre, debe ser solidario con los demás y compartir  el dolor de ellos.</a:t>
            </a:r>
            <a:endParaRPr lang="es-MX" sz="2400"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a:t>41:51 Y llamó José al primogénito </a:t>
            </a:r>
            <a:r>
              <a:rPr lang="es-MX" sz="2400" dirty="0" err="1"/>
              <a:t>Manasé</a:t>
            </a:r>
            <a:r>
              <a:rPr lang="es-MX" sz="2400" dirty="0"/>
              <a:t> (Menashé), "porque Dios me ha hecho olvidar todas mis penas, y toda la casa de mi padre".</a:t>
            </a:r>
          </a:p>
          <a:p>
            <a:r>
              <a:rPr lang="es-MX" sz="2400" b="1" dirty="0" err="1"/>
              <a:t>Vayikra</a:t>
            </a:r>
            <a:r>
              <a:rPr lang="es-MX" sz="2400" b="1" dirty="0"/>
              <a:t> Yosef et-shem </a:t>
            </a:r>
            <a:r>
              <a:rPr lang="es-MX" sz="2400" b="1" dirty="0" err="1"/>
              <a:t>habejor</a:t>
            </a:r>
            <a:r>
              <a:rPr lang="es-MX" sz="2400" b="1" dirty="0"/>
              <a:t> </a:t>
            </a:r>
            <a:r>
              <a:rPr lang="es-MX" sz="2400" b="1" dirty="0" err="1"/>
              <a:t>Menasheh</a:t>
            </a:r>
            <a:r>
              <a:rPr lang="es-MX" sz="2400" b="1" dirty="0"/>
              <a:t> ki-</a:t>
            </a:r>
            <a:r>
              <a:rPr lang="es-MX" sz="2400" b="1" dirty="0" err="1"/>
              <a:t>nashani</a:t>
            </a:r>
            <a:r>
              <a:rPr lang="es-MX" sz="2400" b="1" dirty="0"/>
              <a:t> Elohim et-</a:t>
            </a:r>
            <a:r>
              <a:rPr lang="es-MX" sz="2400" b="1" dirty="0" err="1"/>
              <a:t>kol</a:t>
            </a:r>
            <a:r>
              <a:rPr lang="es-MX" sz="2400" b="1" dirty="0"/>
              <a:t>-</a:t>
            </a:r>
            <a:r>
              <a:rPr lang="es-MX" sz="2400" b="1" dirty="0" err="1"/>
              <a:t>amali</a:t>
            </a:r>
            <a:r>
              <a:rPr lang="es-MX" sz="2400" b="1" dirty="0"/>
              <a:t> ve'et </a:t>
            </a:r>
            <a:r>
              <a:rPr lang="es-MX" sz="2400" b="1" dirty="0" err="1"/>
              <a:t>kol-beyt</a:t>
            </a:r>
            <a:r>
              <a:rPr lang="es-MX" sz="2400" b="1" dirty="0"/>
              <a:t> </a:t>
            </a:r>
            <a:r>
              <a:rPr lang="es-MX" sz="2400" b="1" dirty="0" err="1"/>
              <a:t>avi</a:t>
            </a:r>
            <a:r>
              <a:rPr lang="es-MX" sz="2400" b="1" dirty="0"/>
              <a:t>.</a:t>
            </a:r>
            <a:endParaRPr lang="es-MX" sz="2400" dirty="0"/>
          </a:p>
          <a:p>
            <a:r>
              <a:rPr lang="es-MX" sz="2400" dirty="0"/>
              <a:t>41:52 Y nombró al segundo Efraín (</a:t>
            </a:r>
            <a:r>
              <a:rPr lang="es-MX" sz="2400" dirty="0" err="1"/>
              <a:t>Efráyim</a:t>
            </a:r>
            <a:r>
              <a:rPr lang="es-MX" sz="2400" dirty="0"/>
              <a:t>, "porque, Dios me ha hecho fructificar en la tierra de mi aflicción".</a:t>
            </a:r>
          </a:p>
          <a:p>
            <a:r>
              <a:rPr lang="es-MX" sz="2400" b="1" dirty="0"/>
              <a:t>Ve'et shem </a:t>
            </a:r>
            <a:r>
              <a:rPr lang="es-MX" sz="2400" b="1" dirty="0" err="1"/>
              <a:t>hasheni</a:t>
            </a:r>
            <a:r>
              <a:rPr lang="es-MX" sz="2400" b="1" dirty="0"/>
              <a:t> </a:t>
            </a:r>
            <a:r>
              <a:rPr lang="es-MX" sz="2400" b="1" dirty="0" err="1"/>
              <a:t>kara</a:t>
            </a:r>
            <a:r>
              <a:rPr lang="es-MX" sz="2400" b="1" dirty="0"/>
              <a:t> </a:t>
            </a:r>
            <a:r>
              <a:rPr lang="es-MX" sz="2400" b="1" dirty="0" err="1"/>
              <a:t>Efrayim</a:t>
            </a:r>
            <a:r>
              <a:rPr lang="es-MX" sz="2400" b="1" dirty="0"/>
              <a:t> ki-</a:t>
            </a:r>
            <a:r>
              <a:rPr lang="es-MX" sz="2400" b="1" dirty="0" err="1"/>
              <a:t>hifrani</a:t>
            </a:r>
            <a:r>
              <a:rPr lang="es-MX" sz="2400" b="1" dirty="0"/>
              <a:t> Elohim </a:t>
            </a:r>
            <a:r>
              <a:rPr lang="es-MX" sz="2400" b="1" dirty="0" err="1"/>
              <a:t>be'erets</a:t>
            </a:r>
            <a:r>
              <a:rPr lang="es-MX" sz="2400" b="1" dirty="0"/>
              <a:t> </a:t>
            </a:r>
            <a:r>
              <a:rPr lang="es-MX" sz="2400" b="1" dirty="0" err="1"/>
              <a:t>oni'i</a:t>
            </a:r>
            <a:r>
              <a:rPr lang="es-MX" sz="2400" b="1" dirty="0"/>
              <a:t>.</a:t>
            </a:r>
            <a:endParaRPr lang="es-MX" sz="2400" dirty="0"/>
          </a:p>
          <a:p>
            <a:endParaRPr lang="es-MX" sz="24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El nombre Menashé  </a:t>
            </a:r>
            <a:r>
              <a:rPr lang="he-IL" sz="2400" dirty="0" smtClean="0"/>
              <a:t>מְנַשֶׁה </a:t>
            </a:r>
            <a:r>
              <a:rPr lang="es-CO" sz="2400" dirty="0" smtClean="0"/>
              <a:t>  </a:t>
            </a:r>
            <a:r>
              <a:rPr lang="es-MX" sz="2400" dirty="0" smtClean="0"/>
              <a:t>se deriva de la raíz “</a:t>
            </a:r>
            <a:r>
              <a:rPr lang="es-MX" sz="2400" dirty="0" err="1" smtClean="0"/>
              <a:t>nasha</a:t>
            </a:r>
            <a:r>
              <a:rPr lang="es-MX" sz="2400" dirty="0" smtClean="0"/>
              <a:t>”.</a:t>
            </a:r>
          </a:p>
          <a:p>
            <a:r>
              <a:rPr lang="es-MX" sz="2400" dirty="0" smtClean="0"/>
              <a:t>Rashí indica que se refiere a “quitar, arrancar, extraer”, así que literalmente significaría “el que quita”.</a:t>
            </a:r>
          </a:p>
          <a:p>
            <a:r>
              <a:rPr lang="es-MX" sz="2400" dirty="0" smtClean="0"/>
              <a:t>El verbo  </a:t>
            </a:r>
            <a:r>
              <a:rPr lang="es-MX" sz="2400" b="1" i="1" dirty="0" err="1" smtClean="0"/>
              <a:t>nashani</a:t>
            </a:r>
            <a:r>
              <a:rPr lang="es-MX" sz="2400" dirty="0" smtClean="0"/>
              <a:t> significaría, “[Dios] ha hecho que me quite [toda mi fatiga]”.  Entendiéndolo como: “Dios me ha hecho olvidar”</a:t>
            </a:r>
          </a:p>
          <a:p>
            <a:r>
              <a:rPr lang="es-MX" sz="2400" dirty="0" smtClean="0"/>
              <a:t>El nombre Efráim se deriva de la raíz Para que significa fructificar.</a:t>
            </a:r>
          </a:p>
          <a:p>
            <a:r>
              <a:rPr lang="es-MX" sz="2400" dirty="0" smtClean="0"/>
              <a:t>Recordamos que cuando Yacob en su lecho de muerte quiere bendecir a sus nietos, Yacov le observa que los dos muchachos nacidos en este tiempo vendrán a ser sus propios hijos y los que tenga después serán de Yosef.  </a:t>
            </a:r>
          </a:p>
          <a:p>
            <a:endParaRPr lang="es-MX" sz="24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Ya que Yacov fue un profeta y en su bendición mencionó a otros hijos que vendrían después de estos dos, se debe asumir que Yosef tuvo mas hijos después de Menashé y Efráim. Estos otros hijos también recibieron bendición de Yacov a través de la bendición que le impartió a Yosef (48:15-16).</a:t>
            </a:r>
          </a:p>
          <a:p>
            <a:r>
              <a:rPr lang="es-CO" sz="2400" dirty="0" smtClean="0"/>
              <a:t>Dice Rambán, suena bien a mis ojos, porque el profeta Yacov dijo, “pero la progenie que tu concibas después de ellos serán tuyos” </a:t>
            </a:r>
          </a:p>
          <a:p>
            <a:endParaRPr lang="es-MX" sz="2400" dirty="0" smtClean="0"/>
          </a:p>
          <a:p>
            <a:endParaRPr lang="es-MX" sz="24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48:5 </a:t>
            </a:r>
            <a:r>
              <a:rPr lang="es-MX" sz="2400" dirty="0"/>
              <a:t>Ahora pues, tus dos hijos, Efraín y </a:t>
            </a:r>
            <a:r>
              <a:rPr lang="es-MX" sz="2400" dirty="0" smtClean="0"/>
              <a:t>Manasés, </a:t>
            </a:r>
            <a:r>
              <a:rPr lang="es-MX" sz="2400" dirty="0"/>
              <a:t>que te nacieron en la tierra de Egipto antes de que yo viniese a ti en Egipto, son míos; como Rubén y Simón, míos serán.</a:t>
            </a:r>
          </a:p>
          <a:p>
            <a:r>
              <a:rPr lang="es-MX" sz="2400" b="1" dirty="0" err="1"/>
              <a:t>Ve'atah</a:t>
            </a:r>
            <a:r>
              <a:rPr lang="es-MX" sz="2400" b="1" dirty="0"/>
              <a:t> </a:t>
            </a:r>
            <a:r>
              <a:rPr lang="es-MX" sz="2400" b="1" dirty="0" err="1"/>
              <a:t>shney-vaneyja</a:t>
            </a:r>
            <a:r>
              <a:rPr lang="es-MX" sz="2400" b="1" dirty="0"/>
              <a:t> </a:t>
            </a:r>
            <a:r>
              <a:rPr lang="es-MX" sz="2400" b="1" dirty="0" err="1"/>
              <a:t>hanoladim</a:t>
            </a:r>
            <a:r>
              <a:rPr lang="es-MX" sz="2400" b="1" dirty="0"/>
              <a:t> leja </a:t>
            </a:r>
            <a:r>
              <a:rPr lang="es-MX" sz="2400" b="1" dirty="0" err="1"/>
              <a:t>be'erets</a:t>
            </a:r>
            <a:r>
              <a:rPr lang="es-MX" sz="2400" b="1" dirty="0"/>
              <a:t> </a:t>
            </a:r>
            <a:r>
              <a:rPr lang="es-MX" sz="2400" b="1" dirty="0" err="1"/>
              <a:t>Mitsrayim</a:t>
            </a:r>
            <a:r>
              <a:rPr lang="es-MX" sz="2400" b="1" dirty="0"/>
              <a:t> ad-</a:t>
            </a:r>
            <a:r>
              <a:rPr lang="es-MX" sz="2400" b="1" dirty="0" err="1"/>
              <a:t>bo'i</a:t>
            </a:r>
            <a:r>
              <a:rPr lang="es-MX" sz="2400" b="1" dirty="0"/>
              <a:t> </a:t>
            </a:r>
            <a:r>
              <a:rPr lang="es-MX" sz="2400" b="1" dirty="0" err="1"/>
              <a:t>eleyja</a:t>
            </a:r>
            <a:r>
              <a:rPr lang="es-MX" sz="2400" b="1" dirty="0"/>
              <a:t> </a:t>
            </a:r>
            <a:r>
              <a:rPr lang="es-MX" sz="2400" b="1" dirty="0" err="1"/>
              <a:t>Mitsraymah</a:t>
            </a:r>
            <a:r>
              <a:rPr lang="es-MX" sz="2400" b="1" dirty="0"/>
              <a:t> </a:t>
            </a:r>
            <a:r>
              <a:rPr lang="es-MX" sz="2400" b="1" dirty="0" err="1"/>
              <a:t>li-hem</a:t>
            </a:r>
            <a:r>
              <a:rPr lang="es-MX" sz="2400" b="1" dirty="0"/>
              <a:t> </a:t>
            </a:r>
            <a:r>
              <a:rPr lang="es-MX" sz="2400" b="1" dirty="0" err="1"/>
              <a:t>Efrayim</a:t>
            </a:r>
            <a:r>
              <a:rPr lang="es-MX" sz="2400" b="1" dirty="0"/>
              <a:t> </a:t>
            </a:r>
            <a:r>
              <a:rPr lang="es-MX" sz="2400" b="1" dirty="0" err="1"/>
              <a:t>uMenasheh</a:t>
            </a:r>
            <a:r>
              <a:rPr lang="es-MX" sz="2400" b="1" dirty="0"/>
              <a:t> </a:t>
            </a:r>
            <a:r>
              <a:rPr lang="es-MX" sz="2400" b="1" dirty="0" err="1"/>
              <a:t>kiR'uven</a:t>
            </a:r>
            <a:r>
              <a:rPr lang="es-MX" sz="2400" b="1" dirty="0"/>
              <a:t> </a:t>
            </a:r>
            <a:r>
              <a:rPr lang="es-MX" sz="2400" b="1" dirty="0" err="1"/>
              <a:t>veShim'on</a:t>
            </a:r>
            <a:r>
              <a:rPr lang="es-MX" sz="2400" b="1" dirty="0"/>
              <a:t> </a:t>
            </a:r>
            <a:r>
              <a:rPr lang="es-MX" sz="2400" b="1" dirty="0" err="1"/>
              <a:t>yihyu-li</a:t>
            </a:r>
            <a:r>
              <a:rPr lang="es-MX" sz="2400" b="1" dirty="0"/>
              <a:t>.</a:t>
            </a:r>
            <a:endParaRPr lang="es-MX" sz="2400" dirty="0"/>
          </a:p>
          <a:p>
            <a:r>
              <a:rPr lang="es-MX" sz="2400" dirty="0"/>
              <a:t>48:6 Mas tus hijos que engendrares después de ellos, serán tuyos; serán llamados con el nombre de sus hermanos en su herencia.</a:t>
            </a:r>
          </a:p>
          <a:p>
            <a:r>
              <a:rPr lang="es-MX" sz="2400" b="1" dirty="0" err="1"/>
              <a:t>Umoladeteja</a:t>
            </a:r>
            <a:r>
              <a:rPr lang="es-MX" sz="2400" b="1" dirty="0"/>
              <a:t> asher-</a:t>
            </a:r>
            <a:r>
              <a:rPr lang="es-MX" sz="2400" b="1" dirty="0" err="1"/>
              <a:t>holadeta</a:t>
            </a:r>
            <a:r>
              <a:rPr lang="es-MX" sz="2400" b="1" dirty="0"/>
              <a:t> </a:t>
            </a:r>
            <a:r>
              <a:rPr lang="es-MX" sz="2400" b="1" dirty="0" err="1"/>
              <a:t>ajareyhem</a:t>
            </a:r>
            <a:r>
              <a:rPr lang="es-MX" sz="2400" b="1" dirty="0"/>
              <a:t> leja </a:t>
            </a:r>
            <a:r>
              <a:rPr lang="es-MX" sz="2400" b="1" dirty="0" err="1"/>
              <a:t>yihyu</a:t>
            </a:r>
            <a:r>
              <a:rPr lang="es-MX" sz="2400" b="1" dirty="0"/>
              <a:t> al shem </a:t>
            </a:r>
            <a:r>
              <a:rPr lang="es-MX" sz="2400" b="1" dirty="0" err="1"/>
              <a:t>ajeyhem</a:t>
            </a:r>
            <a:r>
              <a:rPr lang="es-MX" sz="2400" b="1" dirty="0"/>
              <a:t> </a:t>
            </a:r>
            <a:r>
              <a:rPr lang="es-MX" sz="2400" b="1" dirty="0" err="1"/>
              <a:t>yikare'u</a:t>
            </a:r>
            <a:r>
              <a:rPr lang="es-MX" sz="2400" b="1" dirty="0"/>
              <a:t> </a:t>
            </a:r>
            <a:r>
              <a:rPr lang="es-MX" sz="2400" b="1" dirty="0" err="1"/>
              <a:t>benajalatam</a:t>
            </a:r>
            <a:r>
              <a:rPr lang="es-MX" sz="2400" b="1" dirty="0"/>
              <a:t>.</a:t>
            </a:r>
            <a:endParaRPr lang="es-MX" sz="2400" dirty="0"/>
          </a:p>
          <a:p>
            <a:endParaRPr lang="es-MX" sz="2400" dirty="0" smtClean="0"/>
          </a:p>
          <a:p>
            <a:endParaRPr lang="es-MX" sz="2400"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Y sus palabras no serian en vano, sino que José concibió otros hijos después de la muerte de Yacov y esto parece razonable toda vez que Yacov extendió además de la bendición a los dos muchachos, una bendición adicional a Yosef incluyendo a los hijos por venir.</a:t>
            </a:r>
          </a:p>
          <a:p>
            <a:r>
              <a:rPr lang="es-MX" sz="2400" dirty="0" smtClean="0"/>
              <a:t>Y esta es la explicación de por qué la Escritura aclara sobre los hijos que le nacieron antes de los años de hambruna, pero la Escritura no los menciona ya que no fue necesario mencionarlos.</a:t>
            </a:r>
          </a:p>
          <a:p>
            <a:r>
              <a:rPr lang="es-MX" sz="2400" dirty="0" smtClean="0"/>
              <a:t>La implicación es que estos otros hijos le nacieron después que Yacov vino a Egipto, pero antes de su muerte.</a:t>
            </a:r>
          </a:p>
          <a:p>
            <a:endParaRPr lang="es-MX" sz="24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304796"/>
            <a:ext cx="7772400" cy="1470026"/>
          </a:xfrm>
        </p:spPr>
        <p:txBody>
          <a:bodyPr/>
          <a:lstStyle/>
          <a:p>
            <a:endParaRPr lang="es-CO"/>
          </a:p>
        </p:txBody>
      </p:sp>
      <p:pic>
        <p:nvPicPr>
          <p:cNvPr id="3" name="Picture 2"/>
          <p:cNvPicPr>
            <a:picLocks noChangeAspect="1"/>
          </p:cNvPicPr>
          <p:nvPr/>
        </p:nvPicPr>
        <p:blipFill>
          <a:blip r:embed="rId2" cstate="print"/>
          <a:srcRect/>
          <a:stretch>
            <a:fillRect/>
          </a:stretch>
        </p:blipFill>
        <p:spPr>
          <a:xfrm>
            <a:off x="661989" y="1447796"/>
            <a:ext cx="7796210" cy="4757742"/>
          </a:xfrm>
          <a:prstGeom prst="rect">
            <a:avLst/>
          </a:prstGeom>
          <a:noFill/>
          <a:ln>
            <a:noFill/>
          </a:ln>
        </p:spPr>
      </p:pic>
      <p:pic>
        <p:nvPicPr>
          <p:cNvPr id="4" name="Picture 1"/>
          <p:cNvPicPr>
            <a:picLocks noChangeAspect="1"/>
          </p:cNvPicPr>
          <p:nvPr/>
        </p:nvPicPr>
        <p:blipFill>
          <a:blip r:embed="rId3" cstate="print"/>
          <a:srcRect/>
          <a:stretch>
            <a:fillRect/>
          </a:stretch>
        </p:blipFill>
        <p:spPr>
          <a:xfrm>
            <a:off x="2967035" y="457200"/>
            <a:ext cx="3209928" cy="1171575"/>
          </a:xfrm>
          <a:prstGeom prst="rect">
            <a:avLst/>
          </a:prstGeom>
          <a:noFill/>
          <a:ln>
            <a:noFill/>
          </a:ln>
        </p:spPr>
      </p:pic>
      <p:sp>
        <p:nvSpPr>
          <p:cNvPr id="5" name="Subtitle 2"/>
          <p:cNvSpPr txBox="1">
            <a:spLocks noGrp="1"/>
          </p:cNvSpPr>
          <p:nvPr>
            <p:ph type="subTitle" idx="1"/>
          </p:nvPr>
        </p:nvSpPr>
        <p:spPr>
          <a:xfrm>
            <a:off x="609603" y="1981203"/>
            <a:ext cx="7924803" cy="4419596"/>
          </a:xfrm>
          <a:ln w="9528">
            <a:solidFill>
              <a:srgbClr val="000000"/>
            </a:solidFill>
            <a:prstDash val="solid"/>
            <a:miter/>
          </a:ln>
        </p:spPr>
        <p:txBody>
          <a:bodyPr/>
          <a:lstStyle/>
          <a:p>
            <a:pPr lvl="0" hangingPunct="1">
              <a:lnSpc>
                <a:spcPct val="90000"/>
              </a:lnSpc>
              <a:spcBef>
                <a:spcPts val="500"/>
              </a:spcBef>
            </a:pPr>
            <a:r>
              <a:rPr lang="es-CO" sz="2000" dirty="0">
                <a:solidFill>
                  <a:srgbClr val="000000"/>
                </a:solidFill>
                <a:latin typeface="Calibri" pitchFamily="34"/>
              </a:rPr>
              <a:t>Fuentes: </a:t>
            </a:r>
            <a:r>
              <a:rPr lang="es-CO" sz="2000" dirty="0" err="1">
                <a:solidFill>
                  <a:srgbClr val="000000"/>
                </a:solidFill>
                <a:latin typeface="Calibri" pitchFamily="34"/>
              </a:rPr>
              <a:t>Torah</a:t>
            </a:r>
            <a:r>
              <a:rPr lang="es-CO" sz="2000" dirty="0">
                <a:solidFill>
                  <a:srgbClr val="000000"/>
                </a:solidFill>
                <a:latin typeface="Calibri" pitchFamily="34"/>
              </a:rPr>
              <a:t>, Talmud, Jewish Concepts, Wikipedia, Kabbalah Online, Zohar, Rambán, Rashí, Maimonides, Bereshit con Rashí, El </a:t>
            </a:r>
            <a:r>
              <a:rPr lang="es-CO" sz="2000" dirty="0" err="1">
                <a:solidFill>
                  <a:srgbClr val="000000"/>
                </a:solidFill>
                <a:latin typeface="Calibri" pitchFamily="34"/>
              </a:rPr>
              <a:t>Jumash</a:t>
            </a:r>
            <a:r>
              <a:rPr lang="es-CO" sz="2000" dirty="0">
                <a:solidFill>
                  <a:srgbClr val="000000"/>
                </a:solidFill>
                <a:latin typeface="Calibri" pitchFamily="34"/>
              </a:rPr>
              <a:t>, </a:t>
            </a:r>
            <a:endParaRPr lang="sv-SE" sz="2000" dirty="0">
              <a:solidFill>
                <a:srgbClr val="000000"/>
              </a:solidFill>
              <a:latin typeface="Calibri" pitchFamily="34"/>
            </a:endParaRPr>
          </a:p>
          <a:p>
            <a:pPr lvl="0" hangingPunct="1">
              <a:lnSpc>
                <a:spcPct val="90000"/>
              </a:lnSpc>
              <a:spcBef>
                <a:spcPts val="500"/>
              </a:spcBef>
            </a:pPr>
            <a:r>
              <a:rPr lang="es-CO" sz="2000" dirty="0">
                <a:solidFill>
                  <a:srgbClr val="000000"/>
                </a:solidFill>
                <a:latin typeface="Calibri" pitchFamily="34"/>
              </a:rPr>
              <a:t> </a:t>
            </a:r>
            <a:endParaRPr lang="es-CO" dirty="0">
              <a:latin typeface="Calibri" pitchFamily="34"/>
            </a:endParaRPr>
          </a:p>
          <a:p>
            <a:pPr lvl="0" hangingPunct="1">
              <a:lnSpc>
                <a:spcPct val="90000"/>
              </a:lnSpc>
            </a:pPr>
            <a:r>
              <a:rPr lang="es-CO" dirty="0">
                <a:latin typeface="Calibri" pitchFamily="34"/>
              </a:rPr>
              <a:t>Derechos Reservados Shalom Haverim Org</a:t>
            </a:r>
          </a:p>
          <a:p>
            <a:pPr lvl="0" hangingPunct="1">
              <a:lnSpc>
                <a:spcPct val="90000"/>
              </a:lnSpc>
            </a:pPr>
            <a:r>
              <a:rPr lang="es-CO" dirty="0">
                <a:latin typeface="Calibri" pitchFamily="34"/>
                <a:hlinkClick r:id="rId4"/>
              </a:rPr>
              <a:t>http://www.shalomhaverim.org</a:t>
            </a:r>
            <a:endParaRPr lang="es-CO" dirty="0">
              <a:latin typeface="Calibri" pitchFamily="34"/>
            </a:endParaRPr>
          </a:p>
          <a:p>
            <a:pPr lvl="0" hangingPunct="1">
              <a:lnSpc>
                <a:spcPct val="90000"/>
              </a:lnSpc>
            </a:pPr>
            <a:r>
              <a:rPr lang="es-CO" dirty="0">
                <a:latin typeface="Calibri" pitchFamily="34"/>
              </a:rPr>
              <a:t>Director: -</a:t>
            </a:r>
          </a:p>
          <a:p>
            <a:pPr lvl="0" hangingPunct="1">
              <a:lnSpc>
                <a:spcPct val="90000"/>
              </a:lnSpc>
            </a:pPr>
            <a:r>
              <a:rPr lang="es-CO" dirty="0">
                <a:latin typeface="Calibri" pitchFamily="34"/>
              </a:rPr>
              <a:t>ELIYAHU BAYONA BEN YOSEF</a:t>
            </a:r>
          </a:p>
          <a:p>
            <a:pPr lvl="0" hangingPunct="1">
              <a:lnSpc>
                <a:spcPct val="90000"/>
              </a:lnSpc>
              <a:spcBef>
                <a:spcPts val="400"/>
              </a:spcBef>
            </a:pPr>
            <a:r>
              <a:rPr lang="es-CO" sz="1800" dirty="0" smtClean="0">
                <a:latin typeface="Calibri" pitchFamily="34"/>
              </a:rPr>
              <a:t>29 </a:t>
            </a:r>
            <a:r>
              <a:rPr lang="es-CO" sz="1800" dirty="0">
                <a:latin typeface="Calibri" pitchFamily="34"/>
              </a:rPr>
              <a:t>de </a:t>
            </a:r>
            <a:r>
              <a:rPr lang="es-CO" sz="1800" dirty="0" smtClean="0">
                <a:latin typeface="Calibri" pitchFamily="34"/>
              </a:rPr>
              <a:t>Tevet 5776 </a:t>
            </a:r>
            <a:r>
              <a:rPr lang="es-CO" sz="1800" dirty="0">
                <a:latin typeface="Calibri" pitchFamily="34"/>
              </a:rPr>
              <a:t>– </a:t>
            </a:r>
            <a:r>
              <a:rPr lang="es-CO" sz="1800" dirty="0" smtClean="0">
                <a:latin typeface="Calibri" pitchFamily="34"/>
              </a:rPr>
              <a:t>10 Enero, 2016- </a:t>
            </a:r>
            <a:r>
              <a:rPr lang="es-CO" sz="1800" dirty="0">
                <a:latin typeface="Calibri" pitchFamily="34"/>
              </a:rPr>
              <a:t>Monsey New York</a:t>
            </a:r>
            <a:endParaRPr lang="en-US" sz="1800" dirty="0">
              <a:latin typeface="Calibri" pitchFamily="34"/>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90088</TotalTime>
  <Words>2674</Words>
  <Application>Microsoft Office PowerPoint</Application>
  <PresentationFormat>Presentación en pantalla (4:3)</PresentationFormat>
  <Paragraphs>170</Paragraphs>
  <Slides>28</Slides>
  <Notes>26</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Office Theme</vt:lpstr>
      <vt:lpstr>Diapositiva 1</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Diapositiva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3127</cp:revision>
  <dcterms:created xsi:type="dcterms:W3CDTF">2013-10-13T19:31:46Z</dcterms:created>
  <dcterms:modified xsi:type="dcterms:W3CDTF">2016-01-10T23:55:18Z</dcterms:modified>
</cp:coreProperties>
</file>