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04" r:id="rId3"/>
    <p:sldId id="307" r:id="rId4"/>
    <p:sldId id="308" r:id="rId5"/>
    <p:sldId id="305" r:id="rId6"/>
    <p:sldId id="306" r:id="rId7"/>
    <p:sldId id="309" r:id="rId8"/>
    <p:sldId id="310" r:id="rId9"/>
    <p:sldId id="311" r:id="rId10"/>
    <p:sldId id="312" r:id="rId11"/>
    <p:sldId id="313" r:id="rId12"/>
    <p:sldId id="314" r:id="rId13"/>
    <p:sldId id="315" r:id="rId14"/>
    <p:sldId id="316" r:id="rId15"/>
    <p:sldId id="317" r:id="rId16"/>
    <p:sldId id="318" r:id="rId17"/>
    <p:sldId id="319" r:id="rId18"/>
    <p:sldId id="321" r:id="rId19"/>
    <p:sldId id="320" r:id="rId20"/>
    <p:sldId id="322" r:id="rId21"/>
    <p:sldId id="323" r:id="rId22"/>
    <p:sldId id="324" r:id="rId23"/>
    <p:sldId id="325" r:id="rId24"/>
    <p:sldId id="327" r:id="rId25"/>
    <p:sldId id="326" r:id="rId26"/>
    <p:sldId id="328" r:id="rId27"/>
    <p:sldId id="329" r:id="rId28"/>
    <p:sldId id="330"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82" y="-26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0A17A97-F592-4A7D-A172-8A0531C8AE95}" type="datetime1">
              <a:rPr lang="en-US"/>
              <a:pPr lvl="0"/>
              <a:t>1/17/2016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F12FA6FA-3ADB-4908-8F14-E00D930F9A7A}"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n-US"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1D08BDED-18A4-4D17-BA6A-EC7D0FA14ECF}" type="datetime1">
              <a:rPr lang="en-US"/>
              <a:pPr lvl="0"/>
              <a:t>1/17/2016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84DB7E16-CB8F-4D32-8E29-59E0EBD7641E}"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0D88D80-1A1E-4AE0-8DB8-92BB9BE31DCD}" type="datetime1">
              <a:rPr lang="en-US"/>
              <a:pPr lvl="0"/>
              <a:t>1/17/2016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3AE9DED0-DE6B-4C72-B3B8-B921AB65CBAA}"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B8F2B8EB-E84D-4775-B1DE-21E893FCDE1C}" type="datetime1">
              <a:rPr lang="en-US"/>
              <a:pPr lvl="0"/>
              <a:t>1/17/2016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B7B115A-B7D5-456C-B272-79E96B7B124C}"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4F7271F9-2133-4AB4-9557-E6BEBCFD931B}" type="datetime1">
              <a:rPr lang="en-US"/>
              <a:pPr lvl="0"/>
              <a:t>1/17/2016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E5EC8A43-39A2-4815-9D52-7727242BE6E5}"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25067A58-8C3E-4D94-AFA9-CAF3514A658D}" type="datetime1">
              <a:rPr lang="en-US"/>
              <a:pPr lvl="0"/>
              <a:t>1/17/2016</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9DA98EC0-058B-4BC2-9445-F779C455F772}"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7877FA1-4EA7-4C27-A9A8-992F9AA75229}" type="datetime1">
              <a:rPr lang="en-US"/>
              <a:pPr lvl="0"/>
              <a:t>1/17/2016</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E384815F-7CC7-4903-9CE2-AB42B154A5B3}"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F2094B3E-268B-4DA8-B230-0F9E729FAF67}" type="datetime1">
              <a:rPr lang="en-US"/>
              <a:pPr lvl="0"/>
              <a:t>1/17/2016</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4DAF2E70-0411-48C6-A79F-8F7BB3C1CE48}"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C59871F-A5D4-4FB8-9735-AB09C6891B4C}" type="datetime1">
              <a:rPr lang="en-US"/>
              <a:pPr lvl="0"/>
              <a:t>1/17/2016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1A880F79-F0F6-4D65-8A7D-2090305C32B8}"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5171A04-1D7F-4BEC-BAB9-A8DA2E00CE60}" type="datetime1">
              <a:rPr lang="en-US"/>
              <a:pPr lvl="0"/>
              <a:t>1/17/2016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976C7F4C-C02F-4159-AF0F-D09A0173C741}"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65436EC6-F23F-44FD-81AD-474A0911943D}" type="datetime1">
              <a:rPr lang="en-US"/>
              <a:pPr lvl="0"/>
              <a:t>1/17/2016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237E4199-CE12-483F-8E24-CB3C3BE5FE8F}"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F495ACF3-1FE9-4CC0-9AED-DAB7798E559A}" type="datetime1">
              <a:rPr lang="en-US"/>
              <a:pPr lvl="0"/>
              <a:t>1/17/2016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A978BCE4-4276-4506-926D-B5F005A9CD53}"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7B233D3-80C0-4A5C-BF95-106D87469009}" type="datetime1">
              <a:rPr lang="en-US"/>
              <a:pPr lvl="0"/>
              <a:t>1/17/2016</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C5F84F6-A224-4275-AC5A-F18352077E17}"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bible.ort.org/webmedia/t1/4154.ra" TargetMode="External"/><Relationship Id="rId4" Type="http://schemas.openxmlformats.org/officeDocument/2006/relationships/hyperlink" Target="http://bible.ort.org/webmedia/t1/4153.r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halomhaverim.org/bereshit_en_espanol_cap.1.htm" TargetMode="External"/><Relationship Id="rId4" Type="http://schemas.openxmlformats.org/officeDocument/2006/relationships/hyperlink" Target="http://bible.ort.org/webmedia/t1/0102.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a:p>
        </p:txBody>
      </p:sp>
      <p:sp>
        <p:nvSpPr>
          <p:cNvPr id="3" name="Subtitle 2"/>
          <p:cNvSpPr txBox="1">
            <a:spLocks noGrp="1"/>
          </p:cNvSpPr>
          <p:nvPr>
            <p:ph type="subTitle" idx="1"/>
          </p:nvPr>
        </p:nvSpPr>
        <p:spPr/>
        <p:txBody>
          <a:bodyPr/>
          <a:lstStyle/>
          <a:p>
            <a:endParaRPr lang="es-CO"/>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93 La </a:t>
            </a:r>
            <a:r>
              <a:rPr lang="en-US" sz="2400" b="0" i="0" u="none" strike="noStrike" kern="1200" cap="none" spc="0" baseline="0" dirty="0" err="1" smtClean="0">
                <a:solidFill>
                  <a:srgbClr val="000000"/>
                </a:solidFill>
                <a:uFillTx/>
                <a:latin typeface="Calibri" pitchFamily="34"/>
                <a:cs typeface="Arial"/>
              </a:rPr>
              <a:t>Hambruna</a:t>
            </a:r>
            <a:r>
              <a:rPr lang="en-US" sz="2400" b="0" i="0" u="none" strike="noStrike" kern="1200" cap="none" spc="0" baseline="0" dirty="0" smtClean="0">
                <a:solidFill>
                  <a:srgbClr val="000000"/>
                </a:solidFill>
                <a:uFillTx/>
                <a:latin typeface="Calibri" pitchFamily="34"/>
                <a:cs typeface="Arial"/>
              </a:rPr>
              <a:t> </a:t>
            </a:r>
            <a:r>
              <a:rPr lang="en-US" sz="2400" b="0" i="0" u="none" strike="noStrike" kern="1200" cap="none" spc="0" baseline="0" dirty="0" err="1" smtClean="0">
                <a:solidFill>
                  <a:srgbClr val="000000"/>
                </a:solidFill>
                <a:uFillTx/>
                <a:latin typeface="Calibri" pitchFamily="34"/>
                <a:cs typeface="Arial"/>
              </a:rPr>
              <a:t>recorre</a:t>
            </a:r>
            <a:r>
              <a:rPr lang="en-US" sz="2400" b="0" i="0" u="none" strike="noStrike" kern="1200" cap="none" spc="0" baseline="0" dirty="0" smtClean="0">
                <a:solidFill>
                  <a:srgbClr val="000000"/>
                </a:solidFill>
                <a:uFillTx/>
                <a:latin typeface="Calibri" pitchFamily="34"/>
                <a:cs typeface="Arial"/>
              </a:rPr>
              <a:t> la </a:t>
            </a:r>
            <a:r>
              <a:rPr lang="en-US" sz="2400" b="0" i="0" u="none" strike="noStrike" kern="1200" cap="none" spc="0" baseline="0" dirty="0" err="1" smtClean="0">
                <a:solidFill>
                  <a:srgbClr val="000000"/>
                </a:solidFill>
                <a:uFillTx/>
                <a:latin typeface="Calibri" pitchFamily="34"/>
                <a:cs typeface="Arial"/>
              </a:rPr>
              <a:t>tierra</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New York</a:t>
            </a:r>
            <a:endParaRPr lang="en-US" sz="3200" b="0" i="0" u="none" strike="noStrike" kern="1200" cap="none" spc="0" baseline="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100" b="1" i="1" dirty="0" smtClean="0"/>
              <a:t>41:50  </a:t>
            </a:r>
            <a:r>
              <a:rPr lang="es-CO" sz="2100" i="1" dirty="0" smtClean="0"/>
              <a:t>Y antes de que viniesen los años de hambre le nacieron a José dos hijos, que le parió Asenat, hija de </a:t>
            </a:r>
            <a:r>
              <a:rPr lang="es-CO" sz="2100" i="1" dirty="0" err="1" smtClean="0"/>
              <a:t>Poti-Fera</a:t>
            </a:r>
            <a:r>
              <a:rPr lang="es-CO" sz="2100" i="1" dirty="0" smtClean="0"/>
              <a:t>, sacerdote de On. </a:t>
            </a:r>
          </a:p>
          <a:p>
            <a:r>
              <a:rPr lang="es-CO" sz="2100" b="1" dirty="0" err="1" smtClean="0"/>
              <a:t>Ule</a:t>
            </a:r>
            <a:r>
              <a:rPr lang="es-CO" sz="2100" b="1" dirty="0" smtClean="0"/>
              <a:t>-Yosef </a:t>
            </a:r>
            <a:r>
              <a:rPr lang="es-CO" sz="2100" b="1" dirty="0" err="1" smtClean="0"/>
              <a:t>yulad</a:t>
            </a:r>
            <a:r>
              <a:rPr lang="es-CO" sz="2100" b="1" dirty="0" smtClean="0"/>
              <a:t> </a:t>
            </a:r>
            <a:r>
              <a:rPr lang="es-CO" sz="2100" b="1" dirty="0" err="1" smtClean="0"/>
              <a:t>shney</a:t>
            </a:r>
            <a:r>
              <a:rPr lang="es-CO" sz="2100" b="1" dirty="0" smtClean="0"/>
              <a:t> </a:t>
            </a:r>
            <a:r>
              <a:rPr lang="es-CO" sz="2100" b="1" dirty="0" err="1" smtClean="0"/>
              <a:t>vanim</a:t>
            </a:r>
            <a:r>
              <a:rPr lang="es-CO" sz="2100" b="1" dirty="0" smtClean="0"/>
              <a:t> </a:t>
            </a:r>
            <a:r>
              <a:rPr lang="es-CO" sz="2100" b="1" dirty="0" err="1" smtClean="0"/>
              <a:t>beterem</a:t>
            </a:r>
            <a:r>
              <a:rPr lang="es-CO" sz="2100" b="1" dirty="0" smtClean="0"/>
              <a:t> </a:t>
            </a:r>
            <a:r>
              <a:rPr lang="es-CO" sz="2100" b="1" dirty="0" err="1" smtClean="0"/>
              <a:t>tavo</a:t>
            </a:r>
            <a:r>
              <a:rPr lang="es-CO" sz="2100" b="1" dirty="0" smtClean="0"/>
              <a:t> </a:t>
            </a:r>
            <a:r>
              <a:rPr lang="es-CO" sz="2100" b="1" dirty="0" err="1" smtClean="0"/>
              <a:t>shnat</a:t>
            </a:r>
            <a:r>
              <a:rPr lang="es-CO" sz="2100" b="1" dirty="0" smtClean="0"/>
              <a:t> </a:t>
            </a:r>
            <a:r>
              <a:rPr lang="es-CO" sz="2100" b="1" dirty="0" err="1" smtClean="0"/>
              <a:t>hara'av</a:t>
            </a:r>
            <a:r>
              <a:rPr lang="es-CO" sz="2100" b="1" dirty="0" smtClean="0"/>
              <a:t> asher </a:t>
            </a:r>
            <a:r>
              <a:rPr lang="es-CO" sz="2100" b="1" dirty="0" err="1" smtClean="0"/>
              <a:t>yaldah</a:t>
            </a:r>
            <a:r>
              <a:rPr lang="es-CO" sz="2100" b="1" dirty="0" smtClean="0"/>
              <a:t>-lo </a:t>
            </a:r>
            <a:r>
              <a:rPr lang="es-CO" sz="2100" b="1" dirty="0" err="1" smtClean="0"/>
              <a:t>Osnat</a:t>
            </a:r>
            <a:r>
              <a:rPr lang="es-CO" sz="2100" b="1" dirty="0" smtClean="0"/>
              <a:t> bat-</a:t>
            </a:r>
            <a:r>
              <a:rPr lang="es-CO" sz="2100" b="1" dirty="0" err="1" smtClean="0"/>
              <a:t>Poti</a:t>
            </a:r>
            <a:r>
              <a:rPr lang="es-CO" sz="2100" b="1" dirty="0" smtClean="0"/>
              <a:t> </a:t>
            </a:r>
            <a:r>
              <a:rPr lang="es-CO" sz="2100" b="1" dirty="0" err="1" smtClean="0"/>
              <a:t>Fera</a:t>
            </a:r>
            <a:r>
              <a:rPr lang="es-CO" sz="2100" b="1" dirty="0" smtClean="0"/>
              <a:t> </a:t>
            </a:r>
            <a:r>
              <a:rPr lang="es-CO" sz="2100" b="1" dirty="0" err="1" smtClean="0"/>
              <a:t>kohen</a:t>
            </a:r>
            <a:r>
              <a:rPr lang="es-CO" sz="2100" b="1" dirty="0" smtClean="0"/>
              <a:t> On.</a:t>
            </a:r>
            <a:endParaRPr lang="es-CO" sz="2100" b="1" dirty="0" smtClean="0"/>
          </a:p>
          <a:p>
            <a:r>
              <a:rPr lang="es-CO" sz="2100" b="1" i="1" dirty="0" smtClean="0"/>
              <a:t>41:51</a:t>
            </a:r>
            <a:r>
              <a:rPr lang="es-CO" sz="2100" i="1" dirty="0" smtClean="0"/>
              <a:t> Y llamó José al primogénito </a:t>
            </a:r>
            <a:r>
              <a:rPr lang="es-CO" sz="2100" i="1" dirty="0" err="1" smtClean="0"/>
              <a:t>Manasé</a:t>
            </a:r>
            <a:r>
              <a:rPr lang="es-CO" sz="2100" i="1" dirty="0" smtClean="0"/>
              <a:t> (Menashé), "porque Dios me ha hecho olvidar todas mis penas, y toda la casa de mi padre".</a:t>
            </a:r>
          </a:p>
          <a:p>
            <a:r>
              <a:rPr lang="es-CO" sz="2100" b="1" dirty="0" err="1" smtClean="0"/>
              <a:t>Vayikra</a:t>
            </a:r>
            <a:r>
              <a:rPr lang="es-CO" sz="2100" b="1" dirty="0" smtClean="0"/>
              <a:t> Yosef et-shem </a:t>
            </a:r>
            <a:r>
              <a:rPr lang="es-CO" sz="2100" b="1" dirty="0" err="1" smtClean="0"/>
              <a:t>habejor</a:t>
            </a:r>
            <a:r>
              <a:rPr lang="es-CO" sz="2100" b="1" dirty="0" smtClean="0"/>
              <a:t> </a:t>
            </a:r>
            <a:r>
              <a:rPr lang="es-CO" sz="2100" b="1" dirty="0" err="1" smtClean="0"/>
              <a:t>Menasheh</a:t>
            </a:r>
            <a:r>
              <a:rPr lang="es-CO" sz="2100" b="1" dirty="0" smtClean="0"/>
              <a:t> ki-</a:t>
            </a:r>
            <a:r>
              <a:rPr lang="es-CO" sz="2100" b="1" dirty="0" err="1" smtClean="0"/>
              <a:t>nashani</a:t>
            </a:r>
            <a:r>
              <a:rPr lang="es-CO" sz="2100" b="1" dirty="0" smtClean="0"/>
              <a:t> Elohim et-</a:t>
            </a:r>
            <a:r>
              <a:rPr lang="es-CO" sz="2100" b="1" dirty="0" err="1" smtClean="0"/>
              <a:t>kol</a:t>
            </a:r>
            <a:r>
              <a:rPr lang="es-CO" sz="2100" b="1" dirty="0" smtClean="0"/>
              <a:t>-</a:t>
            </a:r>
            <a:r>
              <a:rPr lang="es-CO" sz="2100" b="1" dirty="0" err="1" smtClean="0"/>
              <a:t>amali</a:t>
            </a:r>
            <a:r>
              <a:rPr lang="es-CO" sz="2100" b="1" dirty="0" smtClean="0"/>
              <a:t> ve'et </a:t>
            </a:r>
            <a:r>
              <a:rPr lang="es-CO" sz="2100" b="1" dirty="0" err="1" smtClean="0"/>
              <a:t>kol-beyt</a:t>
            </a:r>
            <a:r>
              <a:rPr lang="es-CO" sz="2100" b="1" dirty="0" smtClean="0"/>
              <a:t> </a:t>
            </a:r>
            <a:r>
              <a:rPr lang="es-CO" sz="2100" b="1" dirty="0" err="1" smtClean="0"/>
              <a:t>avi</a:t>
            </a:r>
            <a:r>
              <a:rPr lang="es-CO" sz="2100" b="1" dirty="0" smtClean="0"/>
              <a:t>.</a:t>
            </a:r>
            <a:endParaRPr lang="es-CO" sz="2100" dirty="0" smtClean="0"/>
          </a:p>
          <a:p>
            <a:r>
              <a:rPr lang="es-CO" sz="2100" b="1" i="1" dirty="0" smtClean="0"/>
              <a:t>41:52</a:t>
            </a:r>
            <a:r>
              <a:rPr lang="es-CO" sz="2100" i="1" dirty="0" smtClean="0"/>
              <a:t> Y nombró al segundo Efraín (</a:t>
            </a:r>
            <a:r>
              <a:rPr lang="es-CO" sz="2100" i="1" dirty="0" err="1" smtClean="0"/>
              <a:t>Efráyim</a:t>
            </a:r>
            <a:r>
              <a:rPr lang="es-CO" sz="2100" i="1" dirty="0" smtClean="0"/>
              <a:t>, "porque, Dios me ha hecho fructificar en la tierra de mi aflicción".</a:t>
            </a:r>
          </a:p>
          <a:p>
            <a:r>
              <a:rPr lang="es-CO" sz="2100" b="1" dirty="0" smtClean="0"/>
              <a:t>Ve'et shem </a:t>
            </a:r>
            <a:r>
              <a:rPr lang="es-CO" sz="2100" b="1" dirty="0" err="1" smtClean="0"/>
              <a:t>hasheni</a:t>
            </a:r>
            <a:r>
              <a:rPr lang="es-CO" sz="2100" b="1" dirty="0" smtClean="0"/>
              <a:t> </a:t>
            </a:r>
            <a:r>
              <a:rPr lang="es-CO" sz="2100" b="1" dirty="0" err="1" smtClean="0"/>
              <a:t>kara</a:t>
            </a:r>
            <a:r>
              <a:rPr lang="es-CO" sz="2100" b="1" dirty="0" smtClean="0"/>
              <a:t> </a:t>
            </a:r>
            <a:r>
              <a:rPr lang="es-CO" sz="2100" b="1" dirty="0" err="1" smtClean="0"/>
              <a:t>Efrayim</a:t>
            </a:r>
            <a:r>
              <a:rPr lang="es-CO" sz="2100" b="1" dirty="0" smtClean="0"/>
              <a:t> ki-</a:t>
            </a:r>
            <a:r>
              <a:rPr lang="es-CO" sz="2100" b="1" dirty="0" err="1" smtClean="0"/>
              <a:t>hifrani</a:t>
            </a:r>
            <a:r>
              <a:rPr lang="es-CO" sz="2100" b="1" dirty="0" smtClean="0"/>
              <a:t> Elohim </a:t>
            </a:r>
            <a:r>
              <a:rPr lang="es-CO" sz="2100" b="1" dirty="0" err="1" smtClean="0"/>
              <a:t>be'erets</a:t>
            </a:r>
            <a:r>
              <a:rPr lang="es-CO" sz="2100" b="1" dirty="0" smtClean="0"/>
              <a:t> </a:t>
            </a:r>
            <a:r>
              <a:rPr lang="es-CO" sz="2100" b="1" dirty="0" err="1" smtClean="0"/>
              <a:t>oni'i</a:t>
            </a:r>
            <a:r>
              <a:rPr lang="es-CO" sz="2100" b="1" dirty="0" smtClean="0"/>
              <a:t>.</a:t>
            </a:r>
            <a:endParaRPr lang="es-CO" sz="21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En el verso 50 encontramos que la </a:t>
            </a:r>
            <a:r>
              <a:rPr lang="es-MX" sz="2400" dirty="0" err="1" smtClean="0"/>
              <a:t>Torah</a:t>
            </a:r>
            <a:r>
              <a:rPr lang="es-MX" sz="2400" dirty="0" smtClean="0"/>
              <a:t> nos informa que </a:t>
            </a:r>
            <a:r>
              <a:rPr lang="es-MX" sz="2400" dirty="0" err="1" smtClean="0"/>
              <a:t>Osnat</a:t>
            </a:r>
            <a:r>
              <a:rPr lang="es-MX" sz="2400" dirty="0" smtClean="0"/>
              <a:t> le dio hijos a Yosef, y no al contrario.</a:t>
            </a:r>
          </a:p>
          <a:p>
            <a:r>
              <a:rPr lang="es-MX" sz="2400" dirty="0" smtClean="0"/>
              <a:t>Esto nos enseña que los hijos estuvieron </a:t>
            </a:r>
            <a:r>
              <a:rPr lang="es-MX" sz="2400" dirty="0" err="1" smtClean="0"/>
              <a:t>consgrados</a:t>
            </a:r>
            <a:r>
              <a:rPr lang="es-MX" sz="2400" dirty="0" smtClean="0"/>
              <a:t> a los ideales y filosofía de Yosef y no a los de los idólatras ya que </a:t>
            </a:r>
            <a:r>
              <a:rPr lang="es-MX" sz="2400" dirty="0" err="1" smtClean="0"/>
              <a:t>Osnat</a:t>
            </a:r>
            <a:r>
              <a:rPr lang="es-MX" sz="2400" dirty="0" smtClean="0"/>
              <a:t> había sido criada bajo estos principios.</a:t>
            </a:r>
          </a:p>
          <a:p>
            <a:r>
              <a:rPr lang="es-MX" sz="2400" dirty="0" smtClean="0"/>
              <a:t>Ella era hija de la aristocracia sacerdotal que quebró los principios básicos de la sociedad al casarse con un </a:t>
            </a:r>
            <a:r>
              <a:rPr lang="es-MX" sz="2400" dirty="0" err="1" smtClean="0"/>
              <a:t>eclavo</a:t>
            </a:r>
            <a:r>
              <a:rPr lang="es-MX" sz="2400" dirty="0" smtClean="0"/>
              <a:t>, un extranjero, un ex convicto, que llegó a esa posición por los caprichos de Faraón, viéndolo en el sentido plano.</a:t>
            </a:r>
          </a:p>
          <a:p>
            <a:r>
              <a:rPr lang="es-MX" sz="2400" dirty="0" smtClean="0"/>
              <a:t>Ella bien hubiera podido gobernar su casa porque tenía todo el respaldo de la sociedad circundante, pero prefirió adoptar la postura moral de su esposo.</a:t>
            </a:r>
          </a:p>
          <a:p>
            <a:pPr>
              <a:buNone/>
            </a:pPr>
            <a:endParaRPr lang="es-MX" sz="2400" dirty="0"/>
          </a:p>
          <a:p>
            <a:endParaRPr lang="es-MX"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200" dirty="0" smtClean="0"/>
              <a:t>Para Yosef el reto no era ni mucho menos fácil, porque era navegar contra la corriente, porque era el único Judío en Mitzráyim y para colmo, casado con la hija de un sacerdote idólatra.</a:t>
            </a:r>
          </a:p>
          <a:p>
            <a:r>
              <a:rPr lang="es-MX" sz="2200" dirty="0" smtClean="0"/>
              <a:t>Pero todo esto no le impidió seguir adelante con su fe y criar a sus hijos y dirigir su hogar bajo los principios que había aprendido en casa de su padre.</a:t>
            </a:r>
          </a:p>
          <a:p>
            <a:r>
              <a:rPr lang="es-MX" sz="2200" dirty="0" smtClean="0"/>
              <a:t>Por ello, es tan importante la bendición que damos a nuestros hijos:</a:t>
            </a:r>
          </a:p>
          <a:p>
            <a:r>
              <a:rPr lang="es-MX" sz="2200" dirty="0" smtClean="0"/>
              <a:t>“</a:t>
            </a:r>
            <a:r>
              <a:rPr lang="es-MX" sz="2200" dirty="0" err="1" smtClean="0"/>
              <a:t>Yesimejá</a:t>
            </a:r>
            <a:r>
              <a:rPr lang="es-MX" sz="2200" dirty="0" smtClean="0"/>
              <a:t> Elohim </a:t>
            </a:r>
            <a:r>
              <a:rPr lang="es-MX" sz="2200" dirty="0" err="1" smtClean="0"/>
              <a:t>keEfráyim</a:t>
            </a:r>
            <a:r>
              <a:rPr lang="es-MX" sz="2200" dirty="0" smtClean="0"/>
              <a:t> </a:t>
            </a:r>
            <a:r>
              <a:rPr lang="es-MX" sz="2200" dirty="0" err="1" smtClean="0"/>
              <a:t>vejiMenashé</a:t>
            </a:r>
            <a:r>
              <a:rPr lang="es-MX" sz="2200" dirty="0" smtClean="0"/>
              <a:t>…” Que el Eterno te haga como </a:t>
            </a:r>
            <a:r>
              <a:rPr lang="es-MX" sz="2200" dirty="0" err="1" smtClean="0"/>
              <a:t>Efráyim</a:t>
            </a:r>
            <a:r>
              <a:rPr lang="es-MX" sz="2200" dirty="0" smtClean="0"/>
              <a:t> y como Menashé.</a:t>
            </a:r>
          </a:p>
          <a:p>
            <a:r>
              <a:rPr lang="es-MX" sz="2200" dirty="0" smtClean="0"/>
              <a:t>Y es aún mucho mas importante cuando lo hacemos en nuestras sociedades completamente idólatras.</a:t>
            </a:r>
          </a:p>
          <a:p>
            <a:pPr>
              <a:buNone/>
            </a:pPr>
            <a:endParaRPr lang="es-MX" sz="2400" dirty="0"/>
          </a:p>
          <a:p>
            <a:endParaRPr lang="es-MX" sz="2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b="1" dirty="0" smtClean="0">
                <a:hlinkClick r:id="rId4"/>
              </a:rPr>
              <a:t>41:53</a:t>
            </a:r>
            <a:r>
              <a:rPr lang="es-CO" sz="2400" b="1" dirty="0" smtClean="0"/>
              <a:t>  </a:t>
            </a:r>
            <a:r>
              <a:rPr lang="es-CO" sz="2400" dirty="0" err="1" smtClean="0"/>
              <a:t>Vatijleynah</a:t>
            </a:r>
            <a:r>
              <a:rPr lang="es-CO" sz="2400" dirty="0" smtClean="0"/>
              <a:t> </a:t>
            </a:r>
            <a:r>
              <a:rPr lang="es-CO" sz="2400" dirty="0" err="1" smtClean="0"/>
              <a:t>sheva</a:t>
            </a:r>
            <a:r>
              <a:rPr lang="es-CO" sz="2400" dirty="0" smtClean="0"/>
              <a:t> </a:t>
            </a:r>
            <a:r>
              <a:rPr lang="es-CO" sz="2400" dirty="0" err="1" smtClean="0"/>
              <a:t>shney</a:t>
            </a:r>
            <a:r>
              <a:rPr lang="es-CO" sz="2400" dirty="0" smtClean="0"/>
              <a:t> </a:t>
            </a:r>
            <a:r>
              <a:rPr lang="es-CO" sz="2400" dirty="0" err="1" smtClean="0"/>
              <a:t>hasava</a:t>
            </a:r>
            <a:r>
              <a:rPr lang="es-CO" sz="2400" dirty="0" smtClean="0"/>
              <a:t> asher </a:t>
            </a:r>
            <a:r>
              <a:rPr lang="es-CO" sz="2400" dirty="0" err="1" smtClean="0"/>
              <a:t>hayah</a:t>
            </a:r>
            <a:r>
              <a:rPr lang="es-CO" sz="2400" dirty="0" smtClean="0"/>
              <a:t> </a:t>
            </a:r>
            <a:r>
              <a:rPr lang="es-CO" sz="2400" dirty="0" err="1" smtClean="0"/>
              <a:t>be'erets</a:t>
            </a:r>
            <a:r>
              <a:rPr lang="es-CO" sz="2400" dirty="0" smtClean="0"/>
              <a:t> </a:t>
            </a:r>
            <a:r>
              <a:rPr lang="es-CO" sz="2400" dirty="0" err="1" smtClean="0"/>
              <a:t>Mitsrayim</a:t>
            </a:r>
            <a:r>
              <a:rPr lang="es-CO" sz="2400" dirty="0" smtClean="0"/>
              <a:t>.</a:t>
            </a:r>
          </a:p>
          <a:p>
            <a:r>
              <a:rPr lang="es-CO" sz="2400" dirty="0" smtClean="0"/>
              <a:t>Y se acabaron los siete años de hartura que hubo en la tierra de Egipto,</a:t>
            </a:r>
          </a:p>
          <a:p>
            <a:r>
              <a:rPr lang="es-CO" sz="2400" b="1" dirty="0" smtClean="0">
                <a:hlinkClick r:id="rId5"/>
              </a:rPr>
              <a:t>41:54</a:t>
            </a:r>
            <a:r>
              <a:rPr lang="es-CO" sz="2400" b="1" dirty="0" smtClean="0"/>
              <a:t>  </a:t>
            </a:r>
            <a:r>
              <a:rPr lang="es-CO" sz="2400" dirty="0" err="1" smtClean="0"/>
              <a:t>Vatejileynah</a:t>
            </a:r>
            <a:r>
              <a:rPr lang="es-CO" sz="2400" dirty="0" smtClean="0"/>
              <a:t> </a:t>
            </a:r>
            <a:r>
              <a:rPr lang="es-CO" sz="2400" dirty="0" err="1" smtClean="0"/>
              <a:t>sheva</a:t>
            </a:r>
            <a:r>
              <a:rPr lang="es-CO" sz="2400" dirty="0" smtClean="0"/>
              <a:t> </a:t>
            </a:r>
            <a:r>
              <a:rPr lang="es-CO" sz="2400" dirty="0" err="1" smtClean="0"/>
              <a:t>shney</a:t>
            </a:r>
            <a:r>
              <a:rPr lang="es-CO" sz="2400" dirty="0" smtClean="0"/>
              <a:t> </a:t>
            </a:r>
            <a:r>
              <a:rPr lang="es-CO" sz="2400" dirty="0" err="1" smtClean="0"/>
              <a:t>hara'av</a:t>
            </a:r>
            <a:r>
              <a:rPr lang="es-CO" sz="2400" dirty="0" smtClean="0"/>
              <a:t> lavo </a:t>
            </a:r>
            <a:r>
              <a:rPr lang="es-CO" sz="2400" dirty="0" err="1" smtClean="0"/>
              <a:t>ka'asher</a:t>
            </a:r>
            <a:r>
              <a:rPr lang="es-CO" sz="2400" dirty="0" smtClean="0"/>
              <a:t> amar Yosef </a:t>
            </a:r>
            <a:r>
              <a:rPr lang="es-CO" sz="2400" dirty="0" err="1" smtClean="0"/>
              <a:t>vayehi</a:t>
            </a:r>
            <a:r>
              <a:rPr lang="es-CO" sz="2400" dirty="0" smtClean="0"/>
              <a:t> </a:t>
            </a:r>
            <a:r>
              <a:rPr lang="es-CO" sz="2400" dirty="0" err="1" smtClean="0"/>
              <a:t>ra'av</a:t>
            </a:r>
            <a:r>
              <a:rPr lang="es-CO" sz="2400" dirty="0" smtClean="0"/>
              <a:t> </a:t>
            </a:r>
            <a:r>
              <a:rPr lang="es-CO" sz="2400" dirty="0" err="1" smtClean="0"/>
              <a:t>bejol-ha'aratsot</a:t>
            </a:r>
            <a:r>
              <a:rPr lang="es-CO" sz="2400" dirty="0" smtClean="0"/>
              <a:t> </a:t>
            </a:r>
            <a:r>
              <a:rPr lang="es-CO" sz="2400" dirty="0" err="1" smtClean="0"/>
              <a:t>uvjol-erets</a:t>
            </a:r>
            <a:r>
              <a:rPr lang="es-CO" sz="2400" dirty="0" smtClean="0"/>
              <a:t> </a:t>
            </a:r>
            <a:r>
              <a:rPr lang="es-CO" sz="2400" dirty="0" err="1" smtClean="0"/>
              <a:t>Mitsrayim</a:t>
            </a:r>
            <a:r>
              <a:rPr lang="es-CO" sz="2400" dirty="0" smtClean="0"/>
              <a:t> </a:t>
            </a:r>
            <a:r>
              <a:rPr lang="es-CO" sz="2400" dirty="0" err="1" smtClean="0"/>
              <a:t>hayah</a:t>
            </a:r>
            <a:r>
              <a:rPr lang="es-CO" sz="2400" dirty="0" smtClean="0"/>
              <a:t> </a:t>
            </a:r>
            <a:r>
              <a:rPr lang="es-CO" sz="2400" dirty="0" err="1" smtClean="0"/>
              <a:t>lajem</a:t>
            </a:r>
            <a:r>
              <a:rPr lang="es-CO" sz="2400" dirty="0" smtClean="0"/>
              <a:t>.</a:t>
            </a:r>
          </a:p>
          <a:p>
            <a:r>
              <a:rPr lang="es-CO" sz="2400" dirty="0" smtClean="0"/>
              <a:t>y comenzaron a llegar los siete años de hambre, como había dicho José, y hubo hambre en todos los países; mas en toda la tierra de Egipto había pan.</a:t>
            </a:r>
            <a:endParaRPr lang="es-CO"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Dice la Toráh: “como había dicho Yósef…”</a:t>
            </a:r>
          </a:p>
          <a:p>
            <a:r>
              <a:rPr lang="es-CO" sz="2400" dirty="0" smtClean="0"/>
              <a:t>Pero curiosamente no dice lo mismo cuando Yosef había pronosticado los siete años de abundancia.</a:t>
            </a:r>
          </a:p>
          <a:p>
            <a:r>
              <a:rPr lang="es-CO" sz="2400" dirty="0" smtClean="0"/>
              <a:t>Y esto es porque la gente espera que todo marche bien y cuando las cosas comenzaron a ponerse peor, ahí fue cuando reconocieron las palabras que Yosef Había dicho siete años antes.</a:t>
            </a:r>
          </a:p>
          <a:p>
            <a:r>
              <a:rPr lang="es-CO" sz="2400" dirty="0" smtClean="0"/>
              <a:t>El vivir bien y cómodamente nos hace olvidar las advertencias para cuando nos descarriamos y solo las venimos a recordar cuando ya están encima de nosotros.</a:t>
            </a:r>
            <a:endParaRPr lang="es-CO" sz="24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Por qué dice que padeció hambre toda la tierra de Egipto, si se había provisto de cereal para los años malos?</a:t>
            </a:r>
          </a:p>
          <a:p>
            <a:r>
              <a:rPr lang="es-CO" sz="2400" dirty="0" smtClean="0"/>
              <a:t>Dice Rashí porque se había podrido todo el grano que habían almacenado a excepción del de Yósef.</a:t>
            </a:r>
          </a:p>
          <a:p>
            <a:r>
              <a:rPr lang="es-CO" sz="2400" dirty="0" smtClean="0"/>
              <a:t>De acuerdo a Rabenu </a:t>
            </a:r>
            <a:r>
              <a:rPr lang="es-CO" sz="2400" dirty="0" smtClean="0"/>
              <a:t>B</a:t>
            </a:r>
            <a:r>
              <a:rPr lang="es-CO" sz="2400" dirty="0" smtClean="0"/>
              <a:t>ejaié esto ocurrió en el segundo año de la hambruna.</a:t>
            </a:r>
          </a:p>
          <a:p>
            <a:r>
              <a:rPr lang="es-CO" sz="2400" dirty="0" smtClean="0"/>
              <a:t>El Midrash Tanjumá nos trae una versión y dice que cuando esto ocurrió, los egipcios fueron donde Yósef en busca de cereal, pero el les dijo que se circuncidaran antes. Ellos molestos, fueron donde Faraón a quejarse, pero él les afirmó que hicieran como les dijera Yósef: *ᴿ</a:t>
            </a:r>
          </a:p>
          <a:p>
            <a:r>
              <a:rPr lang="es-CO" sz="2400" dirty="0" smtClean="0"/>
              <a:t>“Vayan ante Yósef, lo que él les diga, hagan”, dijo Paró *ᵀ</a:t>
            </a:r>
            <a:endParaRPr lang="en-US" sz="2400" dirty="0" smtClean="0"/>
          </a:p>
          <a:p>
            <a:endParaRPr lang="es-CO"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300" dirty="0" smtClean="0"/>
              <a:t>41:55 Y cuando padecía hambre toda la tierra de Egipto, clamó el pueblo al Faraón por pan; y dijo el Faraón a todos los egipcios: Id a José, y todo lo que él os dijere, hacedlo.</a:t>
            </a:r>
          </a:p>
          <a:p>
            <a:r>
              <a:rPr lang="es-MX" sz="2300" b="1" dirty="0" err="1" smtClean="0"/>
              <a:t>Vatir'av</a:t>
            </a:r>
            <a:r>
              <a:rPr lang="es-MX" sz="2300" b="1" dirty="0" smtClean="0"/>
              <a:t> </a:t>
            </a:r>
            <a:r>
              <a:rPr lang="es-MX" sz="2300" b="1" dirty="0" err="1" smtClean="0"/>
              <a:t>kol</a:t>
            </a:r>
            <a:r>
              <a:rPr lang="es-MX" sz="2300" b="1" dirty="0" smtClean="0"/>
              <a:t> </a:t>
            </a:r>
            <a:r>
              <a:rPr lang="es-MX" sz="2300" b="1" dirty="0" err="1" smtClean="0"/>
              <a:t>erets</a:t>
            </a:r>
            <a:r>
              <a:rPr lang="es-MX" sz="2300" b="1" dirty="0" smtClean="0"/>
              <a:t> </a:t>
            </a:r>
            <a:r>
              <a:rPr lang="es-MX" sz="2300" b="1" dirty="0" err="1" smtClean="0"/>
              <a:t>Mitsrayim</a:t>
            </a:r>
            <a:r>
              <a:rPr lang="es-MX" sz="2300" b="1" dirty="0" smtClean="0"/>
              <a:t> </a:t>
            </a:r>
            <a:r>
              <a:rPr lang="es-MX" sz="2300" b="1" dirty="0" err="1" smtClean="0"/>
              <a:t>vayits'ak</a:t>
            </a:r>
            <a:r>
              <a:rPr lang="es-MX" sz="2300" b="1" dirty="0" smtClean="0"/>
              <a:t> </a:t>
            </a:r>
            <a:r>
              <a:rPr lang="es-MX" sz="2300" b="1" dirty="0" err="1" smtClean="0"/>
              <a:t>ha'am</a:t>
            </a:r>
            <a:r>
              <a:rPr lang="es-MX" sz="2300" b="1" dirty="0" smtClean="0"/>
              <a:t> el-</a:t>
            </a:r>
            <a:r>
              <a:rPr lang="es-MX" sz="2300" b="1" dirty="0" err="1" smtClean="0"/>
              <a:t>Par'oh</a:t>
            </a:r>
            <a:r>
              <a:rPr lang="es-MX" sz="2300" b="1" dirty="0" smtClean="0"/>
              <a:t> </a:t>
            </a:r>
            <a:r>
              <a:rPr lang="es-MX" sz="2300" b="1" dirty="0" err="1" smtClean="0"/>
              <a:t>lalajem</a:t>
            </a:r>
            <a:r>
              <a:rPr lang="es-MX" sz="2300" b="1" dirty="0" smtClean="0"/>
              <a:t> </a:t>
            </a:r>
            <a:r>
              <a:rPr lang="es-MX" sz="2300" b="1" dirty="0" err="1" smtClean="0"/>
              <a:t>vayomer</a:t>
            </a:r>
            <a:r>
              <a:rPr lang="es-MX" sz="2300" b="1" dirty="0" smtClean="0"/>
              <a:t> </a:t>
            </a:r>
            <a:r>
              <a:rPr lang="es-MX" sz="2300" b="1" dirty="0" err="1" smtClean="0"/>
              <a:t>Par'oh</a:t>
            </a:r>
            <a:r>
              <a:rPr lang="es-MX" sz="2300" b="1" dirty="0" smtClean="0"/>
              <a:t> </a:t>
            </a:r>
            <a:r>
              <a:rPr lang="es-MX" sz="2300" b="1" dirty="0" err="1" smtClean="0"/>
              <a:t>lejol-Mitsrayim</a:t>
            </a:r>
            <a:r>
              <a:rPr lang="es-MX" sz="2300" b="1" dirty="0" smtClean="0"/>
              <a:t> </a:t>
            </a:r>
            <a:r>
              <a:rPr lang="es-MX" sz="2300" b="1" dirty="0" err="1" smtClean="0"/>
              <a:t>leju</a:t>
            </a:r>
            <a:r>
              <a:rPr lang="es-MX" sz="2300" b="1" dirty="0" smtClean="0"/>
              <a:t> el-Yosef asher-</a:t>
            </a:r>
            <a:r>
              <a:rPr lang="es-MX" sz="2300" b="1" dirty="0" err="1" smtClean="0"/>
              <a:t>yomar</a:t>
            </a:r>
            <a:r>
              <a:rPr lang="es-MX" sz="2300" b="1" dirty="0" smtClean="0"/>
              <a:t> </a:t>
            </a:r>
            <a:r>
              <a:rPr lang="es-MX" sz="2300" b="1" dirty="0" err="1" smtClean="0"/>
              <a:t>lajem</a:t>
            </a:r>
            <a:r>
              <a:rPr lang="es-MX" sz="2300" b="1" dirty="0" smtClean="0"/>
              <a:t> </a:t>
            </a:r>
            <a:r>
              <a:rPr lang="es-MX" sz="2300" b="1" dirty="0" err="1" smtClean="0"/>
              <a:t>ta'asu</a:t>
            </a:r>
            <a:r>
              <a:rPr lang="es-MX" sz="2300" b="1" dirty="0" smtClean="0"/>
              <a:t>.</a:t>
            </a:r>
            <a:endParaRPr lang="es-MX" sz="2300" dirty="0" smtClean="0"/>
          </a:p>
          <a:p>
            <a:r>
              <a:rPr lang="es-MX" sz="2300" dirty="0" smtClean="0"/>
              <a:t>41:56 Y hubo hambre sobre toda la faz de la tierra; y abrió José todo (lugar) donde había alimento y lo vendió a los egipcios; porque arreciaba el hambre en la tierra de Egipto.</a:t>
            </a:r>
          </a:p>
          <a:p>
            <a:r>
              <a:rPr lang="es-MX" sz="2300" b="1" dirty="0" err="1" smtClean="0"/>
              <a:t>Vehara'av</a:t>
            </a:r>
            <a:r>
              <a:rPr lang="es-MX" sz="2300" b="1" dirty="0" smtClean="0"/>
              <a:t> </a:t>
            </a:r>
            <a:r>
              <a:rPr lang="es-MX" sz="2300" b="1" dirty="0" err="1" smtClean="0"/>
              <a:t>hayah</a:t>
            </a:r>
            <a:r>
              <a:rPr lang="es-MX" sz="2300" b="1" dirty="0" smtClean="0"/>
              <a:t> al </a:t>
            </a:r>
            <a:r>
              <a:rPr lang="es-MX" sz="2300" b="1" dirty="0" err="1" smtClean="0"/>
              <a:t>kol-peney</a:t>
            </a:r>
            <a:r>
              <a:rPr lang="es-MX" sz="2300" b="1" dirty="0" smtClean="0"/>
              <a:t> </a:t>
            </a:r>
            <a:r>
              <a:rPr lang="es-MX" sz="2300" b="1" dirty="0" err="1" smtClean="0"/>
              <a:t>ha'arets</a:t>
            </a:r>
            <a:r>
              <a:rPr lang="es-MX" sz="2300" b="1" dirty="0" smtClean="0"/>
              <a:t> </a:t>
            </a:r>
            <a:r>
              <a:rPr lang="es-MX" sz="2300" b="1" dirty="0" err="1" smtClean="0"/>
              <a:t>vayiftaj</a:t>
            </a:r>
            <a:r>
              <a:rPr lang="es-MX" sz="2300" b="1" dirty="0" smtClean="0"/>
              <a:t> Yosef et-</a:t>
            </a:r>
            <a:r>
              <a:rPr lang="es-MX" sz="2300" b="1" dirty="0" err="1" smtClean="0"/>
              <a:t>kol</a:t>
            </a:r>
            <a:r>
              <a:rPr lang="es-MX" sz="2300" b="1" dirty="0" smtClean="0"/>
              <a:t>-asher </a:t>
            </a:r>
            <a:r>
              <a:rPr lang="es-MX" sz="2300" b="1" dirty="0" err="1" smtClean="0"/>
              <a:t>bahem</a:t>
            </a:r>
            <a:r>
              <a:rPr lang="es-MX" sz="2300" b="1" dirty="0" smtClean="0"/>
              <a:t> </a:t>
            </a:r>
            <a:r>
              <a:rPr lang="es-MX" sz="2300" b="1" dirty="0" err="1" smtClean="0"/>
              <a:t>vayishbor</a:t>
            </a:r>
            <a:r>
              <a:rPr lang="es-MX" sz="2300" b="1" dirty="0" smtClean="0"/>
              <a:t> le-</a:t>
            </a:r>
            <a:r>
              <a:rPr lang="es-MX" sz="2300" b="1" dirty="0" err="1" smtClean="0"/>
              <a:t>Mitsrayim</a:t>
            </a:r>
            <a:r>
              <a:rPr lang="es-MX" sz="2300" b="1" dirty="0" smtClean="0"/>
              <a:t> </a:t>
            </a:r>
            <a:r>
              <a:rPr lang="es-MX" sz="2300" b="1" dirty="0" err="1" smtClean="0"/>
              <a:t>vayejezak</a:t>
            </a:r>
            <a:r>
              <a:rPr lang="es-MX" sz="2300" b="1" dirty="0" smtClean="0"/>
              <a:t> </a:t>
            </a:r>
            <a:r>
              <a:rPr lang="es-MX" sz="2300" b="1" dirty="0" err="1" smtClean="0"/>
              <a:t>hara'av</a:t>
            </a:r>
            <a:r>
              <a:rPr lang="es-MX" sz="2300" b="1" dirty="0" smtClean="0"/>
              <a:t> </a:t>
            </a:r>
            <a:r>
              <a:rPr lang="es-MX" sz="2300" b="1" dirty="0" err="1" smtClean="0"/>
              <a:t>be'erets</a:t>
            </a:r>
            <a:r>
              <a:rPr lang="es-MX" sz="2300" b="1" dirty="0" smtClean="0"/>
              <a:t> </a:t>
            </a:r>
            <a:r>
              <a:rPr lang="es-MX" sz="2300" b="1" dirty="0" err="1" smtClean="0"/>
              <a:t>Mitsrayim</a:t>
            </a:r>
            <a:r>
              <a:rPr lang="es-MX" sz="2300" b="1" dirty="0" smtClean="0"/>
              <a:t>.</a:t>
            </a:r>
            <a:endParaRPr lang="es-MX" sz="23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La Toráh nos dice que la hambruna se </a:t>
            </a:r>
            <a:r>
              <a:rPr lang="es-MX" sz="2400" dirty="0" err="1" smtClean="0"/>
              <a:t>exxtendió</a:t>
            </a:r>
            <a:r>
              <a:rPr lang="es-MX" sz="2400" dirty="0" smtClean="0"/>
              <a:t> sobre toda la faz de la tierra. Y Rashí pregunta: A quien puede referirse “la faz de la tierra”? A los ricos. </a:t>
            </a:r>
          </a:p>
          <a:p>
            <a:r>
              <a:rPr lang="es-MX" sz="2400" dirty="0" smtClean="0"/>
              <a:t>Rashí considera a </a:t>
            </a:r>
            <a:r>
              <a:rPr lang="es-MX" sz="2400" dirty="0" err="1" smtClean="0"/>
              <a:t>Bareshit</a:t>
            </a:r>
            <a:r>
              <a:rPr lang="es-MX" sz="2400" dirty="0" smtClean="0"/>
              <a:t> Rabá 91:5 que indica que la “faz” (superficie) de la tierra no padece hambre, sólo la gente que habita en ella. Esto entonces se refiere a los ricos puesto que la gente rica es mas visible que los pobres por sus riquezas, lo mismo que el rostro de la persona que es visible a otros y lo distingue. </a:t>
            </a:r>
          </a:p>
          <a:p>
            <a:r>
              <a:rPr lang="es-MX" sz="2400" dirty="0" smtClean="0"/>
              <a:t>Pero el sentido plano de “Panim </a:t>
            </a:r>
            <a:r>
              <a:rPr lang="es-MX" sz="2400" dirty="0" err="1" smtClean="0"/>
              <a:t>Haáretz</a:t>
            </a:r>
            <a:r>
              <a:rPr lang="es-MX" sz="2400" dirty="0" smtClean="0"/>
              <a:t>” se refiere a todos los habitantes. Es decir, por toda la superficie de la tierra; de la misma manera que se refiere  en el principio:</a:t>
            </a:r>
            <a:endParaRPr lang="es-MX"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Lo vemos de la misma manera en:</a:t>
            </a:r>
          </a:p>
          <a:p>
            <a:r>
              <a:rPr lang="es-ES" sz="2400" b="1" dirty="0" smtClean="0">
                <a:hlinkClick r:id="rId4"/>
              </a:rPr>
              <a:t>1:2</a:t>
            </a:r>
            <a:r>
              <a:rPr lang="es-ES" sz="2400" b="1" dirty="0" smtClean="0"/>
              <a:t>  </a:t>
            </a:r>
            <a:r>
              <a:rPr lang="es-ES" sz="2400" dirty="0" smtClean="0"/>
              <a:t>Y </a:t>
            </a:r>
            <a:r>
              <a:rPr lang="es-ES" sz="2400" dirty="0" smtClean="0"/>
              <a:t>la tierra estaba vana y vacía, y (había) oscuridad sobre </a:t>
            </a:r>
            <a:r>
              <a:rPr lang="es-ES" sz="2400" dirty="0" smtClean="0">
                <a:solidFill>
                  <a:srgbClr val="FF0000"/>
                </a:solidFill>
              </a:rPr>
              <a:t>la faz del abismo</a:t>
            </a:r>
            <a:r>
              <a:rPr lang="es-ES" sz="2400" dirty="0" smtClean="0"/>
              <a:t>, y el espíritu de Dios se cernía sobre </a:t>
            </a:r>
            <a:r>
              <a:rPr lang="es-ES" sz="2400" dirty="0" smtClean="0">
                <a:solidFill>
                  <a:srgbClr val="FF0000"/>
                </a:solidFill>
              </a:rPr>
              <a:t>la faz de las aguas</a:t>
            </a:r>
            <a:r>
              <a:rPr lang="es-ES" sz="2400" dirty="0" smtClean="0"/>
              <a:t>.</a:t>
            </a:r>
          </a:p>
          <a:p>
            <a:r>
              <a:rPr lang="es-ES" sz="2400" b="1" i="1" dirty="0" err="1" smtClean="0"/>
              <a:t>Veha'árets</a:t>
            </a:r>
            <a:r>
              <a:rPr lang="es-ES" sz="2400" b="1" i="1" dirty="0" smtClean="0"/>
              <a:t> </a:t>
            </a:r>
            <a:r>
              <a:rPr lang="es-ES" sz="2400" b="1" i="1" dirty="0" err="1" smtClean="0"/>
              <a:t>hayetáh</a:t>
            </a:r>
            <a:r>
              <a:rPr lang="es-ES" sz="2400" b="1" i="1" dirty="0" smtClean="0"/>
              <a:t> </a:t>
            </a:r>
            <a:r>
              <a:rPr lang="es-ES" sz="2400" b="1" i="1" dirty="0" err="1" smtClean="0"/>
              <a:t>tohú</a:t>
            </a:r>
            <a:r>
              <a:rPr lang="es-ES" sz="2400" b="1" i="1" dirty="0" smtClean="0">
                <a:hlinkClick r:id="rId5"/>
              </a:rPr>
              <a:t> </a:t>
            </a:r>
            <a:r>
              <a:rPr lang="es-ES" sz="2400" b="1" i="1" dirty="0" err="1" smtClean="0"/>
              <a:t>vavohú</a:t>
            </a:r>
            <a:r>
              <a:rPr lang="es-ES" sz="2400" b="1" i="1" dirty="0" smtClean="0"/>
              <a:t>, </a:t>
            </a:r>
            <a:r>
              <a:rPr lang="es-ES" sz="2400" b="1" i="1" dirty="0" err="1" smtClean="0"/>
              <a:t>vejóshej</a:t>
            </a:r>
            <a:r>
              <a:rPr lang="es-ES" sz="2400" b="1" i="1" dirty="0" smtClean="0"/>
              <a:t> </a:t>
            </a:r>
            <a:r>
              <a:rPr lang="es-ES" sz="2400" b="1" i="1" dirty="0" smtClean="0">
                <a:solidFill>
                  <a:srgbClr val="FF0000"/>
                </a:solidFill>
              </a:rPr>
              <a:t>al-</a:t>
            </a:r>
            <a:r>
              <a:rPr lang="es-ES" sz="2400" b="1" i="1" dirty="0" err="1" smtClean="0">
                <a:solidFill>
                  <a:srgbClr val="FF0000"/>
                </a:solidFill>
              </a:rPr>
              <a:t>peney</a:t>
            </a:r>
            <a:r>
              <a:rPr lang="es-ES" sz="2400" b="1" i="1" dirty="0" smtClean="0">
                <a:solidFill>
                  <a:srgbClr val="FF0000"/>
                </a:solidFill>
              </a:rPr>
              <a:t> </a:t>
            </a:r>
            <a:r>
              <a:rPr lang="es-ES" sz="2400" b="1" i="1" dirty="0" err="1" smtClean="0">
                <a:solidFill>
                  <a:srgbClr val="FF0000"/>
                </a:solidFill>
              </a:rPr>
              <a:t>tehom</a:t>
            </a:r>
            <a:r>
              <a:rPr lang="es-ES" sz="2400" b="1" i="1" dirty="0" smtClean="0"/>
              <a:t>, </a:t>
            </a:r>
            <a:r>
              <a:rPr lang="es-ES" sz="2400" b="1" i="1" dirty="0" err="1" smtClean="0"/>
              <a:t>verúaj</a:t>
            </a:r>
            <a:r>
              <a:rPr lang="es-ES" sz="2400" b="1" i="1" dirty="0" smtClean="0"/>
              <a:t> Elohim </a:t>
            </a:r>
            <a:r>
              <a:rPr lang="es-ES" sz="2400" b="1" i="1" dirty="0" err="1" smtClean="0"/>
              <a:t>merajéfet</a:t>
            </a:r>
            <a:r>
              <a:rPr lang="es-ES" sz="2400" b="1" i="1" dirty="0" smtClean="0"/>
              <a:t> </a:t>
            </a:r>
            <a:r>
              <a:rPr lang="es-ES" sz="2400" b="1" i="1" dirty="0" smtClean="0">
                <a:solidFill>
                  <a:srgbClr val="FF0000"/>
                </a:solidFill>
              </a:rPr>
              <a:t>al-</a:t>
            </a:r>
            <a:r>
              <a:rPr lang="es-ES" sz="2400" b="1" i="1" dirty="0" err="1" smtClean="0">
                <a:solidFill>
                  <a:srgbClr val="FF0000"/>
                </a:solidFill>
              </a:rPr>
              <a:t>peney</a:t>
            </a:r>
            <a:r>
              <a:rPr lang="es-ES" sz="2400" b="1" i="1" dirty="0" smtClean="0">
                <a:solidFill>
                  <a:srgbClr val="FF0000"/>
                </a:solidFill>
              </a:rPr>
              <a:t> </a:t>
            </a:r>
            <a:r>
              <a:rPr lang="es-ES" sz="2400" b="1" i="1" dirty="0" err="1" smtClean="0">
                <a:solidFill>
                  <a:srgbClr val="FF0000"/>
                </a:solidFill>
              </a:rPr>
              <a:t>hamáyim</a:t>
            </a:r>
            <a:r>
              <a:rPr lang="es-ES" sz="2400" b="1" i="1" dirty="0" smtClean="0"/>
              <a:t>.</a:t>
            </a:r>
            <a:endParaRPr lang="es-ES" sz="2400" b="1" dirty="0" smtClean="0"/>
          </a:p>
          <a:p>
            <a:r>
              <a:rPr lang="es-MX" sz="2400" dirty="0" smtClean="0"/>
              <a:t>Es decir, es una referencia a que no solamente en Mitzráyim, sino en todo el planeta se presentó una hambruna de proporciones gigantes.</a:t>
            </a:r>
            <a:endParaRPr lang="es-MX" sz="24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41:57 Y de toda la tierra venían a Egipto para comprar (grano) a José, porque había crecido el hambre en toda la tierra.</a:t>
            </a:r>
          </a:p>
          <a:p>
            <a:r>
              <a:rPr lang="es-MX" sz="2400" b="1" dirty="0" err="1" smtClean="0"/>
              <a:t>Vejol-ha'arets</a:t>
            </a:r>
            <a:r>
              <a:rPr lang="es-MX" sz="2400" b="1" dirty="0" smtClean="0"/>
              <a:t> </a:t>
            </a:r>
            <a:r>
              <a:rPr lang="es-MX" sz="2400" b="1" dirty="0" err="1" smtClean="0"/>
              <a:t>ba'u</a:t>
            </a:r>
            <a:r>
              <a:rPr lang="es-MX" sz="2400" b="1" dirty="0" smtClean="0"/>
              <a:t> </a:t>
            </a:r>
            <a:r>
              <a:rPr lang="es-MX" sz="2400" b="1" dirty="0" err="1" smtClean="0"/>
              <a:t>Mitsraymah</a:t>
            </a:r>
            <a:r>
              <a:rPr lang="es-MX" sz="2400" b="1" dirty="0" smtClean="0"/>
              <a:t> </a:t>
            </a:r>
            <a:r>
              <a:rPr lang="es-MX" sz="2400" b="1" dirty="0" err="1" smtClean="0"/>
              <a:t>lishbor</a:t>
            </a:r>
            <a:r>
              <a:rPr lang="es-MX" sz="2400" b="1" dirty="0" smtClean="0"/>
              <a:t> el-Yosef ki-</a:t>
            </a:r>
            <a:r>
              <a:rPr lang="es-MX" sz="2400" b="1" dirty="0" err="1" smtClean="0"/>
              <a:t>jazak</a:t>
            </a:r>
            <a:r>
              <a:rPr lang="es-MX" sz="2400" b="1" dirty="0" smtClean="0"/>
              <a:t> </a:t>
            </a:r>
            <a:r>
              <a:rPr lang="es-MX" sz="2400" b="1" dirty="0" err="1" smtClean="0"/>
              <a:t>hara'av</a:t>
            </a:r>
            <a:r>
              <a:rPr lang="es-MX" sz="2400" b="1" dirty="0" smtClean="0"/>
              <a:t> </a:t>
            </a:r>
            <a:r>
              <a:rPr lang="es-MX" sz="2400" b="1" dirty="0" err="1" smtClean="0"/>
              <a:t>bejol-ha'arets</a:t>
            </a:r>
            <a:r>
              <a:rPr lang="es-MX" sz="2400" b="1" dirty="0" smtClean="0"/>
              <a:t>.</a:t>
            </a:r>
            <a:endParaRPr lang="es-MX" sz="2400" dirty="0" smtClean="0"/>
          </a:p>
          <a:p>
            <a:r>
              <a:rPr lang="es-MX" sz="2400" dirty="0" smtClean="0"/>
              <a:t>Qué dice el Zohar sobre esto?</a:t>
            </a:r>
          </a:p>
          <a:p>
            <a:r>
              <a:rPr lang="es-MX" sz="2400" dirty="0" smtClean="0"/>
              <a:t>Todas las naciones enviaron mucho dinero para comprar a Egipto, lo que causó que se convirtiera en una nación mas poderosa en oro y plata.</a:t>
            </a:r>
          </a:p>
          <a:p>
            <a:r>
              <a:rPr lang="es-MX" sz="2400" dirty="0" smtClean="0"/>
              <a:t>De esa manera, Dios estaba permitiendo que el camino para la profecía de que iban a salir de Egipto con riquezas se cumpliera.</a:t>
            </a:r>
            <a:endParaRPr lang="es-MX"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42:1</a:t>
            </a:r>
            <a:r>
              <a:rPr lang="es-MX" sz="2400" i="1" dirty="0" smtClean="0"/>
              <a:t> Y viendo Jacob que había alimento en Egipto, dijo Jacob a sus hijos: ¿Por qué os miráis el uno al otro? </a:t>
            </a:r>
          </a:p>
          <a:p>
            <a:r>
              <a:rPr lang="es-MX" sz="2400" b="1" dirty="0" err="1" smtClean="0"/>
              <a:t>Vayar</a:t>
            </a:r>
            <a:r>
              <a:rPr lang="es-MX" sz="2400" b="1" dirty="0" smtClean="0"/>
              <a:t> </a:t>
            </a:r>
            <a:r>
              <a:rPr lang="es-MX" sz="2400" b="1" dirty="0" err="1" smtClean="0"/>
              <a:t>Ya'akov</a:t>
            </a:r>
            <a:r>
              <a:rPr lang="es-MX" sz="2400" b="1" dirty="0" smtClean="0"/>
              <a:t> ki </a:t>
            </a:r>
            <a:r>
              <a:rPr lang="es-MX" sz="2400" b="1" dirty="0" err="1" smtClean="0"/>
              <a:t>yesh-shever</a:t>
            </a:r>
            <a:r>
              <a:rPr lang="es-MX" sz="2400" b="1" dirty="0" smtClean="0"/>
              <a:t> </a:t>
            </a:r>
            <a:r>
              <a:rPr lang="es-MX" sz="2400" b="1" dirty="0" err="1" smtClean="0"/>
              <a:t>beMitsrayim</a:t>
            </a:r>
            <a:r>
              <a:rPr lang="es-MX" sz="2400" b="1" dirty="0" smtClean="0"/>
              <a:t> </a:t>
            </a:r>
            <a:r>
              <a:rPr lang="es-MX" sz="2400" b="1" dirty="0" err="1" smtClean="0"/>
              <a:t>vayomer</a:t>
            </a:r>
            <a:r>
              <a:rPr lang="es-MX" sz="2400" b="1" dirty="0" smtClean="0"/>
              <a:t> </a:t>
            </a:r>
            <a:r>
              <a:rPr lang="es-MX" sz="2400" b="1" dirty="0" err="1" smtClean="0"/>
              <a:t>Ya'akov</a:t>
            </a:r>
            <a:r>
              <a:rPr lang="es-MX" sz="2400" b="1" dirty="0" smtClean="0"/>
              <a:t> </a:t>
            </a:r>
            <a:r>
              <a:rPr lang="es-MX" sz="2400" b="1" dirty="0" err="1" smtClean="0"/>
              <a:t>levanav</a:t>
            </a:r>
            <a:r>
              <a:rPr lang="es-MX" sz="2400" b="1" dirty="0" smtClean="0"/>
              <a:t> </a:t>
            </a:r>
            <a:r>
              <a:rPr lang="es-MX" sz="2400" b="1" dirty="0" err="1" smtClean="0"/>
              <a:t>lamah</a:t>
            </a:r>
            <a:r>
              <a:rPr lang="es-MX" sz="2400" b="1" dirty="0" smtClean="0"/>
              <a:t> </a:t>
            </a:r>
            <a:r>
              <a:rPr lang="es-MX" sz="2400" b="1" dirty="0" err="1" smtClean="0"/>
              <a:t>titra'u</a:t>
            </a:r>
            <a:r>
              <a:rPr lang="es-MX" sz="2400" b="1" dirty="0" smtClean="0"/>
              <a:t>.</a:t>
            </a:r>
            <a:endParaRPr lang="es-MX" sz="2400" dirty="0" smtClean="0"/>
          </a:p>
          <a:p>
            <a:r>
              <a:rPr lang="es-MX" sz="2400" b="1" i="1" dirty="0" smtClean="0"/>
              <a:t>42:2</a:t>
            </a:r>
            <a:r>
              <a:rPr lang="es-MX" sz="2400" i="1" dirty="0" smtClean="0"/>
              <a:t> Y dijo: He aquí, he oído que hay alimento en Egipto, bajad allá </a:t>
            </a:r>
            <a:r>
              <a:rPr lang="es-MX" sz="2400" i="1" dirty="0" smtClean="0"/>
              <a:t>y </a:t>
            </a:r>
            <a:r>
              <a:rPr lang="es-MX" sz="2400" i="1" dirty="0" smtClean="0"/>
              <a:t>comprad para nosotros de allá, para que vivamos y no muramos.</a:t>
            </a:r>
          </a:p>
          <a:p>
            <a:r>
              <a:rPr lang="es-MX" sz="2400" b="1" dirty="0" err="1" smtClean="0"/>
              <a:t>Vayomer</a:t>
            </a:r>
            <a:r>
              <a:rPr lang="es-MX" sz="2400" b="1" dirty="0" smtClean="0"/>
              <a:t> </a:t>
            </a:r>
            <a:r>
              <a:rPr lang="es-MX" sz="2400" b="1" dirty="0" err="1" smtClean="0"/>
              <a:t>hineh</a:t>
            </a:r>
            <a:r>
              <a:rPr lang="es-MX" sz="2400" b="1" dirty="0" smtClean="0"/>
              <a:t> </a:t>
            </a:r>
            <a:r>
              <a:rPr lang="es-MX" sz="2400" b="1" dirty="0" err="1" smtClean="0"/>
              <a:t>shamati</a:t>
            </a:r>
            <a:r>
              <a:rPr lang="es-MX" sz="2400" b="1" dirty="0" smtClean="0"/>
              <a:t> ki </a:t>
            </a:r>
            <a:r>
              <a:rPr lang="es-MX" sz="2400" b="1" dirty="0" err="1" smtClean="0"/>
              <a:t>yesh-shever</a:t>
            </a:r>
            <a:r>
              <a:rPr lang="es-MX" sz="2400" b="1" dirty="0" smtClean="0"/>
              <a:t> </a:t>
            </a:r>
            <a:r>
              <a:rPr lang="es-MX" sz="2400" b="1" dirty="0" err="1" smtClean="0"/>
              <a:t>beMitsrayim</a:t>
            </a:r>
            <a:r>
              <a:rPr lang="es-MX" sz="2400" b="1" dirty="0" smtClean="0"/>
              <a:t> </a:t>
            </a:r>
            <a:r>
              <a:rPr lang="es-MX" sz="2400" b="1" dirty="0" err="1" smtClean="0"/>
              <a:t>redu-shamah</a:t>
            </a:r>
            <a:r>
              <a:rPr lang="es-MX" sz="2400" b="1" dirty="0" smtClean="0"/>
              <a:t> </a:t>
            </a:r>
            <a:r>
              <a:rPr lang="es-MX" sz="2400" b="1" dirty="0" err="1" smtClean="0"/>
              <a:t>veshivru-lanu</a:t>
            </a:r>
            <a:r>
              <a:rPr lang="es-MX" sz="2400" b="1" dirty="0" smtClean="0"/>
              <a:t> </a:t>
            </a:r>
            <a:r>
              <a:rPr lang="es-MX" sz="2400" b="1" dirty="0" err="1" smtClean="0"/>
              <a:t>misham</a:t>
            </a:r>
            <a:r>
              <a:rPr lang="es-MX" sz="2400" b="1" dirty="0" smtClean="0"/>
              <a:t> </a:t>
            </a:r>
            <a:r>
              <a:rPr lang="es-MX" sz="2400" b="1" dirty="0" err="1" smtClean="0"/>
              <a:t>venijyeh</a:t>
            </a:r>
            <a:r>
              <a:rPr lang="es-MX" sz="2400" b="1" dirty="0" smtClean="0"/>
              <a:t> velo </a:t>
            </a:r>
            <a:r>
              <a:rPr lang="es-MX" sz="2400" b="1" dirty="0" err="1" smtClean="0"/>
              <a:t>namut</a:t>
            </a:r>
            <a:r>
              <a:rPr lang="es-MX" sz="2400" b="1" dirty="0" smtClean="0"/>
              <a:t>.</a:t>
            </a: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De acuerdo al Seder Olam, este es el segundo año de la hambruna y aunque Yacob todavía tenía provisiones quiso asegurarse de que no le faltara y envió a sus hijos a Egipto.</a:t>
            </a:r>
          </a:p>
          <a:p>
            <a:r>
              <a:rPr lang="es-MX" sz="2400" dirty="0" smtClean="0"/>
              <a:t>Yacob insta a sus hijos a que “desciendan” a Egipto.</a:t>
            </a:r>
          </a:p>
          <a:p>
            <a:r>
              <a:rPr lang="es-MX" sz="2400" dirty="0" smtClean="0"/>
              <a:t>En vez de decirles “vayan”, les dice, “desciendan” –</a:t>
            </a:r>
            <a:r>
              <a:rPr lang="es-MX" sz="2400" b="1" i="1" dirty="0" smtClean="0"/>
              <a:t>redú-shamá</a:t>
            </a:r>
            <a:r>
              <a:rPr lang="es-MX" sz="2400" dirty="0" smtClean="0"/>
              <a:t>”, indicando con ello que aludía a los 210 años que el pueblo estaría sometido a la esclavitud.</a:t>
            </a:r>
          </a:p>
          <a:p>
            <a:r>
              <a:rPr lang="es-MX" sz="2400" dirty="0" smtClean="0"/>
              <a:t>La palabra “vayan” –</a:t>
            </a:r>
            <a:r>
              <a:rPr lang="es-MX" sz="2400" b="1" i="1" dirty="0" err="1" smtClean="0"/>
              <a:t>lecú</a:t>
            </a:r>
            <a:r>
              <a:rPr lang="es-MX" sz="2400" b="1" i="1" dirty="0" smtClean="0"/>
              <a:t>-</a:t>
            </a:r>
            <a:r>
              <a:rPr lang="es-MX" sz="2400" dirty="0" smtClean="0"/>
              <a:t> tiene la Gematria de 56</a:t>
            </a:r>
          </a:p>
          <a:p>
            <a:r>
              <a:rPr lang="es-MX" sz="2400" dirty="0" smtClean="0"/>
              <a:t>La Gematria de “</a:t>
            </a:r>
            <a:r>
              <a:rPr lang="es-MX" sz="2400" b="1" i="1" dirty="0" smtClean="0"/>
              <a:t>Redú</a:t>
            </a:r>
            <a:r>
              <a:rPr lang="es-MX" sz="2400" dirty="0" smtClean="0"/>
              <a:t>” –desciendan- vale 210</a:t>
            </a:r>
          </a:p>
          <a:p>
            <a:r>
              <a:rPr lang="es-MX" sz="2400" dirty="0" smtClean="0"/>
              <a:t>De manera inconsciente Yacob afirmó que como consecuencia de descender –esclavitud- a Egipto “viviremos”, lo cual era un requisito para la redención.</a:t>
            </a:r>
            <a:endParaRPr lang="es-MX"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42:3</a:t>
            </a:r>
            <a:r>
              <a:rPr lang="es-MX" sz="2400" i="1" dirty="0" smtClean="0"/>
              <a:t> Y bajaron diez de los </a:t>
            </a:r>
            <a:r>
              <a:rPr lang="es-MX" sz="2400" i="1" dirty="0" smtClean="0"/>
              <a:t>hermanos </a:t>
            </a:r>
            <a:r>
              <a:rPr lang="es-MX" sz="2400" i="1" dirty="0" smtClean="0"/>
              <a:t>de José a comprar trigo a Egipto.</a:t>
            </a:r>
          </a:p>
          <a:p>
            <a:r>
              <a:rPr lang="es-MX" sz="2400" b="1" dirty="0" err="1" smtClean="0"/>
              <a:t>Vayirdu</a:t>
            </a:r>
            <a:r>
              <a:rPr lang="es-MX" sz="2400" b="1" dirty="0" smtClean="0"/>
              <a:t> </a:t>
            </a:r>
            <a:r>
              <a:rPr lang="es-MX" sz="2400" b="1" dirty="0" err="1" smtClean="0"/>
              <a:t>ajey</a:t>
            </a:r>
            <a:r>
              <a:rPr lang="es-MX" sz="2400" b="1" dirty="0" smtClean="0"/>
              <a:t>-Yosef </a:t>
            </a:r>
            <a:r>
              <a:rPr lang="es-MX" sz="2400" b="1" dirty="0" err="1" smtClean="0"/>
              <a:t>asarah</a:t>
            </a:r>
            <a:r>
              <a:rPr lang="es-MX" sz="2400" b="1" dirty="0" smtClean="0"/>
              <a:t> </a:t>
            </a:r>
            <a:r>
              <a:rPr lang="es-MX" sz="2400" b="1" dirty="0" err="1" smtClean="0"/>
              <a:t>lishbor</a:t>
            </a:r>
            <a:r>
              <a:rPr lang="es-MX" sz="2400" b="1" dirty="0" smtClean="0"/>
              <a:t> bar mi-</a:t>
            </a:r>
            <a:r>
              <a:rPr lang="es-MX" sz="2400" b="1" dirty="0" err="1" smtClean="0"/>
              <a:t>Mitsrayim</a:t>
            </a:r>
            <a:r>
              <a:rPr lang="es-MX" sz="2400" b="1" dirty="0" smtClean="0"/>
              <a:t>.</a:t>
            </a:r>
            <a:endParaRPr lang="es-MX" sz="2400" dirty="0" smtClean="0"/>
          </a:p>
          <a:p>
            <a:r>
              <a:rPr lang="es-MX" sz="2400" b="1" i="1" dirty="0" smtClean="0"/>
              <a:t>42:4</a:t>
            </a:r>
            <a:r>
              <a:rPr lang="es-MX" sz="2400" i="1" dirty="0" smtClean="0"/>
              <a:t> Mas a Benjamín, hermano de José, no lo envió Jacob con sus hermanos, porque decía: No sea que le suceda alguna desgracia.</a:t>
            </a:r>
          </a:p>
          <a:p>
            <a:r>
              <a:rPr lang="es-MX" sz="2400" b="1" dirty="0" smtClean="0"/>
              <a:t>Ve'et-Binyamin </a:t>
            </a:r>
            <a:r>
              <a:rPr lang="es-MX" sz="2400" b="1" dirty="0" err="1" smtClean="0"/>
              <a:t>aji</a:t>
            </a:r>
            <a:r>
              <a:rPr lang="es-MX" sz="2400" b="1" dirty="0" smtClean="0"/>
              <a:t> Yosef lo-</a:t>
            </a:r>
            <a:r>
              <a:rPr lang="es-MX" sz="2400" b="1" dirty="0" err="1" smtClean="0"/>
              <a:t>shalaj</a:t>
            </a:r>
            <a:r>
              <a:rPr lang="es-MX" sz="2400" b="1" dirty="0" smtClean="0"/>
              <a:t> </a:t>
            </a:r>
            <a:r>
              <a:rPr lang="es-MX" sz="2400" b="1" dirty="0" err="1" smtClean="0"/>
              <a:t>Ya'akov</a:t>
            </a:r>
            <a:r>
              <a:rPr lang="es-MX" sz="2400" b="1" dirty="0" smtClean="0"/>
              <a:t> et-</a:t>
            </a:r>
            <a:r>
              <a:rPr lang="es-MX" sz="2400" b="1" dirty="0" err="1" smtClean="0"/>
              <a:t>ejav</a:t>
            </a:r>
            <a:r>
              <a:rPr lang="es-MX" sz="2400" b="1" dirty="0" smtClean="0"/>
              <a:t> ki amar </a:t>
            </a:r>
            <a:r>
              <a:rPr lang="es-MX" sz="2400" b="1" dirty="0" err="1" smtClean="0"/>
              <a:t>pen-yikra'enu</a:t>
            </a:r>
            <a:r>
              <a:rPr lang="es-MX" sz="2400" b="1" dirty="0" smtClean="0"/>
              <a:t> </a:t>
            </a:r>
            <a:r>
              <a:rPr lang="es-MX" sz="2400" b="1" dirty="0" err="1" smtClean="0"/>
              <a:t>ason</a:t>
            </a:r>
            <a:r>
              <a:rPr lang="es-MX" sz="2400" b="1" dirty="0" smtClean="0"/>
              <a:t>.</a:t>
            </a:r>
            <a:endParaRPr lang="es-MX" sz="2400" dirty="0" smtClean="0"/>
          </a:p>
          <a:p>
            <a:r>
              <a:rPr lang="es-MX" sz="2400" b="1" i="1" dirty="0" smtClean="0"/>
              <a:t>42:5</a:t>
            </a:r>
            <a:r>
              <a:rPr lang="es-MX" sz="2400" i="1" dirty="0" smtClean="0"/>
              <a:t> Y fueron los hijos de Israel a comprar entre los que iban; porque había hambre en la tierra de Canaán.</a:t>
            </a:r>
          </a:p>
          <a:p>
            <a:r>
              <a:rPr lang="es-MX" sz="2400" b="1" dirty="0" err="1" smtClean="0"/>
              <a:t>Vayavo'u</a:t>
            </a:r>
            <a:r>
              <a:rPr lang="es-MX" sz="2400" b="1" dirty="0" smtClean="0"/>
              <a:t> </a:t>
            </a:r>
            <a:r>
              <a:rPr lang="es-MX" sz="2400" b="1" dirty="0" err="1" smtClean="0"/>
              <a:t>beney</a:t>
            </a:r>
            <a:r>
              <a:rPr lang="es-MX" sz="2400" b="1" dirty="0" smtClean="0"/>
              <a:t> </a:t>
            </a:r>
            <a:r>
              <a:rPr lang="es-MX" sz="2400" b="1" dirty="0" err="1" smtClean="0"/>
              <a:t>Yisra'el</a:t>
            </a:r>
            <a:r>
              <a:rPr lang="es-MX" sz="2400" b="1" dirty="0" smtClean="0"/>
              <a:t> </a:t>
            </a:r>
            <a:r>
              <a:rPr lang="es-MX" sz="2400" b="1" dirty="0" err="1" smtClean="0"/>
              <a:t>lishbor</a:t>
            </a:r>
            <a:r>
              <a:rPr lang="es-MX" sz="2400" b="1" dirty="0" smtClean="0"/>
              <a:t> </a:t>
            </a:r>
            <a:r>
              <a:rPr lang="es-MX" sz="2400" b="1" dirty="0" err="1" smtClean="0"/>
              <a:t>betoj</a:t>
            </a:r>
            <a:r>
              <a:rPr lang="es-MX" sz="2400" b="1" dirty="0" smtClean="0"/>
              <a:t> </a:t>
            </a:r>
            <a:r>
              <a:rPr lang="es-MX" sz="2400" b="1" dirty="0" err="1" smtClean="0"/>
              <a:t>haba'im</a:t>
            </a:r>
            <a:r>
              <a:rPr lang="es-MX" sz="2400" b="1" dirty="0" smtClean="0"/>
              <a:t> ki-</a:t>
            </a:r>
            <a:r>
              <a:rPr lang="es-MX" sz="2400" b="1" dirty="0" err="1" smtClean="0"/>
              <a:t>hayah</a:t>
            </a:r>
            <a:r>
              <a:rPr lang="es-MX" sz="2400" b="1" dirty="0" smtClean="0"/>
              <a:t> </a:t>
            </a:r>
            <a:r>
              <a:rPr lang="es-MX" sz="2400" b="1" dirty="0" err="1" smtClean="0"/>
              <a:t>hara'av</a:t>
            </a:r>
            <a:r>
              <a:rPr lang="es-MX" sz="2400" b="1" dirty="0" smtClean="0"/>
              <a:t> </a:t>
            </a:r>
            <a:r>
              <a:rPr lang="es-MX" sz="2400" b="1" dirty="0" err="1" smtClean="0"/>
              <a:t>be'erets</a:t>
            </a:r>
            <a:r>
              <a:rPr lang="es-MX" sz="2400" b="1" dirty="0" smtClean="0"/>
              <a:t> </a:t>
            </a:r>
            <a:r>
              <a:rPr lang="es-MX" sz="2400" b="1" dirty="0" err="1" smtClean="0"/>
              <a:t>Kena'an</a:t>
            </a:r>
            <a:r>
              <a:rPr lang="es-MX" sz="2400" b="1" dirty="0" smtClean="0"/>
              <a:t>.</a:t>
            </a: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Yosef había decretado que los operadores del manejo del cereal vendieran lo estrictamente necesario para cada familia.</a:t>
            </a:r>
          </a:p>
          <a:p>
            <a:r>
              <a:rPr lang="es-MX" sz="2400" dirty="0" smtClean="0"/>
              <a:t>De acuerdo al Midrash el verdadero motivo de decretar Yosef ese decreto era para obligar a que sus hermanos se presentaran juntos como familia. Por eso era que todos los hermanos miembros de un mismo clan tenían que presentarse.</a:t>
            </a:r>
          </a:p>
          <a:p>
            <a:r>
              <a:rPr lang="es-MX" sz="2400" dirty="0" smtClean="0"/>
              <a:t>Pero vemos que Binyamín no desciende, ya que al no haber participado él en la venta de su hermano, él se ahorraría las penurias que tenían que soportar sus hermanos antes de Yosef revelarse a ellos.</a:t>
            </a:r>
            <a:endParaRPr lang="es-MX"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300" dirty="0" smtClean="0"/>
              <a:t>42:6 Y José era el gobernador de la tierra; era él quien vendía el grano a todo el pueblo de la tierra. Y vinieron los hermanos de José y se le postraron rostro a tierra.</a:t>
            </a:r>
          </a:p>
          <a:p>
            <a:r>
              <a:rPr lang="es-ES" sz="2300" b="1" dirty="0" err="1" smtClean="0"/>
              <a:t>VeYosef</a:t>
            </a:r>
            <a:r>
              <a:rPr lang="es-ES" sz="2300" b="1" dirty="0" smtClean="0"/>
              <a:t> hu </a:t>
            </a:r>
            <a:r>
              <a:rPr lang="es-ES" sz="2300" b="1" dirty="0" err="1" smtClean="0"/>
              <a:t>hashalit</a:t>
            </a:r>
            <a:r>
              <a:rPr lang="es-ES" sz="2300" b="1" dirty="0" smtClean="0"/>
              <a:t> al-</a:t>
            </a:r>
            <a:r>
              <a:rPr lang="es-ES" sz="2300" b="1" dirty="0" err="1" smtClean="0"/>
              <a:t>ha'arets</a:t>
            </a:r>
            <a:r>
              <a:rPr lang="es-ES" sz="2300" b="1" dirty="0" smtClean="0"/>
              <a:t> hu </a:t>
            </a:r>
            <a:r>
              <a:rPr lang="es-ES" sz="2300" b="1" dirty="0" err="1" smtClean="0"/>
              <a:t>hamashbir</a:t>
            </a:r>
            <a:r>
              <a:rPr lang="es-ES" sz="2300" b="1" dirty="0" smtClean="0"/>
              <a:t> </a:t>
            </a:r>
            <a:r>
              <a:rPr lang="es-ES" sz="2300" b="1" dirty="0" err="1" smtClean="0"/>
              <a:t>lejol</a:t>
            </a:r>
            <a:r>
              <a:rPr lang="es-ES" sz="2300" b="1" dirty="0" smtClean="0"/>
              <a:t>-am </a:t>
            </a:r>
            <a:r>
              <a:rPr lang="es-ES" sz="2300" b="1" dirty="0" err="1" smtClean="0"/>
              <a:t>ha'arets</a:t>
            </a:r>
            <a:r>
              <a:rPr lang="es-ES" sz="2300" b="1" dirty="0" smtClean="0"/>
              <a:t> </a:t>
            </a:r>
            <a:r>
              <a:rPr lang="es-ES" sz="2300" b="1" dirty="0" err="1" smtClean="0"/>
              <a:t>vayavo'u</a:t>
            </a:r>
            <a:r>
              <a:rPr lang="es-ES" sz="2300" b="1" dirty="0" smtClean="0"/>
              <a:t> </a:t>
            </a:r>
            <a:r>
              <a:rPr lang="es-ES" sz="2300" b="1" dirty="0" err="1" smtClean="0"/>
              <a:t>ajey</a:t>
            </a:r>
            <a:r>
              <a:rPr lang="es-ES" sz="2300" b="1" dirty="0" smtClean="0"/>
              <a:t> Yosef </a:t>
            </a:r>
            <a:r>
              <a:rPr lang="es-ES" sz="2300" b="1" dirty="0" err="1" smtClean="0"/>
              <a:t>vayishtajavu</a:t>
            </a:r>
            <a:r>
              <a:rPr lang="es-ES" sz="2300" b="1" dirty="0" smtClean="0"/>
              <a:t>-lo </a:t>
            </a:r>
            <a:r>
              <a:rPr lang="es-ES" sz="2300" b="1" dirty="0" err="1" smtClean="0"/>
              <a:t>apayim</a:t>
            </a:r>
            <a:r>
              <a:rPr lang="es-ES" sz="2300" b="1" dirty="0" smtClean="0"/>
              <a:t> </a:t>
            </a:r>
            <a:r>
              <a:rPr lang="es-ES" sz="2300" b="1" dirty="0" err="1" smtClean="0"/>
              <a:t>artsah</a:t>
            </a:r>
            <a:r>
              <a:rPr lang="es-ES" sz="2300" b="1" dirty="0" smtClean="0"/>
              <a:t>.</a:t>
            </a:r>
            <a:endParaRPr lang="es-ES" sz="2300" dirty="0" smtClean="0"/>
          </a:p>
          <a:p>
            <a:r>
              <a:rPr lang="es-ES" sz="2300" dirty="0" smtClean="0"/>
              <a:t>42:7 Y vio José a sus hermanos y los reconoció, mas no se dio a conocer de ellos y les habló con dureza, y les dijo: ¿De dónde habéis venido? Y ellos respondieron: De la tierra de Canaán, a comprar alimentos.</a:t>
            </a:r>
          </a:p>
          <a:p>
            <a:r>
              <a:rPr lang="es-ES" sz="2300" b="1" dirty="0" err="1" smtClean="0"/>
              <a:t>Vayar</a:t>
            </a:r>
            <a:r>
              <a:rPr lang="es-ES" sz="2300" b="1" dirty="0" smtClean="0"/>
              <a:t> Yosef et-</a:t>
            </a:r>
            <a:r>
              <a:rPr lang="es-ES" sz="2300" b="1" dirty="0" err="1" smtClean="0"/>
              <a:t>ejav</a:t>
            </a:r>
            <a:r>
              <a:rPr lang="es-ES" sz="2300" b="1" dirty="0" smtClean="0"/>
              <a:t> </a:t>
            </a:r>
            <a:r>
              <a:rPr lang="es-ES" sz="2300" b="1" dirty="0" err="1" smtClean="0"/>
              <a:t>vayakirem</a:t>
            </a:r>
            <a:r>
              <a:rPr lang="es-ES" sz="2300" b="1" dirty="0" smtClean="0"/>
              <a:t> </a:t>
            </a:r>
            <a:r>
              <a:rPr lang="es-ES" sz="2300" b="1" dirty="0" err="1" smtClean="0"/>
              <a:t>vayitnaker</a:t>
            </a:r>
            <a:r>
              <a:rPr lang="es-ES" sz="2300" b="1" dirty="0" smtClean="0"/>
              <a:t> </a:t>
            </a:r>
            <a:r>
              <a:rPr lang="es-ES" sz="2300" b="1" dirty="0" err="1" smtClean="0"/>
              <a:t>aleyhem</a:t>
            </a:r>
            <a:r>
              <a:rPr lang="es-ES" sz="2300" b="1" dirty="0" smtClean="0"/>
              <a:t> </a:t>
            </a:r>
            <a:r>
              <a:rPr lang="es-ES" sz="2300" b="1" dirty="0" err="1" smtClean="0"/>
              <a:t>vayedaber</a:t>
            </a:r>
            <a:r>
              <a:rPr lang="es-ES" sz="2300" b="1" dirty="0" smtClean="0"/>
              <a:t> </a:t>
            </a:r>
            <a:r>
              <a:rPr lang="es-ES" sz="2300" b="1" dirty="0" err="1" smtClean="0"/>
              <a:t>itam</a:t>
            </a:r>
            <a:r>
              <a:rPr lang="es-ES" sz="2300" b="1" dirty="0" smtClean="0"/>
              <a:t> </a:t>
            </a:r>
            <a:r>
              <a:rPr lang="es-ES" sz="2300" b="1" dirty="0" err="1" smtClean="0"/>
              <a:t>kashot</a:t>
            </a:r>
            <a:r>
              <a:rPr lang="es-ES" sz="2300" b="1" dirty="0" smtClean="0"/>
              <a:t> </a:t>
            </a:r>
            <a:r>
              <a:rPr lang="es-ES" sz="2300" b="1" dirty="0" err="1" smtClean="0"/>
              <a:t>vayomer</a:t>
            </a:r>
            <a:r>
              <a:rPr lang="es-ES" sz="2300" b="1" dirty="0" smtClean="0"/>
              <a:t> </a:t>
            </a:r>
            <a:r>
              <a:rPr lang="es-ES" sz="2300" b="1" dirty="0" err="1" smtClean="0"/>
              <a:t>alehem</a:t>
            </a:r>
            <a:r>
              <a:rPr lang="es-ES" sz="2300" b="1" dirty="0" smtClean="0"/>
              <a:t> </a:t>
            </a:r>
            <a:r>
              <a:rPr lang="es-ES" sz="2300" b="1" dirty="0" err="1" smtClean="0"/>
              <a:t>me'ayin</a:t>
            </a:r>
            <a:r>
              <a:rPr lang="es-ES" sz="2300" b="1" dirty="0" smtClean="0"/>
              <a:t> </a:t>
            </a:r>
            <a:r>
              <a:rPr lang="es-ES" sz="2300" b="1" dirty="0" err="1" smtClean="0"/>
              <a:t>batem</a:t>
            </a:r>
            <a:r>
              <a:rPr lang="es-ES" sz="2300" b="1" dirty="0" smtClean="0"/>
              <a:t> </a:t>
            </a:r>
            <a:r>
              <a:rPr lang="es-ES" sz="2300" b="1" dirty="0" err="1" smtClean="0"/>
              <a:t>vayomeru</a:t>
            </a:r>
            <a:r>
              <a:rPr lang="es-ES" sz="2300" b="1" dirty="0" smtClean="0"/>
              <a:t> </a:t>
            </a:r>
            <a:r>
              <a:rPr lang="es-ES" sz="2300" b="1" dirty="0" err="1" smtClean="0"/>
              <a:t>me'erets</a:t>
            </a:r>
            <a:r>
              <a:rPr lang="es-ES" sz="2300" b="1" dirty="0" smtClean="0"/>
              <a:t> </a:t>
            </a:r>
            <a:r>
              <a:rPr lang="es-ES" sz="2300" b="1" dirty="0" err="1" smtClean="0"/>
              <a:t>Kena'an</a:t>
            </a:r>
            <a:r>
              <a:rPr lang="es-ES" sz="2300" b="1" dirty="0" smtClean="0"/>
              <a:t> </a:t>
            </a:r>
            <a:r>
              <a:rPr lang="es-ES" sz="2300" b="1" dirty="0" err="1" smtClean="0"/>
              <a:t>lishbor-ojel</a:t>
            </a:r>
            <a:r>
              <a:rPr lang="es-ES" sz="2300" b="1" dirty="0" smtClean="0"/>
              <a:t>.</a:t>
            </a:r>
            <a:endParaRPr lang="es-ES" sz="23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Yosef estaba seguro de que en algún momento se presentarían sus hermanos.</a:t>
            </a:r>
          </a:p>
          <a:p>
            <a:r>
              <a:rPr lang="es-ES" sz="2400" dirty="0" smtClean="0"/>
              <a:t>Con ese </a:t>
            </a:r>
            <a:r>
              <a:rPr lang="es-ES" sz="2400" dirty="0" err="1" smtClean="0"/>
              <a:t>fín</a:t>
            </a:r>
            <a:r>
              <a:rPr lang="es-ES" sz="2400" dirty="0" smtClean="0"/>
              <a:t> ordenó que se tuviera abierto un solo dispensario y el mismo asumió la autoridad sobre el mismo.</a:t>
            </a:r>
          </a:p>
          <a:p>
            <a:r>
              <a:rPr lang="es-ES" sz="2400" dirty="0" smtClean="0"/>
              <a:t>Dice el </a:t>
            </a:r>
            <a:r>
              <a:rPr lang="es-ES" sz="2400" dirty="0" err="1" smtClean="0"/>
              <a:t>Misdrash</a:t>
            </a:r>
            <a:r>
              <a:rPr lang="es-ES" sz="2400" dirty="0" smtClean="0"/>
              <a:t> que además impartió órdenes a sus subordinados para que identificaran a un grupo de familia como el que él de sus hermanos.</a:t>
            </a:r>
          </a:p>
          <a:p>
            <a:r>
              <a:rPr lang="es-ES" sz="2400" dirty="0" smtClean="0"/>
              <a:t>Dice el Midrash que los hermanos, conscientes de que los mercaderes que habían comprado a Yosef la primera vez  viajaban rumbo a Egipto, ahora querían encontrarlo y pagar por su rescate.</a:t>
            </a:r>
            <a:endParaRPr lang="es-ES"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42:8</a:t>
            </a:r>
            <a:r>
              <a:rPr lang="es-MX" sz="2400" i="1" dirty="0" smtClean="0"/>
              <a:t> Y reconoció José a sus hermanos, pero ellos no le reconocieron.</a:t>
            </a:r>
          </a:p>
          <a:p>
            <a:r>
              <a:rPr lang="es-MX" sz="2400" b="1" dirty="0" err="1" smtClean="0"/>
              <a:t>Vayaker</a:t>
            </a:r>
            <a:r>
              <a:rPr lang="es-MX" sz="2400" b="1" dirty="0" smtClean="0"/>
              <a:t> Yosef et-</a:t>
            </a:r>
            <a:r>
              <a:rPr lang="es-MX" sz="2400" b="1" dirty="0" err="1" smtClean="0"/>
              <a:t>ejav</a:t>
            </a:r>
            <a:r>
              <a:rPr lang="es-MX" sz="2400" b="1" dirty="0" smtClean="0"/>
              <a:t> </a:t>
            </a:r>
            <a:r>
              <a:rPr lang="es-MX" sz="2400" b="1" dirty="0" err="1" smtClean="0"/>
              <a:t>vehem</a:t>
            </a:r>
            <a:r>
              <a:rPr lang="es-MX" sz="2400" b="1" dirty="0" smtClean="0"/>
              <a:t> lo </a:t>
            </a:r>
            <a:r>
              <a:rPr lang="es-MX" sz="2400" b="1" dirty="0" err="1" smtClean="0"/>
              <a:t>hikiruhu</a:t>
            </a:r>
            <a:r>
              <a:rPr lang="es-MX" sz="2400" b="1" dirty="0" smtClean="0"/>
              <a:t>.</a:t>
            </a:r>
            <a:endParaRPr lang="es-MX" sz="2400" dirty="0" smtClean="0"/>
          </a:p>
          <a:p>
            <a:r>
              <a:rPr lang="es-MX" sz="2400" b="1" i="1" dirty="0" smtClean="0"/>
              <a:t>42:9</a:t>
            </a:r>
            <a:r>
              <a:rPr lang="es-MX" sz="2400" i="1" dirty="0" smtClean="0"/>
              <a:t> Y se acordó José de los sueños que había soñado acerca de ellos, y les dijo: ¡Espías sois; para ver la desnudez (el punto vulnerable) de la tierra habéis venido!</a:t>
            </a:r>
          </a:p>
          <a:p>
            <a:r>
              <a:rPr lang="es-MX" sz="2400" b="1" dirty="0" err="1" smtClean="0"/>
              <a:t>Vayizkor</a:t>
            </a:r>
            <a:r>
              <a:rPr lang="es-MX" sz="2400" b="1" dirty="0" smtClean="0"/>
              <a:t> Yosef et </a:t>
            </a:r>
            <a:r>
              <a:rPr lang="es-MX" sz="2400" b="1" dirty="0" err="1" smtClean="0"/>
              <a:t>hajalomot</a:t>
            </a:r>
            <a:r>
              <a:rPr lang="es-MX" sz="2400" b="1" dirty="0" smtClean="0"/>
              <a:t> asher </a:t>
            </a:r>
            <a:r>
              <a:rPr lang="es-MX" sz="2400" b="1" dirty="0" err="1" smtClean="0"/>
              <a:t>jalam</a:t>
            </a:r>
            <a:r>
              <a:rPr lang="es-MX" sz="2400" b="1" dirty="0" smtClean="0"/>
              <a:t> </a:t>
            </a:r>
            <a:r>
              <a:rPr lang="es-MX" sz="2400" b="1" dirty="0" err="1" smtClean="0"/>
              <a:t>lahem</a:t>
            </a:r>
            <a:r>
              <a:rPr lang="es-MX" sz="2400" b="1" dirty="0" smtClean="0"/>
              <a:t> </a:t>
            </a:r>
            <a:r>
              <a:rPr lang="es-MX" sz="2400" b="1" dirty="0" err="1" smtClean="0"/>
              <a:t>vayomer</a:t>
            </a:r>
            <a:r>
              <a:rPr lang="es-MX" sz="2400" b="1" dirty="0" smtClean="0"/>
              <a:t> </a:t>
            </a:r>
            <a:r>
              <a:rPr lang="es-MX" sz="2400" b="1" dirty="0" err="1" smtClean="0"/>
              <a:t>alehem</a:t>
            </a:r>
            <a:r>
              <a:rPr lang="es-MX" sz="2400" b="1" dirty="0" smtClean="0"/>
              <a:t> </a:t>
            </a:r>
            <a:r>
              <a:rPr lang="es-MX" sz="2400" b="1" dirty="0" err="1" smtClean="0"/>
              <a:t>meraglim</a:t>
            </a:r>
            <a:r>
              <a:rPr lang="es-MX" sz="2400" b="1" dirty="0" smtClean="0"/>
              <a:t> </a:t>
            </a:r>
            <a:r>
              <a:rPr lang="es-MX" sz="2400" b="1" dirty="0" err="1" smtClean="0"/>
              <a:t>atem</a:t>
            </a:r>
            <a:r>
              <a:rPr lang="es-MX" sz="2400" b="1" dirty="0" smtClean="0"/>
              <a:t> </a:t>
            </a:r>
            <a:r>
              <a:rPr lang="es-MX" sz="2400" b="1" dirty="0" err="1" smtClean="0"/>
              <a:t>lir'ot</a:t>
            </a:r>
            <a:r>
              <a:rPr lang="es-MX" sz="2400" b="1" dirty="0" smtClean="0"/>
              <a:t> et-</a:t>
            </a:r>
            <a:r>
              <a:rPr lang="es-MX" sz="2400" b="1" dirty="0" err="1" smtClean="0"/>
              <a:t>ervat</a:t>
            </a:r>
            <a:r>
              <a:rPr lang="es-MX" sz="2400" b="1" dirty="0" smtClean="0"/>
              <a:t> </a:t>
            </a:r>
            <a:r>
              <a:rPr lang="es-MX" sz="2400" b="1" dirty="0" err="1" smtClean="0"/>
              <a:t>ha'arets</a:t>
            </a:r>
            <a:r>
              <a:rPr lang="es-MX" sz="2400" b="1" dirty="0" smtClean="0"/>
              <a:t> </a:t>
            </a:r>
            <a:r>
              <a:rPr lang="es-MX" sz="2400" b="1" dirty="0" err="1" smtClean="0"/>
              <a:t>batem</a:t>
            </a:r>
            <a:r>
              <a:rPr lang="es-MX" sz="2400" b="1" dirty="0" smtClean="0"/>
              <a:t>.</a:t>
            </a:r>
            <a:endParaRPr lang="es-MX" sz="2400" dirty="0" smtClean="0"/>
          </a:p>
          <a:p>
            <a:endParaRPr lang="es-ES"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Yosef reconoce a todos sus hermanos, pero ellos no, debido a que en el momento de su venta era un joven imberbe y ahora habían pasado 39 años y él vestía también las vestiduras reales.</a:t>
            </a:r>
          </a:p>
          <a:p>
            <a:r>
              <a:rPr lang="es-ES" sz="2400" dirty="0" smtClean="0"/>
              <a:t>Yosef sabía que dependía de sus sueños proféticos y que ellos tenían que cumplirse y hacer lo posible para que se cumplieran. </a:t>
            </a:r>
          </a:p>
          <a:p>
            <a:r>
              <a:rPr lang="es-ES" sz="2400" dirty="0" smtClean="0"/>
              <a:t>Por eso la Toráh dice que recordó sus sueños. Y también sabía que sus dos sueños debían cumplirse en secuencia.</a:t>
            </a:r>
          </a:p>
          <a:p>
            <a:r>
              <a:rPr lang="es-ES" sz="2400" dirty="0" smtClean="0"/>
              <a:t>Hasta ahora se habían prosternado solo 10 hermanos y el sueño requería a 11. Faltaba Binyamín.</a:t>
            </a:r>
          </a:p>
          <a:p>
            <a:endParaRPr lang="es-ES"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Una vez se cumpliera la primera parte: los 11 hermanos prosternándose, entonces se cumpliría la segunda parte: La visita de Yacob y su prosternación.</a:t>
            </a:r>
          </a:p>
          <a:p>
            <a:r>
              <a:rPr lang="es-ES" sz="2400" dirty="0" smtClean="0"/>
              <a:t>De no ser así, Yosef no hubiera permitido que su padre hubiera sufrido todos estos años.</a:t>
            </a:r>
          </a:p>
          <a:p>
            <a:r>
              <a:rPr lang="es-ES" sz="2400" dirty="0" smtClean="0"/>
              <a:t>Yosef necesitaba estar seguro de que sus hermanos habían cambiado en su comportamiento familiar y por eso comienza a ponerles trabas, buscando la manera de comprender si su pequeño hermano Binyamín </a:t>
            </a:r>
            <a:r>
              <a:rPr lang="es-ES" sz="2400" dirty="0" err="1" smtClean="0"/>
              <a:t>podria</a:t>
            </a:r>
            <a:r>
              <a:rPr lang="es-ES" sz="2400" dirty="0" smtClean="0"/>
              <a:t> estar seguro viajando con ellos.</a:t>
            </a:r>
          </a:p>
          <a:p>
            <a:endParaRPr lang="es-ES"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Al decirles, “espías son ustedes” los estaba acusando para evitar todo intento de averiguar por la suerte del hermano que habían perdido, porque si persistían en sus esfuerzos, averiguarían que se había convertido en virrey como consecuencia de una sucesión de sueños que le sucedieron al Faraón y de esa manera sabrían que ese soñador podría ser su hermano.</a:t>
            </a:r>
          </a:p>
          <a:p>
            <a:r>
              <a:rPr lang="es-ES" sz="2400" dirty="0" smtClean="0"/>
              <a:t>Así que si sobre ellos recaían esas sospechas de espionaje, ellos no tendrían la libertad de andar por la ciudad haciendo preguntas. (</a:t>
            </a:r>
            <a:r>
              <a:rPr lang="es-ES" sz="2400" dirty="0" err="1" smtClean="0"/>
              <a:t>Kli</a:t>
            </a:r>
            <a:r>
              <a:rPr lang="es-ES" sz="2400" dirty="0" smtClean="0"/>
              <a:t> </a:t>
            </a:r>
            <a:r>
              <a:rPr lang="es-ES" sz="2400" dirty="0" err="1" smtClean="0"/>
              <a:t>Lakar</a:t>
            </a:r>
            <a:r>
              <a:rPr lang="es-ES" sz="2400" dirty="0" smtClean="0"/>
              <a:t>)</a:t>
            </a:r>
            <a:endParaRPr lang="es-ES"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42:10</a:t>
            </a:r>
            <a:r>
              <a:rPr lang="es-MX" sz="2400" i="1" dirty="0" smtClean="0"/>
              <a:t> Y le respondieron : No, señor mío, sino que tus siervos han venido a comprar alimentos.</a:t>
            </a:r>
          </a:p>
          <a:p>
            <a:r>
              <a:rPr lang="es-MX" sz="2400" b="1" dirty="0" err="1" smtClean="0"/>
              <a:t>Vayomeru</a:t>
            </a:r>
            <a:r>
              <a:rPr lang="es-MX" sz="2400" b="1" dirty="0" smtClean="0"/>
              <a:t> </a:t>
            </a:r>
            <a:r>
              <a:rPr lang="es-MX" sz="2400" b="1" dirty="0" err="1" smtClean="0"/>
              <a:t>elav</a:t>
            </a:r>
            <a:r>
              <a:rPr lang="es-MX" sz="2400" b="1" dirty="0" smtClean="0"/>
              <a:t> lo </a:t>
            </a:r>
            <a:r>
              <a:rPr lang="es-MX" sz="2400" b="1" dirty="0" err="1" smtClean="0"/>
              <a:t>adoni</a:t>
            </a:r>
            <a:r>
              <a:rPr lang="es-MX" sz="2400" b="1" dirty="0" smtClean="0"/>
              <a:t> </a:t>
            </a:r>
            <a:r>
              <a:rPr lang="es-MX" sz="2400" b="1" dirty="0" err="1" smtClean="0"/>
              <a:t>va'avadeyja</a:t>
            </a:r>
            <a:r>
              <a:rPr lang="es-MX" sz="2400" b="1" dirty="0" smtClean="0"/>
              <a:t> </a:t>
            </a:r>
            <a:r>
              <a:rPr lang="es-MX" sz="2400" b="1" dirty="0" err="1" smtClean="0"/>
              <a:t>ba'u</a:t>
            </a:r>
            <a:r>
              <a:rPr lang="es-MX" sz="2400" b="1" dirty="0" smtClean="0"/>
              <a:t> </a:t>
            </a:r>
            <a:r>
              <a:rPr lang="es-MX" sz="2400" b="1" dirty="0" err="1" smtClean="0"/>
              <a:t>lishbor</a:t>
            </a:r>
            <a:r>
              <a:rPr lang="es-MX" sz="2400" b="1" dirty="0" smtClean="0"/>
              <a:t> </a:t>
            </a:r>
            <a:r>
              <a:rPr lang="es-MX" sz="2400" b="1" dirty="0" err="1" smtClean="0"/>
              <a:t>ojel</a:t>
            </a:r>
            <a:r>
              <a:rPr lang="es-MX" sz="2400" b="1" dirty="0" smtClean="0"/>
              <a:t>.</a:t>
            </a:r>
            <a:endParaRPr lang="es-MX" sz="2400" dirty="0" smtClean="0"/>
          </a:p>
          <a:p>
            <a:r>
              <a:rPr lang="es-MX" sz="2400" b="1" i="1" dirty="0" smtClean="0"/>
              <a:t>42:11</a:t>
            </a:r>
            <a:r>
              <a:rPr lang="es-MX" sz="2400" i="1" dirty="0" smtClean="0"/>
              <a:t> Todos nosotros somos hijos de un solo varón; sinceros somos; tus siervos nunca fueron espías.</a:t>
            </a:r>
          </a:p>
          <a:p>
            <a:r>
              <a:rPr lang="es-MX" sz="2400" b="1" dirty="0" err="1" smtClean="0"/>
              <a:t>Kulanu</a:t>
            </a:r>
            <a:r>
              <a:rPr lang="es-MX" sz="2400" b="1" dirty="0" smtClean="0"/>
              <a:t> </a:t>
            </a:r>
            <a:r>
              <a:rPr lang="es-MX" sz="2400" b="1" dirty="0" err="1" smtClean="0"/>
              <a:t>beney</a:t>
            </a:r>
            <a:r>
              <a:rPr lang="es-MX" sz="2400" b="1" dirty="0" smtClean="0"/>
              <a:t> ish-</a:t>
            </a:r>
            <a:r>
              <a:rPr lang="es-MX" sz="2400" b="1" dirty="0" err="1" smtClean="0"/>
              <a:t>ejad</a:t>
            </a:r>
            <a:r>
              <a:rPr lang="es-MX" sz="2400" b="1" dirty="0" smtClean="0"/>
              <a:t> </a:t>
            </a:r>
            <a:r>
              <a:rPr lang="es-MX" sz="2400" b="1" dirty="0" err="1" smtClean="0"/>
              <a:t>najnu</a:t>
            </a:r>
            <a:r>
              <a:rPr lang="es-MX" sz="2400" b="1" dirty="0" smtClean="0"/>
              <a:t> </a:t>
            </a:r>
            <a:r>
              <a:rPr lang="es-MX" sz="2400" b="1" dirty="0" err="1" smtClean="0"/>
              <a:t>kenim</a:t>
            </a:r>
            <a:r>
              <a:rPr lang="es-MX" sz="2400" b="1" dirty="0" smtClean="0"/>
              <a:t> </a:t>
            </a:r>
            <a:r>
              <a:rPr lang="es-MX" sz="2400" b="1" dirty="0" err="1" smtClean="0"/>
              <a:t>anajnu</a:t>
            </a:r>
            <a:r>
              <a:rPr lang="es-MX" sz="2400" b="1" dirty="0" smtClean="0"/>
              <a:t> lo-</a:t>
            </a:r>
            <a:r>
              <a:rPr lang="es-MX" sz="2400" b="1" dirty="0" err="1" smtClean="0"/>
              <a:t>hayu</a:t>
            </a:r>
            <a:r>
              <a:rPr lang="es-MX" sz="2400" b="1" dirty="0" smtClean="0"/>
              <a:t> </a:t>
            </a:r>
            <a:r>
              <a:rPr lang="es-MX" sz="2400" b="1" dirty="0" err="1" smtClean="0"/>
              <a:t>avadeyja</a:t>
            </a:r>
            <a:r>
              <a:rPr lang="es-MX" sz="2400" b="1" dirty="0" smtClean="0"/>
              <a:t> </a:t>
            </a:r>
            <a:r>
              <a:rPr lang="es-MX" sz="2400" b="1" dirty="0" err="1" smtClean="0"/>
              <a:t>meraglim</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42:12</a:t>
            </a:r>
            <a:r>
              <a:rPr lang="es-MX" sz="2400" i="1" dirty="0" smtClean="0"/>
              <a:t> Mas él les dijo: No, sino para ver la desnudez de la tierra habéis venido.</a:t>
            </a:r>
          </a:p>
          <a:p>
            <a:r>
              <a:rPr lang="es-MX" sz="2400" b="1" dirty="0" err="1" smtClean="0"/>
              <a:t>Vayomer</a:t>
            </a:r>
            <a:r>
              <a:rPr lang="es-MX" sz="2400" b="1" dirty="0" smtClean="0"/>
              <a:t> </a:t>
            </a:r>
            <a:r>
              <a:rPr lang="es-MX" sz="2400" b="1" dirty="0" err="1" smtClean="0"/>
              <a:t>alehem</a:t>
            </a:r>
            <a:r>
              <a:rPr lang="es-MX" sz="2400" b="1" dirty="0" smtClean="0"/>
              <a:t> lo ki-</a:t>
            </a:r>
            <a:r>
              <a:rPr lang="es-MX" sz="2400" b="1" dirty="0" err="1" smtClean="0"/>
              <a:t>ervat</a:t>
            </a:r>
            <a:r>
              <a:rPr lang="es-MX" sz="2400" b="1" dirty="0" smtClean="0"/>
              <a:t> </a:t>
            </a:r>
            <a:r>
              <a:rPr lang="es-MX" sz="2400" b="1" dirty="0" err="1" smtClean="0"/>
              <a:t>ha'arets</a:t>
            </a:r>
            <a:r>
              <a:rPr lang="es-MX" sz="2400" b="1" dirty="0" smtClean="0"/>
              <a:t> </a:t>
            </a:r>
            <a:r>
              <a:rPr lang="es-MX" sz="2400" b="1" dirty="0" err="1" smtClean="0"/>
              <a:t>batem</a:t>
            </a:r>
            <a:r>
              <a:rPr lang="es-MX" sz="2400" b="1" dirty="0" smtClean="0"/>
              <a:t> </a:t>
            </a:r>
            <a:r>
              <a:rPr lang="es-MX" sz="2400" b="1" dirty="0" err="1" smtClean="0"/>
              <a:t>lir'ot</a:t>
            </a:r>
            <a:r>
              <a:rPr lang="es-MX" sz="2400" b="1" dirty="0" smtClean="0"/>
              <a:t>.</a:t>
            </a:r>
            <a:endParaRPr lang="es-MX" sz="2400" dirty="0" smtClean="0"/>
          </a:p>
          <a:p>
            <a:endParaRPr lang="es-MX" sz="2400" b="1" i="1" dirty="0" smtClean="0"/>
          </a:p>
          <a:p>
            <a:r>
              <a:rPr lang="es-MX" sz="2400" b="1" i="1" dirty="0" smtClean="0"/>
              <a:t>42:13</a:t>
            </a:r>
            <a:r>
              <a:rPr lang="es-MX" sz="2400" i="1" dirty="0" smtClean="0"/>
              <a:t> </a:t>
            </a:r>
            <a:r>
              <a:rPr lang="es-MX" sz="2400" i="1" dirty="0" smtClean="0"/>
              <a:t>Y ellos dijeron: 'Tus siervos somos doce hermanos, hijos de un mismo varón, en la tierra de Canaán; y he aquí que el menor está con nuestro padre hoy, y el otro no está.</a:t>
            </a:r>
          </a:p>
          <a:p>
            <a:r>
              <a:rPr lang="es-MX" sz="2400" b="1" dirty="0" err="1" smtClean="0"/>
              <a:t>Vayomeru</a:t>
            </a:r>
            <a:r>
              <a:rPr lang="es-MX" sz="2400" b="1" dirty="0" smtClean="0"/>
              <a:t> </a:t>
            </a:r>
            <a:r>
              <a:rPr lang="es-MX" sz="2400" b="1" dirty="0" err="1" smtClean="0"/>
              <a:t>shneym</a:t>
            </a:r>
            <a:r>
              <a:rPr lang="es-MX" sz="2400" b="1" dirty="0" smtClean="0"/>
              <a:t> asar </a:t>
            </a:r>
            <a:r>
              <a:rPr lang="es-MX" sz="2400" b="1" dirty="0" err="1" smtClean="0"/>
              <a:t>avadeyja</a:t>
            </a:r>
            <a:r>
              <a:rPr lang="es-MX" sz="2400" b="1" dirty="0" smtClean="0"/>
              <a:t> </a:t>
            </a:r>
            <a:r>
              <a:rPr lang="es-MX" sz="2400" b="1" dirty="0" err="1" smtClean="0"/>
              <a:t>ajim</a:t>
            </a:r>
            <a:r>
              <a:rPr lang="es-MX" sz="2400" b="1" dirty="0" smtClean="0"/>
              <a:t> </a:t>
            </a:r>
            <a:r>
              <a:rPr lang="es-MX" sz="2400" b="1" dirty="0" err="1" smtClean="0"/>
              <a:t>anajnu</a:t>
            </a:r>
            <a:r>
              <a:rPr lang="es-MX" sz="2400" b="1" dirty="0" smtClean="0"/>
              <a:t> </a:t>
            </a:r>
            <a:r>
              <a:rPr lang="es-MX" sz="2400" b="1" dirty="0" err="1" smtClean="0"/>
              <a:t>beney</a:t>
            </a:r>
            <a:r>
              <a:rPr lang="es-MX" sz="2400" b="1" dirty="0" smtClean="0"/>
              <a:t> ish-</a:t>
            </a:r>
            <a:r>
              <a:rPr lang="es-MX" sz="2400" b="1" dirty="0" err="1" smtClean="0"/>
              <a:t>ejad</a:t>
            </a:r>
            <a:r>
              <a:rPr lang="es-MX" sz="2400" b="1" dirty="0" smtClean="0"/>
              <a:t> </a:t>
            </a:r>
            <a:r>
              <a:rPr lang="es-MX" sz="2400" b="1" dirty="0" err="1" smtClean="0"/>
              <a:t>be'erets</a:t>
            </a:r>
            <a:r>
              <a:rPr lang="es-MX" sz="2400" b="1" dirty="0" smtClean="0"/>
              <a:t> </a:t>
            </a:r>
            <a:r>
              <a:rPr lang="es-MX" sz="2400" b="1" dirty="0" err="1" smtClean="0"/>
              <a:t>Kena'an</a:t>
            </a:r>
            <a:r>
              <a:rPr lang="es-MX" sz="2400" b="1" dirty="0" smtClean="0"/>
              <a:t> </a:t>
            </a:r>
            <a:r>
              <a:rPr lang="es-MX" sz="2400" b="1" dirty="0" err="1" smtClean="0"/>
              <a:t>vehineh</a:t>
            </a:r>
            <a:r>
              <a:rPr lang="es-MX" sz="2400" b="1" dirty="0" smtClean="0"/>
              <a:t> </a:t>
            </a:r>
            <a:r>
              <a:rPr lang="es-MX" sz="2400" b="1" dirty="0" err="1" smtClean="0"/>
              <a:t>hakaton</a:t>
            </a:r>
            <a:r>
              <a:rPr lang="es-MX" sz="2400" b="1" dirty="0" smtClean="0"/>
              <a:t> et-</a:t>
            </a:r>
            <a:r>
              <a:rPr lang="es-MX" sz="2400" b="1" dirty="0" err="1" smtClean="0"/>
              <a:t>avinu</a:t>
            </a:r>
            <a:r>
              <a:rPr lang="es-MX" sz="2400" b="1" dirty="0" smtClean="0"/>
              <a:t> </a:t>
            </a:r>
            <a:r>
              <a:rPr lang="es-MX" sz="2400" b="1" dirty="0" err="1" smtClean="0"/>
              <a:t>hayom</a:t>
            </a:r>
            <a:r>
              <a:rPr lang="es-MX" sz="2400" b="1" dirty="0" smtClean="0"/>
              <a:t> </a:t>
            </a:r>
            <a:r>
              <a:rPr lang="es-MX" sz="2400" b="1" dirty="0" err="1" smtClean="0"/>
              <a:t>veha'ejad</a:t>
            </a:r>
            <a:r>
              <a:rPr lang="es-MX" sz="2400" b="1" dirty="0" smtClean="0"/>
              <a:t> </a:t>
            </a:r>
            <a:r>
              <a:rPr lang="es-MX" sz="2400" b="1" dirty="0" err="1" smtClean="0"/>
              <a:t>eynenu</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Al decir ellos que todos eran hijos de un mismo padre, estaban incluyendo al mismo Yosef y estaban manifestado unidad.</a:t>
            </a:r>
          </a:p>
          <a:p>
            <a:r>
              <a:rPr lang="es-MX" sz="2400" dirty="0" smtClean="0"/>
              <a:t>De esta manera querían contrarrestar la acusación de ser espías.</a:t>
            </a:r>
          </a:p>
          <a:p>
            <a:r>
              <a:rPr lang="es-MX" sz="2400" dirty="0" smtClean="0"/>
              <a:t>De esta manera, a Yosef le iba a resultar no muy difícil averiguar por la suerte de toda su familia. </a:t>
            </a:r>
          </a:p>
          <a:p>
            <a:r>
              <a:rPr lang="es-MX" sz="2400" dirty="0" smtClean="0"/>
              <a:t>Yosef entonces los desafía y les dice: </a:t>
            </a:r>
          </a:p>
          <a:p>
            <a:r>
              <a:rPr lang="es-MX" sz="2400" dirty="0" smtClean="0"/>
              <a:t>“Si ustedes son verdaderos hermanos por qué han entrado al país por diferentes entradas, por diez puertas diferentes. Por lo tanto, están involucrados en alguna clase de conspiración.</a:t>
            </a:r>
            <a:endParaRPr lang="es-MX" sz="24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Además, Yosef les critica: ‘Cómo es que si todos vinieron, ninguno de ustedes se quedó en casa para cuidar de su padre? Pretendiendo con esto establecer la suerte y paradero de su hermano Binyamín.</a:t>
            </a:r>
          </a:p>
          <a:p>
            <a:r>
              <a:rPr lang="es-MX" sz="2400" dirty="0" smtClean="0"/>
              <a:t>Ellos responden que habían entrado por puertas diferentes para buscar a su hermano perdido y que efectivamente habían dejado al hermano menor en casa.</a:t>
            </a:r>
          </a:p>
          <a:p>
            <a:r>
              <a:rPr lang="es-MX" sz="2400" dirty="0" smtClean="0"/>
              <a:t>Curiosamente vemos que la respuesta que dan no está respondiendo claramente a la acusación de espionaje que Yosef les hace.</a:t>
            </a:r>
          </a:p>
          <a:p>
            <a:endParaRPr lang="es-MX" sz="24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De acuerdo a Rabí Abraham ben </a:t>
            </a:r>
            <a:r>
              <a:rPr lang="es-MX" sz="2400" dirty="0" err="1" smtClean="0"/>
              <a:t>haRambam</a:t>
            </a:r>
            <a:r>
              <a:rPr lang="es-MX" sz="2400" dirty="0" smtClean="0"/>
              <a:t>, citando a su abuelo Rabí Maimón, la respuesta de los hermanos no refutó dicha acusación, sino que obedecía a otra pregunta que la Toráh no registra en este instante, pero que la vemos mas adelante en el verso 43:7</a:t>
            </a:r>
          </a:p>
          <a:p>
            <a:pPr lvl="1"/>
            <a:r>
              <a:rPr lang="es-MX" sz="2000" b="1" dirty="0" smtClean="0"/>
              <a:t>43:7</a:t>
            </a:r>
            <a:r>
              <a:rPr lang="es-MX" sz="2000" dirty="0" smtClean="0"/>
              <a:t> Y ellos contestaron: Con mucha insistencia nos preguntó el hombre acerca de nosotros y de nuestra parentela, diciendo: ¿Vive todavía vuestro padre? ¿Tenéis otro hermano? Y le hablamos conforme a estas palabras. ¿Cómo sabíamos que diría "haced venir a vuestro hermano.</a:t>
            </a:r>
          </a:p>
          <a:p>
            <a:pPr lvl="1"/>
            <a:r>
              <a:rPr lang="es-MX" sz="2000" b="1" dirty="0" err="1" smtClean="0"/>
              <a:t>Vayomeru</a:t>
            </a:r>
            <a:r>
              <a:rPr lang="es-MX" sz="2000" b="1" dirty="0" smtClean="0"/>
              <a:t> </a:t>
            </a:r>
            <a:r>
              <a:rPr lang="es-MX" sz="2000" b="1" dirty="0" err="1" smtClean="0"/>
              <a:t>sha'ol</a:t>
            </a:r>
            <a:r>
              <a:rPr lang="es-MX" sz="2000" b="1" dirty="0" smtClean="0"/>
              <a:t> </a:t>
            </a:r>
            <a:r>
              <a:rPr lang="es-MX" sz="2000" b="1" dirty="0" err="1" smtClean="0"/>
              <a:t>sha'al-ha'ish</a:t>
            </a:r>
            <a:r>
              <a:rPr lang="es-MX" sz="2000" b="1" dirty="0" smtClean="0"/>
              <a:t> </a:t>
            </a:r>
            <a:r>
              <a:rPr lang="es-MX" sz="2000" b="1" dirty="0" err="1" smtClean="0"/>
              <a:t>lanu</a:t>
            </a:r>
            <a:r>
              <a:rPr lang="es-MX" sz="2000" b="1" dirty="0" smtClean="0"/>
              <a:t> </a:t>
            </a:r>
            <a:r>
              <a:rPr lang="es-MX" sz="2000" b="1" dirty="0" err="1" smtClean="0"/>
              <a:t>ulemoladetenu</a:t>
            </a:r>
            <a:r>
              <a:rPr lang="es-MX" sz="2000" b="1" dirty="0" smtClean="0"/>
              <a:t> </a:t>
            </a:r>
            <a:r>
              <a:rPr lang="es-MX" sz="2000" b="1" dirty="0" err="1" smtClean="0"/>
              <a:t>lemor</a:t>
            </a:r>
            <a:r>
              <a:rPr lang="es-MX" sz="2000" b="1" dirty="0" smtClean="0"/>
              <a:t> </a:t>
            </a:r>
            <a:r>
              <a:rPr lang="es-MX" sz="2000" b="1" dirty="0" err="1" smtClean="0"/>
              <a:t>ha'od</a:t>
            </a:r>
            <a:r>
              <a:rPr lang="es-MX" sz="2000" b="1" dirty="0" smtClean="0"/>
              <a:t> </a:t>
            </a:r>
            <a:r>
              <a:rPr lang="es-MX" sz="2000" b="1" dirty="0" err="1" smtClean="0"/>
              <a:t>avijem</a:t>
            </a:r>
            <a:r>
              <a:rPr lang="es-MX" sz="2000" b="1" dirty="0" smtClean="0"/>
              <a:t> </a:t>
            </a:r>
            <a:r>
              <a:rPr lang="es-MX" sz="2000" b="1" dirty="0" err="1" smtClean="0"/>
              <a:t>jay</a:t>
            </a:r>
            <a:r>
              <a:rPr lang="es-MX" sz="2000" b="1" dirty="0" smtClean="0"/>
              <a:t> </a:t>
            </a:r>
            <a:r>
              <a:rPr lang="es-MX" sz="2000" b="1" dirty="0" err="1" smtClean="0"/>
              <a:t>hayesh</a:t>
            </a:r>
            <a:r>
              <a:rPr lang="es-MX" sz="2000" b="1" dirty="0" smtClean="0"/>
              <a:t> </a:t>
            </a:r>
            <a:r>
              <a:rPr lang="es-MX" sz="2000" b="1" dirty="0" err="1" smtClean="0"/>
              <a:t>lajem</a:t>
            </a:r>
            <a:r>
              <a:rPr lang="es-MX" sz="2000" b="1" dirty="0" smtClean="0"/>
              <a:t> aj </a:t>
            </a:r>
            <a:r>
              <a:rPr lang="es-MX" sz="2000" b="1" dirty="0" err="1" smtClean="0"/>
              <a:t>vanaged</a:t>
            </a:r>
            <a:r>
              <a:rPr lang="es-MX" sz="2000" b="1" dirty="0" smtClean="0"/>
              <a:t>-lo al-pi </a:t>
            </a:r>
            <a:r>
              <a:rPr lang="es-MX" sz="2000" b="1" dirty="0" err="1" smtClean="0"/>
              <a:t>hadevarim</a:t>
            </a:r>
            <a:r>
              <a:rPr lang="es-MX" sz="2000" b="1" dirty="0" smtClean="0"/>
              <a:t> </a:t>
            </a:r>
            <a:r>
              <a:rPr lang="es-MX" sz="2000" b="1" dirty="0" err="1" smtClean="0"/>
              <a:t>ha'eleh</a:t>
            </a:r>
            <a:r>
              <a:rPr lang="es-MX" sz="2000" b="1" dirty="0" smtClean="0"/>
              <a:t> </a:t>
            </a:r>
            <a:r>
              <a:rPr lang="es-MX" sz="2000" b="1" dirty="0" err="1" smtClean="0"/>
              <a:t>hayodoa</a:t>
            </a:r>
            <a:r>
              <a:rPr lang="es-MX" sz="2000" b="1" dirty="0" smtClean="0"/>
              <a:t> </a:t>
            </a:r>
            <a:r>
              <a:rPr lang="es-MX" sz="2000" b="1" dirty="0" err="1" smtClean="0"/>
              <a:t>neda</a:t>
            </a:r>
            <a:r>
              <a:rPr lang="es-MX" sz="2000" b="1" dirty="0" smtClean="0"/>
              <a:t> ki </a:t>
            </a:r>
            <a:r>
              <a:rPr lang="es-MX" sz="2000" b="1" dirty="0" err="1" smtClean="0"/>
              <a:t>yomar</a:t>
            </a:r>
            <a:r>
              <a:rPr lang="es-MX" sz="2000" b="1" dirty="0" smtClean="0"/>
              <a:t> </a:t>
            </a:r>
            <a:r>
              <a:rPr lang="es-MX" sz="2000" b="1" dirty="0" err="1" smtClean="0"/>
              <a:t>horidu</a:t>
            </a:r>
            <a:r>
              <a:rPr lang="es-MX" sz="2000" b="1" dirty="0" smtClean="0"/>
              <a:t> </a:t>
            </a:r>
            <a:r>
              <a:rPr lang="es-MX" sz="2000" b="1" dirty="0" smtClean="0"/>
              <a:t>et-</a:t>
            </a:r>
            <a:r>
              <a:rPr lang="es-MX" sz="2000" b="1" dirty="0" err="1" smtClean="0"/>
              <a:t>ajijem</a:t>
            </a:r>
            <a:endParaRPr lang="es-MX" sz="2000" dirty="0" smtClean="0"/>
          </a:p>
          <a:p>
            <a:endParaRPr lang="es-MX" sz="24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42:14</a:t>
            </a:r>
            <a:r>
              <a:rPr lang="es-MX" sz="2400" i="1" dirty="0" smtClean="0"/>
              <a:t> </a:t>
            </a:r>
            <a:r>
              <a:rPr lang="es-MX" sz="2400" i="1" dirty="0" smtClean="0"/>
              <a:t> Mas </a:t>
            </a:r>
            <a:r>
              <a:rPr lang="es-MX" sz="2400" i="1" dirty="0" smtClean="0"/>
              <a:t>José les respondió: Esto es lo que os he dicho afirmando: vosotros sois espías.</a:t>
            </a:r>
          </a:p>
          <a:p>
            <a:r>
              <a:rPr lang="es-MX" sz="2400" b="1" dirty="0" err="1" smtClean="0"/>
              <a:t>Vayomer</a:t>
            </a:r>
            <a:r>
              <a:rPr lang="es-MX" sz="2400" b="1" dirty="0" smtClean="0"/>
              <a:t> </a:t>
            </a:r>
            <a:r>
              <a:rPr lang="es-MX" sz="2400" b="1" dirty="0" err="1" smtClean="0"/>
              <a:t>alehem</a:t>
            </a:r>
            <a:r>
              <a:rPr lang="es-MX" sz="2400" b="1" dirty="0" smtClean="0"/>
              <a:t> Yosef hu asher </a:t>
            </a:r>
            <a:r>
              <a:rPr lang="es-MX" sz="2400" b="1" dirty="0" err="1" smtClean="0"/>
              <a:t>dibarti</a:t>
            </a:r>
            <a:r>
              <a:rPr lang="es-MX" sz="2400" b="1" dirty="0" smtClean="0"/>
              <a:t> </a:t>
            </a:r>
            <a:r>
              <a:rPr lang="es-MX" sz="2400" b="1" dirty="0" err="1" smtClean="0"/>
              <a:t>alejem</a:t>
            </a:r>
            <a:r>
              <a:rPr lang="es-MX" sz="2400" b="1" dirty="0" smtClean="0"/>
              <a:t> </a:t>
            </a:r>
            <a:r>
              <a:rPr lang="es-MX" sz="2400" b="1" dirty="0" err="1" smtClean="0"/>
              <a:t>lemor</a:t>
            </a:r>
            <a:r>
              <a:rPr lang="es-MX" sz="2400" b="1" dirty="0" smtClean="0"/>
              <a:t> </a:t>
            </a:r>
            <a:r>
              <a:rPr lang="es-MX" sz="2400" b="1" dirty="0" err="1" smtClean="0"/>
              <a:t>meraglim</a:t>
            </a:r>
            <a:r>
              <a:rPr lang="es-MX" sz="2400" b="1" dirty="0" smtClean="0"/>
              <a:t> </a:t>
            </a:r>
            <a:r>
              <a:rPr lang="es-MX" sz="2400" b="1" dirty="0" err="1" smtClean="0"/>
              <a:t>atem</a:t>
            </a:r>
            <a:r>
              <a:rPr lang="es-MX" sz="2400" b="1" dirty="0" smtClean="0"/>
              <a:t>.</a:t>
            </a:r>
            <a:endParaRPr lang="es-MX" sz="2400" dirty="0" smtClean="0"/>
          </a:p>
          <a:p>
            <a:r>
              <a:rPr lang="es-MX" sz="2400" b="1" i="1" dirty="0" smtClean="0"/>
              <a:t>42:15</a:t>
            </a:r>
            <a:r>
              <a:rPr lang="es-MX" sz="2400" i="1" dirty="0" smtClean="0"/>
              <a:t>  </a:t>
            </a:r>
            <a:r>
              <a:rPr lang="es-MX" sz="2400" i="1" dirty="0" smtClean="0"/>
              <a:t>En esto seréis probados: ¡Por vida del Faraón que no saldréis de aquí sin que venga acá vuestro hermano menor!</a:t>
            </a:r>
          </a:p>
          <a:p>
            <a:r>
              <a:rPr lang="es-MX" sz="2400" b="1" dirty="0" err="1" smtClean="0"/>
              <a:t>Bezot</a:t>
            </a:r>
            <a:r>
              <a:rPr lang="es-MX" sz="2400" b="1" dirty="0" smtClean="0"/>
              <a:t> </a:t>
            </a:r>
            <a:r>
              <a:rPr lang="es-MX" sz="2400" b="1" dirty="0" err="1" smtClean="0"/>
              <a:t>tibajenu</a:t>
            </a:r>
            <a:r>
              <a:rPr lang="es-MX" sz="2400" b="1" dirty="0" smtClean="0"/>
              <a:t> </a:t>
            </a:r>
            <a:r>
              <a:rPr lang="es-MX" sz="2400" b="1" dirty="0" err="1" smtClean="0"/>
              <a:t>jey</a:t>
            </a:r>
            <a:r>
              <a:rPr lang="es-MX" sz="2400" b="1" dirty="0" smtClean="0"/>
              <a:t> </a:t>
            </a:r>
            <a:r>
              <a:rPr lang="es-MX" sz="2400" b="1" dirty="0" err="1" smtClean="0"/>
              <a:t>Far'oh</a:t>
            </a:r>
            <a:r>
              <a:rPr lang="es-MX" sz="2400" b="1" dirty="0" smtClean="0"/>
              <a:t> </a:t>
            </a:r>
            <a:r>
              <a:rPr lang="es-MX" sz="2400" b="1" dirty="0" err="1" smtClean="0"/>
              <a:t>im-tets'u</a:t>
            </a:r>
            <a:r>
              <a:rPr lang="es-MX" sz="2400" b="1" dirty="0" smtClean="0"/>
              <a:t> </a:t>
            </a:r>
            <a:r>
              <a:rPr lang="es-MX" sz="2400" b="1" dirty="0" err="1" smtClean="0"/>
              <a:t>mizeh</a:t>
            </a:r>
            <a:r>
              <a:rPr lang="es-MX" sz="2400" b="1" dirty="0" smtClean="0"/>
              <a:t> ki </a:t>
            </a:r>
            <a:r>
              <a:rPr lang="es-MX" sz="2400" b="1" dirty="0" err="1" smtClean="0"/>
              <a:t>im-bevo</a:t>
            </a:r>
            <a:r>
              <a:rPr lang="es-MX" sz="2400" b="1" dirty="0" smtClean="0"/>
              <a:t> </a:t>
            </a:r>
            <a:r>
              <a:rPr lang="es-MX" sz="2400" b="1" dirty="0" err="1" smtClean="0"/>
              <a:t>ajijem</a:t>
            </a:r>
            <a:r>
              <a:rPr lang="es-MX" sz="2400" b="1" dirty="0" smtClean="0"/>
              <a:t> </a:t>
            </a:r>
            <a:r>
              <a:rPr lang="es-MX" sz="2400" b="1" dirty="0" err="1" smtClean="0"/>
              <a:t>hakaton</a:t>
            </a:r>
            <a:r>
              <a:rPr lang="es-MX" sz="2400" b="1" dirty="0" smtClean="0"/>
              <a:t> </a:t>
            </a:r>
            <a:r>
              <a:rPr lang="es-MX" sz="2400" b="1" dirty="0" err="1" smtClean="0"/>
              <a:t>henah</a:t>
            </a:r>
            <a:r>
              <a:rPr lang="es-MX" sz="2400" b="1" dirty="0" smtClean="0"/>
              <a:t>.</a:t>
            </a:r>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42:16</a:t>
            </a:r>
            <a:r>
              <a:rPr lang="es-MX" sz="2400" i="1" dirty="0" smtClean="0"/>
              <a:t>  Enviad </a:t>
            </a:r>
            <a:r>
              <a:rPr lang="es-MX" sz="2400" i="1" dirty="0" smtClean="0"/>
              <a:t>a uno de vosotros que traiga a vuestro hermano, y vosotros quedaréis presos; así serán comprobadas vuestras palabras, si haz verdad en vosotros; y si no, ¡por vida del Faraón, que sois espías!</a:t>
            </a:r>
          </a:p>
          <a:p>
            <a:r>
              <a:rPr lang="es-MX" sz="2400" b="1" dirty="0" err="1" smtClean="0"/>
              <a:t>Shileju</a:t>
            </a:r>
            <a:r>
              <a:rPr lang="es-MX" sz="2400" b="1" dirty="0" smtClean="0"/>
              <a:t> </a:t>
            </a:r>
            <a:r>
              <a:rPr lang="es-MX" sz="2400" b="1" dirty="0" err="1" smtClean="0"/>
              <a:t>mikem</a:t>
            </a:r>
            <a:r>
              <a:rPr lang="es-MX" sz="2400" b="1" dirty="0" smtClean="0"/>
              <a:t> </a:t>
            </a:r>
            <a:r>
              <a:rPr lang="es-MX" sz="2400" b="1" dirty="0" err="1" smtClean="0"/>
              <a:t>ejad</a:t>
            </a:r>
            <a:r>
              <a:rPr lang="es-MX" sz="2400" b="1" dirty="0" smtClean="0"/>
              <a:t> </a:t>
            </a:r>
            <a:r>
              <a:rPr lang="es-MX" sz="2400" b="1" dirty="0" err="1" smtClean="0"/>
              <a:t>veyikaj</a:t>
            </a:r>
            <a:r>
              <a:rPr lang="es-MX" sz="2400" b="1" dirty="0" smtClean="0"/>
              <a:t> et-</a:t>
            </a:r>
            <a:r>
              <a:rPr lang="es-MX" sz="2400" b="1" dirty="0" err="1" smtClean="0"/>
              <a:t>ajijem</a:t>
            </a:r>
            <a:r>
              <a:rPr lang="es-MX" sz="2400" b="1" dirty="0" smtClean="0"/>
              <a:t> </a:t>
            </a:r>
            <a:r>
              <a:rPr lang="es-MX" sz="2400" b="1" dirty="0" err="1" smtClean="0"/>
              <a:t>ve'atem</a:t>
            </a:r>
            <a:r>
              <a:rPr lang="es-MX" sz="2400" b="1" dirty="0" smtClean="0"/>
              <a:t> </a:t>
            </a:r>
            <a:r>
              <a:rPr lang="es-MX" sz="2400" b="1" dirty="0" err="1" smtClean="0"/>
              <a:t>he'asru</a:t>
            </a:r>
            <a:r>
              <a:rPr lang="es-MX" sz="2400" b="1" dirty="0" smtClean="0"/>
              <a:t> </a:t>
            </a:r>
            <a:r>
              <a:rPr lang="es-MX" sz="2400" b="1" dirty="0" err="1" smtClean="0"/>
              <a:t>veyibajanu</a:t>
            </a:r>
            <a:r>
              <a:rPr lang="es-MX" sz="2400" b="1" dirty="0" smtClean="0"/>
              <a:t> </a:t>
            </a:r>
            <a:r>
              <a:rPr lang="es-MX" sz="2400" b="1" dirty="0" err="1" smtClean="0"/>
              <a:t>divreyjem</a:t>
            </a:r>
            <a:r>
              <a:rPr lang="es-MX" sz="2400" b="1" dirty="0" smtClean="0"/>
              <a:t> </a:t>
            </a:r>
            <a:r>
              <a:rPr lang="es-MX" sz="2400" b="1" dirty="0" err="1" smtClean="0"/>
              <a:t>ha'emet</a:t>
            </a:r>
            <a:r>
              <a:rPr lang="es-MX" sz="2400" b="1" dirty="0" smtClean="0"/>
              <a:t> </a:t>
            </a:r>
            <a:r>
              <a:rPr lang="es-MX" sz="2400" b="1" dirty="0" err="1" smtClean="0"/>
              <a:t>itjem</a:t>
            </a:r>
            <a:r>
              <a:rPr lang="es-MX" sz="2400" b="1" dirty="0" smtClean="0"/>
              <a:t> </a:t>
            </a:r>
            <a:r>
              <a:rPr lang="es-MX" sz="2400" b="1" dirty="0" err="1" smtClean="0"/>
              <a:t>ve'im</a:t>
            </a:r>
            <a:r>
              <a:rPr lang="es-MX" sz="2400" b="1" dirty="0" smtClean="0"/>
              <a:t>-lo </a:t>
            </a:r>
            <a:r>
              <a:rPr lang="es-MX" sz="2400" b="1" dirty="0" err="1" smtClean="0"/>
              <a:t>jey</a:t>
            </a:r>
            <a:r>
              <a:rPr lang="es-MX" sz="2400" b="1" dirty="0" smtClean="0"/>
              <a:t> </a:t>
            </a:r>
            <a:r>
              <a:rPr lang="es-MX" sz="2400" b="1" dirty="0" err="1" smtClean="0"/>
              <a:t>Far'oh</a:t>
            </a:r>
            <a:r>
              <a:rPr lang="es-MX" sz="2400" b="1" dirty="0" smtClean="0"/>
              <a:t> ki </a:t>
            </a:r>
            <a:r>
              <a:rPr lang="es-MX" sz="2400" b="1" dirty="0" err="1" smtClean="0"/>
              <a:t>meraglim</a:t>
            </a:r>
            <a:r>
              <a:rPr lang="es-MX" sz="2400" b="1" dirty="0" smtClean="0"/>
              <a:t> </a:t>
            </a:r>
            <a:r>
              <a:rPr lang="es-MX" sz="2400" b="1" dirty="0" err="1" smtClean="0"/>
              <a:t>atem</a:t>
            </a:r>
            <a:r>
              <a:rPr lang="es-MX" sz="2400" b="1" dirty="0" smtClean="0"/>
              <a:t>.</a:t>
            </a:r>
            <a:endParaRPr lang="es-MX" sz="2400" dirty="0" smtClean="0"/>
          </a:p>
          <a:p>
            <a:r>
              <a:rPr lang="es-MX" sz="2400" b="1" i="1" dirty="0" smtClean="0"/>
              <a:t>42:17</a:t>
            </a:r>
            <a:r>
              <a:rPr lang="es-MX" sz="2400" i="1" dirty="0" smtClean="0"/>
              <a:t> </a:t>
            </a:r>
            <a:r>
              <a:rPr lang="es-MX" sz="2400" i="1" dirty="0" smtClean="0"/>
              <a:t> Y </a:t>
            </a:r>
            <a:r>
              <a:rPr lang="es-MX" sz="2400" i="1" dirty="0" smtClean="0"/>
              <a:t>los puso en la cárcel por tres días.</a:t>
            </a:r>
          </a:p>
          <a:p>
            <a:r>
              <a:rPr lang="es-MX" sz="2400" b="1" dirty="0" err="1" smtClean="0"/>
              <a:t>Vaye'esof</a:t>
            </a:r>
            <a:r>
              <a:rPr lang="es-MX" sz="2400" b="1" dirty="0" smtClean="0"/>
              <a:t> </a:t>
            </a:r>
            <a:r>
              <a:rPr lang="es-MX" sz="2400" b="1" dirty="0" err="1" smtClean="0"/>
              <a:t>otam</a:t>
            </a:r>
            <a:r>
              <a:rPr lang="es-MX" sz="2400" b="1" dirty="0" smtClean="0"/>
              <a:t> el-</a:t>
            </a:r>
            <a:r>
              <a:rPr lang="es-MX" sz="2400" b="1" dirty="0" err="1" smtClean="0"/>
              <a:t>mishmar</a:t>
            </a:r>
            <a:r>
              <a:rPr lang="es-MX" sz="2400" b="1" dirty="0" smtClean="0"/>
              <a:t> </a:t>
            </a:r>
            <a:r>
              <a:rPr lang="es-MX" sz="2400" b="1" dirty="0" err="1" smtClean="0"/>
              <a:t>shloshet</a:t>
            </a:r>
            <a:r>
              <a:rPr lang="es-MX" sz="2400" b="1" dirty="0" smtClean="0"/>
              <a:t> yamim.</a:t>
            </a:r>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7 Shevat 5776 </a:t>
            </a:r>
            <a:r>
              <a:rPr lang="es-CO" sz="1800" dirty="0">
                <a:latin typeface="Calibri" pitchFamily="34"/>
              </a:rPr>
              <a:t>– </a:t>
            </a:r>
            <a:r>
              <a:rPr lang="es-CO" sz="1800" dirty="0" smtClean="0">
                <a:latin typeface="Calibri" pitchFamily="34"/>
              </a:rPr>
              <a:t>17 </a:t>
            </a:r>
            <a:r>
              <a:rPr lang="es-CO" sz="1800" dirty="0" smtClean="0">
                <a:latin typeface="Calibri" pitchFamily="34"/>
              </a:rPr>
              <a:t>Enero, 2016- </a:t>
            </a:r>
            <a:r>
              <a:rPr lang="es-CO" sz="1800" dirty="0">
                <a:latin typeface="Calibri" pitchFamily="34"/>
              </a:rPr>
              <a:t>Monsey New York</a:t>
            </a: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90338</TotalTime>
  <Words>2772</Words>
  <Application>Microsoft Office PowerPoint</Application>
  <PresentationFormat>Presentación en pantalla (4:3)</PresentationFormat>
  <Paragraphs>178</Paragraphs>
  <Slides>29</Slides>
  <Notes>27</Notes>
  <HiddenSlides>0</HiddenSlides>
  <MMClips>0</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3129</cp:revision>
  <dcterms:created xsi:type="dcterms:W3CDTF">2013-10-13T19:31:46Z</dcterms:created>
  <dcterms:modified xsi:type="dcterms:W3CDTF">2016-01-17T23:13:09Z</dcterms:modified>
</cp:coreProperties>
</file>