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328" r:id="rId3"/>
    <p:sldId id="329" r:id="rId4"/>
    <p:sldId id="330" r:id="rId5"/>
    <p:sldId id="331" r:id="rId6"/>
    <p:sldId id="332" r:id="rId7"/>
    <p:sldId id="333" r:id="rId8"/>
    <p:sldId id="334" r:id="rId9"/>
    <p:sldId id="335" r:id="rId10"/>
    <p:sldId id="336" r:id="rId11"/>
    <p:sldId id="337" r:id="rId12"/>
    <p:sldId id="338" r:id="rId13"/>
    <p:sldId id="339" r:id="rId14"/>
    <p:sldId id="340" r:id="rId15"/>
    <p:sldId id="341" r:id="rId16"/>
    <p:sldId id="342" r:id="rId17"/>
    <p:sldId id="343" r:id="rId18"/>
    <p:sldId id="344" r:id="rId19"/>
    <p:sldId id="345" r:id="rId20"/>
    <p:sldId id="346" r:id="rId21"/>
    <p:sldId id="347" r:id="rId22"/>
    <p:sldId id="348" r:id="rId23"/>
    <p:sldId id="349" r:id="rId24"/>
    <p:sldId id="350" r:id="rId25"/>
    <p:sldId id="351" r:id="rId26"/>
    <p:sldId id="352" r:id="rId27"/>
    <p:sldId id="353" r:id="rId28"/>
    <p:sldId id="354" r:id="rId29"/>
    <p:sldId id="355" r:id="rId30"/>
    <p:sldId id="356" r:id="rId31"/>
    <p:sldId id="285"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82" y="-269"/>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p:cNvSpPr txBox="1">
            <a:spLocks noGrp="1"/>
          </p:cNvSpPr>
          <p:nvPr>
            <p:ph type="dt" idx="1"/>
          </p:nvPr>
        </p:nvSpPr>
        <p:spPr>
          <a:xfrm>
            <a:off x="3884608"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40A17A97-F592-4A7D-A172-8A0531C8AE95}" type="datetime1">
              <a:rPr lang="en-US"/>
              <a:pPr lvl="0"/>
              <a:t>1/31/2016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1">
            <a:solidFill>
              <a:srgbClr val="000000"/>
            </a:solidFill>
            <a:prstDash val="solid"/>
            <a:miter/>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txBox="1">
            <a:spLocks noGrp="1"/>
          </p:cNvSpPr>
          <p:nvPr>
            <p:ph type="ftr" sz="quarter" idx="4"/>
          </p:nvPr>
        </p:nvSpPr>
        <p:spPr>
          <a:xfrm>
            <a:off x="0" y="8685208"/>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p:cNvSpPr txBox="1">
            <a:spLocks noGrp="1"/>
          </p:cNvSpPr>
          <p:nvPr>
            <p:ph type="sldNum" sz="quarter" idx="5"/>
          </p:nvPr>
        </p:nvSpPr>
        <p:spPr>
          <a:xfrm>
            <a:off x="3884608" y="8685208"/>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F12FA6FA-3ADB-4908-8F14-E00D930F9A7A}" type="slidenum">
              <a:rPr/>
              <a:pPr lvl="0"/>
              <a:t>‹Nº›</a:t>
            </a:fld>
            <a:endParaRPr lang="en-US"/>
          </a:p>
        </p:txBody>
      </p:sp>
    </p:spTree>
  </p:cSld>
  <p:clrMap bg1="lt1" tx1="dk1" bg2="lt2" tx2="dk2" accent1="accent1" accent2="accent2" accent3="accent3" accent4="accent4" accent5="accent5" accent6="accent6" hlink="hlink" folHlink="folHlink"/>
  <p:notesStyle>
    <a:lvl1pPr marL="0" marR="0" lvl="0"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0">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10</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17</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18</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19</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20</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27</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28</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29</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txBox="1">
            <a:spLocks noGrp="1"/>
          </p:cNvSpPr>
          <p:nvPr>
            <p:ph type="body" sz="quarter" idx="1"/>
          </p:nvPr>
        </p:nvSpPr>
        <p:spPr/>
        <p:txBody>
          <a:bodyPr/>
          <a:lstStyle/>
          <a:p>
            <a:endParaRPr lang="es-CO"/>
          </a:p>
        </p:txBody>
      </p:sp>
      <p:sp>
        <p:nvSpPr>
          <p:cNvPr id="4" name="3 Marcador de número de diapositiva"/>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5A65CC-927D-4E1D-BC80-6671C95610B3}"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30</a:t>
            </a:fld>
            <a:endParaRPr lang="en-US" sz="1200" b="0" i="0" u="none" strike="noStrike" kern="1200" cap="none" spc="0" baseline="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7"/>
          </p:nvPr>
        </p:nvSpPr>
        <p:spPr/>
        <p:txBody>
          <a:bodyPr/>
          <a:lstStyle>
            <a:lvl1pPr>
              <a:defRPr/>
            </a:lvl1pPr>
          </a:lstStyle>
          <a:p>
            <a:pPr lvl="0"/>
            <a:fld id="{1D08BDED-18A4-4D17-BA6A-EC7D0FA14ECF}" type="datetime1">
              <a:rPr lang="en-US"/>
              <a:pPr lvl="0"/>
              <a:t>1/31/2016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84DB7E16-CB8F-4D32-8E29-59E0EBD7641E}" type="slidenum">
              <a:rPr/>
              <a:pPr lvl="0"/>
              <a:t>‹Nº›</a:t>
            </a:fld>
            <a:endParaRPr lang="en-US"/>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00D88D80-1A1E-4AE0-8DB8-92BB9BE31DCD}" type="datetime1">
              <a:rPr lang="en-US"/>
              <a:pPr lvl="0"/>
              <a:t>1/31/2016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3AE9DED0-DE6B-4C72-B3B8-B921AB65CBAA}" type="slidenum">
              <a:rPr/>
              <a:pPr lvl="0"/>
              <a:t>‹Nº›</a:t>
            </a:fld>
            <a:endParaRPr lang="en-US"/>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pPr lvl="0"/>
            <a:fld id="{B8F2B8EB-E84D-4775-B1DE-21E893FCDE1C}" type="datetime1">
              <a:rPr lang="en-US"/>
              <a:pPr lvl="0"/>
              <a:t>1/31/2016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BB7B115A-B7D5-456C-B272-79E96B7B124C}" type="slidenum">
              <a:rPr/>
              <a:pPr lvl="0"/>
              <a:t>‹Nº›</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7"/>
          </p:nvPr>
        </p:nvSpPr>
        <p:spPr/>
        <p:txBody>
          <a:bodyPr/>
          <a:lstStyle>
            <a:lvl1pPr>
              <a:defRPr/>
            </a:lvl1pPr>
          </a:lstStyle>
          <a:p>
            <a:pPr lvl="0"/>
            <a:fld id="{4F7271F9-2133-4AB4-9557-E6BEBCFD931B}" type="datetime1">
              <a:rPr lang="en-US"/>
              <a:pPr lvl="0"/>
              <a:t>1/31/2016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E5EC8A43-39A2-4815-9D52-7727242BE6E5}" type="slidenum">
              <a:rPr/>
              <a:pPr lvl="0"/>
              <a:t>‹Nº›</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7"/>
          </p:nvPr>
        </p:nvSpPr>
        <p:spPr/>
        <p:txBody>
          <a:bodyPr/>
          <a:lstStyle>
            <a:lvl1pPr>
              <a:defRPr/>
            </a:lvl1pPr>
          </a:lstStyle>
          <a:p>
            <a:pPr lvl="0"/>
            <a:fld id="{25067A58-8C3E-4D94-AFA9-CAF3514A658D}" type="datetime1">
              <a:rPr lang="en-US"/>
              <a:pPr lvl="0"/>
              <a:t>1/31/2016</a:t>
            </a:fld>
            <a:endParaRPr lang="en-US"/>
          </a:p>
        </p:txBody>
      </p:sp>
      <p:sp>
        <p:nvSpPr>
          <p:cNvPr id="8" name="Footer Placeholder 4"/>
          <p:cNvSpPr txBox="1">
            <a:spLocks noGrp="1"/>
          </p:cNvSpPr>
          <p:nvPr>
            <p:ph type="ftr" sz="quarter" idx="9"/>
          </p:nvPr>
        </p:nvSpPr>
        <p:spPr/>
        <p:txBody>
          <a:bodyPr/>
          <a:lstStyle>
            <a:lvl1pPr>
              <a:defRPr/>
            </a:lvl1pPr>
          </a:lstStyle>
          <a:p>
            <a:pPr lvl="0"/>
            <a:endParaRPr lang="en-US"/>
          </a:p>
        </p:txBody>
      </p:sp>
      <p:sp>
        <p:nvSpPr>
          <p:cNvPr id="9" name="Slide Number Placeholder 5"/>
          <p:cNvSpPr txBox="1">
            <a:spLocks noGrp="1"/>
          </p:cNvSpPr>
          <p:nvPr>
            <p:ph type="sldNum" sz="quarter" idx="8"/>
          </p:nvPr>
        </p:nvSpPr>
        <p:spPr/>
        <p:txBody>
          <a:bodyPr/>
          <a:lstStyle>
            <a:lvl1pPr>
              <a:defRPr/>
            </a:lvl1pPr>
          </a:lstStyle>
          <a:p>
            <a:pPr lvl="0"/>
            <a:fld id="{9DA98EC0-058B-4BC2-9445-F779C455F772}" type="slidenum">
              <a:rPr/>
              <a:pPr lvl="0"/>
              <a:t>‹Nº›</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7"/>
          </p:nvPr>
        </p:nvSpPr>
        <p:spPr/>
        <p:txBody>
          <a:bodyPr/>
          <a:lstStyle>
            <a:lvl1pPr>
              <a:defRPr/>
            </a:lvl1pPr>
          </a:lstStyle>
          <a:p>
            <a:pPr lvl="0"/>
            <a:fld id="{07877FA1-4EA7-4C27-A9A8-992F9AA75229}" type="datetime1">
              <a:rPr lang="en-US"/>
              <a:pPr lvl="0"/>
              <a:t>1/31/2016</a:t>
            </a:fld>
            <a:endParaRPr lang="en-US"/>
          </a:p>
        </p:txBody>
      </p:sp>
      <p:sp>
        <p:nvSpPr>
          <p:cNvPr id="4" name="Footer Placeholder 4"/>
          <p:cNvSpPr txBox="1">
            <a:spLocks noGrp="1"/>
          </p:cNvSpPr>
          <p:nvPr>
            <p:ph type="ftr" sz="quarter" idx="9"/>
          </p:nvPr>
        </p:nvSpPr>
        <p:spPr/>
        <p:txBody>
          <a:bodyPr/>
          <a:lstStyle>
            <a:lvl1pPr>
              <a:defRPr/>
            </a:lvl1pPr>
          </a:lstStyle>
          <a:p>
            <a:pPr lvl="0"/>
            <a:endParaRPr lang="en-US"/>
          </a:p>
        </p:txBody>
      </p:sp>
      <p:sp>
        <p:nvSpPr>
          <p:cNvPr id="5" name="Slide Number Placeholder 5"/>
          <p:cNvSpPr txBox="1">
            <a:spLocks noGrp="1"/>
          </p:cNvSpPr>
          <p:nvPr>
            <p:ph type="sldNum" sz="quarter" idx="8"/>
          </p:nvPr>
        </p:nvSpPr>
        <p:spPr/>
        <p:txBody>
          <a:bodyPr/>
          <a:lstStyle>
            <a:lvl1pPr>
              <a:defRPr/>
            </a:lvl1pPr>
          </a:lstStyle>
          <a:p>
            <a:pPr lvl="0"/>
            <a:fld id="{E384815F-7CC7-4903-9CE2-AB42B154A5B3}" type="slidenum">
              <a:rPr/>
              <a:pPr lvl="0"/>
              <a:t>‹Nº›</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7"/>
          </p:nvPr>
        </p:nvSpPr>
        <p:spPr/>
        <p:txBody>
          <a:bodyPr/>
          <a:lstStyle>
            <a:lvl1pPr>
              <a:defRPr/>
            </a:lvl1pPr>
          </a:lstStyle>
          <a:p>
            <a:pPr lvl="0"/>
            <a:fld id="{F2094B3E-268B-4DA8-B230-0F9E729FAF67}" type="datetime1">
              <a:rPr lang="en-US"/>
              <a:pPr lvl="0"/>
              <a:t>1/31/2016</a:t>
            </a:fld>
            <a:endParaRPr lang="en-US"/>
          </a:p>
        </p:txBody>
      </p:sp>
      <p:sp>
        <p:nvSpPr>
          <p:cNvPr id="3" name="Footer Placeholder 4"/>
          <p:cNvSpPr txBox="1">
            <a:spLocks noGrp="1"/>
          </p:cNvSpPr>
          <p:nvPr>
            <p:ph type="ftr" sz="quarter" idx="9"/>
          </p:nvPr>
        </p:nvSpPr>
        <p:spPr/>
        <p:txBody>
          <a:bodyPr/>
          <a:lstStyle>
            <a:lvl1pPr>
              <a:defRPr/>
            </a:lvl1pPr>
          </a:lstStyle>
          <a:p>
            <a:pPr lvl="0"/>
            <a:endParaRPr lang="en-US"/>
          </a:p>
        </p:txBody>
      </p:sp>
      <p:sp>
        <p:nvSpPr>
          <p:cNvPr id="4" name="Slide Number Placeholder 5"/>
          <p:cNvSpPr txBox="1">
            <a:spLocks noGrp="1"/>
          </p:cNvSpPr>
          <p:nvPr>
            <p:ph type="sldNum" sz="quarter" idx="8"/>
          </p:nvPr>
        </p:nvSpPr>
        <p:spPr/>
        <p:txBody>
          <a:bodyPr/>
          <a:lstStyle>
            <a:lvl1pPr>
              <a:defRPr/>
            </a:lvl1pPr>
          </a:lstStyle>
          <a:p>
            <a:pPr lvl="0"/>
            <a:fld id="{4DAF2E70-0411-48C6-A79F-8F7BB3C1CE48}" type="slidenum">
              <a:rPr/>
              <a:pPr lvl="0"/>
              <a:t>‹Nº›</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C59871F-A5D4-4FB8-9735-AB09C6891B4C}" type="datetime1">
              <a:rPr lang="en-US"/>
              <a:pPr lvl="0"/>
              <a:t>1/31/2016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1A880F79-F0F6-4D65-8A7D-2090305C32B8}" type="slidenum">
              <a:rPr/>
              <a:pPr lvl="0"/>
              <a:t>‹Nº›</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7"/>
          </p:nvPr>
        </p:nvSpPr>
        <p:spPr/>
        <p:txBody>
          <a:bodyPr/>
          <a:lstStyle>
            <a:lvl1pPr>
              <a:defRPr/>
            </a:lvl1pPr>
          </a:lstStyle>
          <a:p>
            <a:pPr lvl="0"/>
            <a:fld id="{E5171A04-1D7F-4BEC-BAB9-A8DA2E00CE60}" type="datetime1">
              <a:rPr lang="en-US"/>
              <a:pPr lvl="0"/>
              <a:t>1/31/2016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p:txBody>
          <a:bodyPr/>
          <a:lstStyle>
            <a:lvl1pPr>
              <a:defRPr/>
            </a:lvl1pPr>
          </a:lstStyle>
          <a:p>
            <a:pPr lvl="0"/>
            <a:fld id="{976C7F4C-C02F-4159-AF0F-D09A0173C741}" type="slidenum">
              <a:rPr/>
              <a:pPr lvl="0"/>
              <a:t>‹Nº›</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65436EC6-F23F-44FD-81AD-474A0911943D}" type="datetime1">
              <a:rPr lang="en-US"/>
              <a:pPr lvl="0"/>
              <a:t>1/31/2016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237E4199-CE12-483F-8E24-CB3C3BE5FE8F}" type="slidenum">
              <a:rPr/>
              <a:pPr lvl="0"/>
              <a:t>‹Nº›</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F495ACF3-1FE9-4CC0-9AED-DAB7798E559A}" type="datetime1">
              <a:rPr lang="en-US"/>
              <a:pPr lvl="0"/>
              <a:t>1/31/2016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A978BCE4-4276-4506-926D-B5F005A9CD53}" type="slidenum">
              <a:rPr/>
              <a:pPr lvl="0"/>
              <a:t>‹Nº›</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lstStyle/>
          <a:p>
            <a:pPr lvl="0"/>
            <a:r>
              <a:rPr lang="en-US"/>
              <a:t>Click to edit Master title style</a:t>
            </a:r>
          </a:p>
        </p:txBody>
      </p:sp>
      <p:sp>
        <p:nvSpPr>
          <p:cNvPr id="3" name="Text Placeholder 2"/>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D7B233D3-80C0-4A5C-BF95-106D87469009}" type="datetime1">
              <a:rPr lang="en-US"/>
              <a:pPr lvl="0"/>
              <a:t>1/31/2016</a:t>
            </a:fld>
            <a:endParaRPr lang="en-US"/>
          </a:p>
        </p:txBody>
      </p:sp>
      <p:sp>
        <p:nvSpPr>
          <p:cNvPr id="5" name="Footer Placeholder 4"/>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4C5F84F6-A224-4275-AC5A-F18352077E17}" type="slidenum">
              <a:rPr/>
              <a:pPr lvl="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marR="0" lvl="0" indent="0" algn="ctr" defTabSz="914400" rtl="0" fontAlgn="auto" hangingPunct="0">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p:titleStyle>
    <p:bodyStyle>
      <a:lvl1pPr marL="342900" marR="0" lvl="0" indent="-342900" algn="l" defTabSz="914400" rtl="0" fontAlgn="auto" hangingPunct="0">
        <a:lnSpc>
          <a:spcPct val="100000"/>
        </a:lnSpc>
        <a:spcBef>
          <a:spcPts val="800"/>
        </a:spcBef>
        <a:spcAft>
          <a:spcPts val="0"/>
        </a:spcAft>
        <a:buSzPct val="100000"/>
        <a:buFont typeface="Arial"/>
        <a:buChar char="•"/>
        <a:tabLst/>
        <a:defRPr lang="en-US" sz="3200" b="0" i="0" u="none" strike="noStrike" kern="1200" cap="none" spc="0" baseline="0">
          <a:solidFill>
            <a:srgbClr val="000000"/>
          </a:solidFill>
          <a:uFillTx/>
          <a:latin typeface="Calibri"/>
        </a:defRPr>
      </a:lvl1pPr>
      <a:lvl2pPr marL="742950" marR="0" lvl="1" indent="-285750" algn="l" defTabSz="914400" rtl="0" fontAlgn="auto" hangingPunct="0">
        <a:lnSpc>
          <a:spcPct val="100000"/>
        </a:lnSpc>
        <a:spcBef>
          <a:spcPts val="700"/>
        </a:spcBef>
        <a:spcAft>
          <a:spcPts val="0"/>
        </a:spcAft>
        <a:buSzPct val="100000"/>
        <a:buFont typeface="Arial"/>
        <a:buChar char="–"/>
        <a:tabLst/>
        <a:defRPr lang="en-US" sz="2800" b="0" i="0" u="none" strike="noStrike" kern="1200" cap="none" spc="0" baseline="0">
          <a:solidFill>
            <a:srgbClr val="000000"/>
          </a:solidFill>
          <a:uFillTx/>
          <a:latin typeface="Calibri"/>
        </a:defRPr>
      </a:lvl2pPr>
      <a:lvl3pPr marL="1143000" marR="0" lvl="2" indent="-228600" algn="l" defTabSz="914400" rtl="0" fontAlgn="auto" hangingPunct="0">
        <a:lnSpc>
          <a:spcPct val="100000"/>
        </a:lnSpc>
        <a:spcBef>
          <a:spcPts val="600"/>
        </a:spcBef>
        <a:spcAft>
          <a:spcPts val="0"/>
        </a:spcAft>
        <a:buSzPct val="100000"/>
        <a:buFont typeface="Arial"/>
        <a:buChar char="•"/>
        <a:tabLst/>
        <a:defRPr lang="en-US" sz="2400" b="0" i="0" u="none" strike="noStrike" kern="1200" cap="none" spc="0" baseline="0">
          <a:solidFill>
            <a:srgbClr val="000000"/>
          </a:solidFill>
          <a:uFillTx/>
          <a:latin typeface="Calibri"/>
        </a:defRPr>
      </a:lvl3pPr>
      <a:lvl4pPr marL="1600200" marR="0" lvl="3"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4pPr>
      <a:lvl5pPr marL="2057400" marR="0" lvl="4" indent="-228600" algn="l" defTabSz="914400" rtl="0" fontAlgn="auto" hangingPunct="0">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p:cNvSpPr txBox="1">
            <a:spLocks noGrp="1"/>
          </p:cNvSpPr>
          <p:nvPr>
            <p:ph type="ctrTitle"/>
          </p:nvPr>
        </p:nvSpPr>
        <p:spPr/>
        <p:txBody>
          <a:bodyPr/>
          <a:lstStyle/>
          <a:p>
            <a:pPr lvl="0" hangingPunct="1"/>
            <a:endParaRPr lang="es-CO"/>
          </a:p>
        </p:txBody>
      </p:sp>
      <p:sp>
        <p:nvSpPr>
          <p:cNvPr id="3" name="Subtitle 2"/>
          <p:cNvSpPr txBox="1">
            <a:spLocks noGrp="1"/>
          </p:cNvSpPr>
          <p:nvPr>
            <p:ph type="subTitle" idx="1"/>
          </p:nvPr>
        </p:nvSpPr>
        <p:spPr/>
        <p:txBody>
          <a:bodyPr/>
          <a:lstStyle/>
          <a:p>
            <a:endParaRPr lang="es-CO"/>
          </a:p>
        </p:txBody>
      </p:sp>
      <p:pic>
        <p:nvPicPr>
          <p:cNvPr id="4" name="Picture 2"/>
          <p:cNvPicPr>
            <a:picLocks noChangeAspect="1"/>
          </p:cNvPicPr>
          <p:nvPr/>
        </p:nvPicPr>
        <p:blipFill>
          <a:blip r:embed="rId2" cstate="print"/>
          <a:srcRect/>
          <a:stretch>
            <a:fillRect/>
          </a:stretch>
        </p:blipFill>
        <p:spPr>
          <a:xfrm>
            <a:off x="914400" y="1447796"/>
            <a:ext cx="7297734" cy="4452935"/>
          </a:xfrm>
          <a:prstGeom prst="rect">
            <a:avLst/>
          </a:prstGeom>
          <a:noFill/>
          <a:ln>
            <a:noFill/>
          </a:ln>
        </p:spPr>
      </p:pic>
      <p:sp>
        <p:nvSpPr>
          <p:cNvPr id="5" name="Title 1"/>
          <p:cNvSpPr txBox="1"/>
          <p:nvPr/>
        </p:nvSpPr>
        <p:spPr>
          <a:xfrm>
            <a:off x="685800" y="2339977"/>
            <a:ext cx="7772400" cy="1470026"/>
          </a:xfrm>
          <a:prstGeom prst="rect">
            <a:avLst/>
          </a:prstGeom>
          <a:noFill/>
          <a:ln>
            <a:noFill/>
          </a:ln>
        </p:spPr>
        <p:txBody>
          <a:bodyPr vert="horz" wrap="square" lIns="91440" tIns="45720" rIns="91440" bIns="45720" anchor="ctr" anchorCtr="1" compatLnSpc="1"/>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100" b="0" i="0" u="none" strike="noStrike" kern="1200" cap="none" spc="0" baseline="0" dirty="0">
                <a:solidFill>
                  <a:srgbClr val="000000"/>
                </a:solidFill>
                <a:uFillTx/>
                <a:latin typeface="Calibri" pitchFamily="34"/>
                <a:cs typeface="Arial"/>
              </a:rPr>
              <a:t>CURSO DE TORÁ</a:t>
            </a:r>
          </a:p>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dirty="0" err="1">
                <a:solidFill>
                  <a:srgbClr val="000000"/>
                </a:solidFill>
                <a:uFillTx/>
                <a:latin typeface="Calibri" pitchFamily="34"/>
                <a:cs typeface="Arial"/>
              </a:rPr>
              <a:t>Clase</a:t>
            </a:r>
            <a:r>
              <a:rPr lang="en-US" sz="2400" b="0" i="0" u="none" strike="noStrike" kern="1200" cap="none" spc="0" baseline="0" dirty="0">
                <a:solidFill>
                  <a:srgbClr val="000000"/>
                </a:solidFill>
                <a:uFillTx/>
                <a:latin typeface="Calibri" pitchFamily="34"/>
                <a:cs typeface="Arial"/>
              </a:rPr>
              <a:t> # </a:t>
            </a:r>
            <a:r>
              <a:rPr lang="en-US" sz="2400" b="0" i="0" u="none" strike="noStrike" kern="1200" cap="none" spc="0" baseline="0" dirty="0" smtClean="0">
                <a:solidFill>
                  <a:srgbClr val="000000"/>
                </a:solidFill>
                <a:uFillTx/>
                <a:latin typeface="Calibri" pitchFamily="34"/>
                <a:cs typeface="Arial"/>
              </a:rPr>
              <a:t>94 </a:t>
            </a:r>
            <a:r>
              <a:rPr lang="en-US" sz="2400" b="0" i="0" u="none" strike="noStrike" kern="1200" cap="none" spc="0" baseline="0" dirty="0" err="1" smtClean="0">
                <a:solidFill>
                  <a:srgbClr val="000000"/>
                </a:solidFill>
                <a:uFillTx/>
                <a:latin typeface="Calibri" pitchFamily="34"/>
                <a:cs typeface="Arial"/>
              </a:rPr>
              <a:t>Yosef</a:t>
            </a:r>
            <a:r>
              <a:rPr lang="en-US" sz="2400" b="0" i="0" u="none" strike="noStrike" kern="1200" cap="none" spc="0" baseline="0" dirty="0" smtClean="0">
                <a:solidFill>
                  <a:srgbClr val="000000"/>
                </a:solidFill>
                <a:uFillTx/>
                <a:latin typeface="Calibri" pitchFamily="34"/>
                <a:cs typeface="Arial"/>
              </a:rPr>
              <a:t> </a:t>
            </a:r>
            <a:r>
              <a:rPr lang="en-US" sz="2400" b="0" i="0" u="none" strike="noStrike" kern="1200" cap="none" spc="0" baseline="0" dirty="0" err="1" smtClean="0">
                <a:solidFill>
                  <a:srgbClr val="000000"/>
                </a:solidFill>
                <a:uFillTx/>
                <a:latin typeface="Calibri" pitchFamily="34"/>
                <a:cs typeface="Arial"/>
              </a:rPr>
              <a:t>confronta</a:t>
            </a:r>
            <a:r>
              <a:rPr lang="en-US" sz="2400" b="0" i="0" u="none" strike="noStrike" kern="1200" cap="none" spc="0" baseline="0" dirty="0" smtClean="0">
                <a:solidFill>
                  <a:srgbClr val="000000"/>
                </a:solidFill>
                <a:uFillTx/>
                <a:latin typeface="Calibri" pitchFamily="34"/>
                <a:cs typeface="Arial"/>
              </a:rPr>
              <a:t> a </a:t>
            </a:r>
            <a:r>
              <a:rPr lang="en-US" sz="2400" b="0" i="0" u="none" strike="noStrike" kern="1200" cap="none" spc="0" baseline="0" dirty="0" err="1" smtClean="0">
                <a:solidFill>
                  <a:srgbClr val="000000"/>
                </a:solidFill>
                <a:uFillTx/>
                <a:latin typeface="Calibri" pitchFamily="34"/>
                <a:cs typeface="Arial"/>
              </a:rPr>
              <a:t>su</a:t>
            </a:r>
            <a:r>
              <a:rPr lang="en-US" sz="2400" b="0" i="0" u="none" strike="noStrike" kern="1200" cap="none" spc="0" baseline="0" dirty="0" smtClean="0">
                <a:solidFill>
                  <a:srgbClr val="000000"/>
                </a:solidFill>
                <a:uFillTx/>
                <a:latin typeface="Calibri" pitchFamily="34"/>
                <a:cs typeface="Arial"/>
              </a:rPr>
              <a:t> </a:t>
            </a:r>
            <a:r>
              <a:rPr lang="en-US" sz="2400" b="0" i="0" u="none" strike="noStrike" kern="1200" cap="none" spc="0" baseline="0" dirty="0" err="1" smtClean="0">
                <a:solidFill>
                  <a:srgbClr val="000000"/>
                </a:solidFill>
                <a:uFillTx/>
                <a:latin typeface="Calibri" pitchFamily="34"/>
                <a:cs typeface="Arial"/>
              </a:rPr>
              <a:t>familia</a:t>
            </a:r>
            <a:endParaRPr lang="es-CO" sz="3000" b="0" i="0" u="none" strike="noStrike" kern="1200" cap="none" spc="0" baseline="0" dirty="0">
              <a:solidFill>
                <a:srgbClr val="000000"/>
              </a:solidFill>
              <a:uFillTx/>
              <a:latin typeface="Calibri" pitchFamily="34"/>
              <a:cs typeface="Arial"/>
            </a:endParaRPr>
          </a:p>
        </p:txBody>
      </p:sp>
      <p:sp>
        <p:nvSpPr>
          <p:cNvPr id="6" name="Subtitle 2"/>
          <p:cNvSpPr txBox="1"/>
          <p:nvPr/>
        </p:nvSpPr>
        <p:spPr>
          <a:xfrm>
            <a:off x="1371600" y="3886200"/>
            <a:ext cx="6400800" cy="1752603"/>
          </a:xfrm>
          <a:prstGeom prst="rect">
            <a:avLst/>
          </a:prstGeom>
          <a:noFill/>
          <a:ln>
            <a:noFill/>
          </a:ln>
        </p:spPr>
        <p:txBody>
          <a:bodyPr vert="horz" wrap="square" lIns="91440" tIns="45720" rIns="91440" bIns="45720" anchor="t" anchorCtr="1" compatLnSpc="1"/>
          <a:lstStyle/>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Por: Eliyahu BaYonah</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Director Shalom Haverim Org</a:t>
            </a: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CO" sz="3200" b="0" i="0" u="none" strike="noStrike" kern="1200" cap="none" spc="0" baseline="0">
                <a:solidFill>
                  <a:srgbClr val="000000"/>
                </a:solidFill>
                <a:uFillTx/>
                <a:latin typeface="Calibri" pitchFamily="34"/>
                <a:cs typeface="Arial"/>
              </a:rPr>
              <a:t>New York</a:t>
            </a:r>
            <a:endParaRPr lang="en-US" sz="3200" b="0" i="0" u="none" strike="noStrike" kern="1200" cap="none" spc="0" baseline="0">
              <a:solidFill>
                <a:srgbClr val="000000"/>
              </a:solidFill>
              <a:uFillTx/>
              <a:latin typeface="Calibri" pitchFamily="34"/>
              <a:cs typeface="Arial"/>
            </a:endParaRPr>
          </a:p>
          <a:p>
            <a:pPr marL="0" marR="0" lvl="0" indent="0" algn="ctr" defTabSz="914400" rtl="0" fontAlgn="auto" hangingPunct="1">
              <a:lnSpc>
                <a:spcPct val="100000"/>
              </a:lnSpc>
              <a:spcBef>
                <a:spcPts val="80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898989"/>
              </a:solidFill>
              <a:uFillTx/>
              <a:latin typeface="Calibri" pitchFamily="34"/>
              <a:cs typeface="Arial"/>
            </a:endParaRPr>
          </a:p>
        </p:txBody>
      </p:sp>
      <p:pic>
        <p:nvPicPr>
          <p:cNvPr id="7" name="Picture 1"/>
          <p:cNvPicPr>
            <a:picLocks noChangeAspect="1"/>
          </p:cNvPicPr>
          <p:nvPr/>
        </p:nvPicPr>
        <p:blipFill>
          <a:blip r:embed="rId3" cstate="print"/>
          <a:srcRect/>
          <a:stretch>
            <a:fillRect/>
          </a:stretch>
        </p:blipFill>
        <p:spPr>
          <a:xfrm>
            <a:off x="2967035" y="990596"/>
            <a:ext cx="3209928" cy="1171575"/>
          </a:xfrm>
          <a:prstGeom prst="rect">
            <a:avLst/>
          </a:prstGeom>
          <a:noFill/>
          <a:ln>
            <a:noFill/>
          </a:ln>
        </p:spPr>
      </p:pic>
      <p:pic>
        <p:nvPicPr>
          <p:cNvPr id="8" name="Picture 2"/>
          <p:cNvPicPr>
            <a:picLocks noChangeAspect="1"/>
          </p:cNvPicPr>
          <p:nvPr/>
        </p:nvPicPr>
        <p:blipFill>
          <a:blip r:embed="rId4" cstate="print"/>
          <a:srcRect/>
          <a:stretch>
            <a:fillRect/>
          </a:stretch>
        </p:blipFill>
        <p:spPr>
          <a:xfrm>
            <a:off x="7772400" y="6096003"/>
            <a:ext cx="1219196" cy="619121"/>
          </a:xfrm>
          <a:prstGeom prst="rect">
            <a:avLst/>
          </a:prstGeom>
          <a:noFill/>
          <a:ln>
            <a:noFill/>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De acuerdo a Rabí Abraham ben </a:t>
            </a:r>
            <a:r>
              <a:rPr lang="es-MX" sz="2400" dirty="0" err="1" smtClean="0"/>
              <a:t>haRambam</a:t>
            </a:r>
            <a:r>
              <a:rPr lang="es-MX" sz="2400" dirty="0" smtClean="0"/>
              <a:t>, citando a su abuelo Rabí Maimón, la respuesta de los hermanos no refutó dicha acusación, sino que obedecía a otra pregunta que la Toráh no registra en este instante, pero que la vemos mas adelante en el verso 43:7</a:t>
            </a:r>
          </a:p>
          <a:p>
            <a:pPr lvl="1"/>
            <a:r>
              <a:rPr lang="es-MX" sz="2000" b="1" dirty="0" smtClean="0"/>
              <a:t>43:7</a:t>
            </a:r>
            <a:r>
              <a:rPr lang="es-MX" sz="2000" dirty="0" smtClean="0"/>
              <a:t> Y ellos contestaron: Con mucha insistencia nos preguntó el hombre acerca de nosotros y de nuestra parentela, diciendo: ¿Vive todavía vuestro padre? ¿Tenéis otro hermano? Y le hablamos conforme a estas palabras. ¿Cómo sabíamos que diría "haced venir a vuestro hermano.</a:t>
            </a:r>
          </a:p>
          <a:p>
            <a:pPr lvl="1"/>
            <a:r>
              <a:rPr lang="es-MX" sz="2000" b="1" dirty="0" err="1" smtClean="0"/>
              <a:t>Vayomeru</a:t>
            </a:r>
            <a:r>
              <a:rPr lang="es-MX" sz="2000" b="1" dirty="0" smtClean="0"/>
              <a:t> </a:t>
            </a:r>
            <a:r>
              <a:rPr lang="es-MX" sz="2000" b="1" dirty="0" err="1" smtClean="0"/>
              <a:t>sha'ol</a:t>
            </a:r>
            <a:r>
              <a:rPr lang="es-MX" sz="2000" b="1" dirty="0" smtClean="0"/>
              <a:t> </a:t>
            </a:r>
            <a:r>
              <a:rPr lang="es-MX" sz="2000" b="1" dirty="0" err="1" smtClean="0"/>
              <a:t>sha'al-ha'ish</a:t>
            </a:r>
            <a:r>
              <a:rPr lang="es-MX" sz="2000" b="1" dirty="0" smtClean="0"/>
              <a:t> </a:t>
            </a:r>
            <a:r>
              <a:rPr lang="es-MX" sz="2000" b="1" dirty="0" err="1" smtClean="0"/>
              <a:t>lanu</a:t>
            </a:r>
            <a:r>
              <a:rPr lang="es-MX" sz="2000" b="1" dirty="0" smtClean="0"/>
              <a:t> </a:t>
            </a:r>
            <a:r>
              <a:rPr lang="es-MX" sz="2000" b="1" dirty="0" err="1" smtClean="0"/>
              <a:t>ulemoladetenu</a:t>
            </a:r>
            <a:r>
              <a:rPr lang="es-MX" sz="2000" b="1" dirty="0" smtClean="0"/>
              <a:t> </a:t>
            </a:r>
            <a:r>
              <a:rPr lang="es-MX" sz="2000" b="1" dirty="0" err="1" smtClean="0"/>
              <a:t>lemor</a:t>
            </a:r>
            <a:r>
              <a:rPr lang="es-MX" sz="2000" b="1" dirty="0" smtClean="0"/>
              <a:t> </a:t>
            </a:r>
            <a:r>
              <a:rPr lang="es-MX" sz="2000" b="1" dirty="0" err="1" smtClean="0"/>
              <a:t>ha'od</a:t>
            </a:r>
            <a:r>
              <a:rPr lang="es-MX" sz="2000" b="1" dirty="0" smtClean="0"/>
              <a:t> </a:t>
            </a:r>
            <a:r>
              <a:rPr lang="es-MX" sz="2000" b="1" dirty="0" err="1" smtClean="0"/>
              <a:t>avijem</a:t>
            </a:r>
            <a:r>
              <a:rPr lang="es-MX" sz="2000" b="1" dirty="0" smtClean="0"/>
              <a:t> </a:t>
            </a:r>
            <a:r>
              <a:rPr lang="es-MX" sz="2000" b="1" dirty="0" err="1" smtClean="0"/>
              <a:t>jay</a:t>
            </a:r>
            <a:r>
              <a:rPr lang="es-MX" sz="2000" b="1" dirty="0" smtClean="0"/>
              <a:t> </a:t>
            </a:r>
            <a:r>
              <a:rPr lang="es-MX" sz="2000" b="1" dirty="0" err="1" smtClean="0"/>
              <a:t>hayesh</a:t>
            </a:r>
            <a:r>
              <a:rPr lang="es-MX" sz="2000" b="1" dirty="0" smtClean="0"/>
              <a:t> </a:t>
            </a:r>
            <a:r>
              <a:rPr lang="es-MX" sz="2000" b="1" dirty="0" err="1" smtClean="0"/>
              <a:t>lajem</a:t>
            </a:r>
            <a:r>
              <a:rPr lang="es-MX" sz="2000" b="1" dirty="0" smtClean="0"/>
              <a:t> aj </a:t>
            </a:r>
            <a:r>
              <a:rPr lang="es-MX" sz="2000" b="1" dirty="0" err="1" smtClean="0"/>
              <a:t>vanaged</a:t>
            </a:r>
            <a:r>
              <a:rPr lang="es-MX" sz="2000" b="1" dirty="0" smtClean="0"/>
              <a:t>-lo al-pi </a:t>
            </a:r>
            <a:r>
              <a:rPr lang="es-MX" sz="2000" b="1" dirty="0" err="1" smtClean="0"/>
              <a:t>hadevarim</a:t>
            </a:r>
            <a:r>
              <a:rPr lang="es-MX" sz="2000" b="1" dirty="0" smtClean="0"/>
              <a:t> </a:t>
            </a:r>
            <a:r>
              <a:rPr lang="es-MX" sz="2000" b="1" dirty="0" err="1" smtClean="0"/>
              <a:t>ha'eleh</a:t>
            </a:r>
            <a:r>
              <a:rPr lang="es-MX" sz="2000" b="1" dirty="0" smtClean="0"/>
              <a:t> </a:t>
            </a:r>
            <a:r>
              <a:rPr lang="es-MX" sz="2000" b="1" dirty="0" err="1" smtClean="0"/>
              <a:t>hayodoa</a:t>
            </a:r>
            <a:r>
              <a:rPr lang="es-MX" sz="2000" b="1" dirty="0" smtClean="0"/>
              <a:t> </a:t>
            </a:r>
            <a:r>
              <a:rPr lang="es-MX" sz="2000" b="1" dirty="0" err="1" smtClean="0"/>
              <a:t>neda</a:t>
            </a:r>
            <a:r>
              <a:rPr lang="es-MX" sz="2000" b="1" dirty="0" smtClean="0"/>
              <a:t> ki </a:t>
            </a:r>
            <a:r>
              <a:rPr lang="es-MX" sz="2000" b="1" dirty="0" err="1" smtClean="0"/>
              <a:t>yomar</a:t>
            </a:r>
            <a:r>
              <a:rPr lang="es-MX" sz="2000" b="1" dirty="0" smtClean="0"/>
              <a:t> </a:t>
            </a:r>
            <a:r>
              <a:rPr lang="es-MX" sz="2000" b="1" dirty="0" err="1" smtClean="0"/>
              <a:t>horidu</a:t>
            </a:r>
            <a:r>
              <a:rPr lang="es-MX" sz="2000" b="1" dirty="0" smtClean="0"/>
              <a:t> et-</a:t>
            </a:r>
            <a:r>
              <a:rPr lang="es-MX" sz="2000" b="1" dirty="0" err="1" smtClean="0"/>
              <a:t>ajijem</a:t>
            </a:r>
            <a:endParaRPr lang="es-MX" sz="2000" dirty="0" smtClean="0"/>
          </a:p>
          <a:p>
            <a:endParaRPr lang="es-MX" sz="24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b="1" i="1" dirty="0" smtClean="0"/>
              <a:t>42:14</a:t>
            </a:r>
            <a:r>
              <a:rPr lang="es-MX" sz="2400" i="1" dirty="0" smtClean="0"/>
              <a:t>  Mas José les respondió: Esto es lo que os he dicho afirmando: vosotros sois espías.</a:t>
            </a:r>
          </a:p>
          <a:p>
            <a:r>
              <a:rPr lang="es-MX" sz="2400" b="1" dirty="0" err="1" smtClean="0"/>
              <a:t>Vayomer</a:t>
            </a:r>
            <a:r>
              <a:rPr lang="es-MX" sz="2400" b="1" dirty="0" smtClean="0"/>
              <a:t> </a:t>
            </a:r>
            <a:r>
              <a:rPr lang="es-MX" sz="2400" b="1" dirty="0" err="1" smtClean="0"/>
              <a:t>alehem</a:t>
            </a:r>
            <a:r>
              <a:rPr lang="es-MX" sz="2400" b="1" dirty="0" smtClean="0"/>
              <a:t> Yosef hu asher </a:t>
            </a:r>
            <a:r>
              <a:rPr lang="es-MX" sz="2400" b="1" dirty="0" err="1" smtClean="0"/>
              <a:t>dibarti</a:t>
            </a:r>
            <a:r>
              <a:rPr lang="es-MX" sz="2400" b="1" dirty="0" smtClean="0"/>
              <a:t> </a:t>
            </a:r>
            <a:r>
              <a:rPr lang="es-MX" sz="2400" b="1" dirty="0" err="1" smtClean="0"/>
              <a:t>alejem</a:t>
            </a:r>
            <a:r>
              <a:rPr lang="es-MX" sz="2400" b="1" dirty="0" smtClean="0"/>
              <a:t> </a:t>
            </a:r>
            <a:r>
              <a:rPr lang="es-MX" sz="2400" b="1" dirty="0" err="1" smtClean="0"/>
              <a:t>lemor</a:t>
            </a:r>
            <a:r>
              <a:rPr lang="es-MX" sz="2400" b="1" dirty="0" smtClean="0"/>
              <a:t> </a:t>
            </a:r>
            <a:r>
              <a:rPr lang="es-MX" sz="2400" b="1" dirty="0" err="1" smtClean="0"/>
              <a:t>meraglim</a:t>
            </a:r>
            <a:r>
              <a:rPr lang="es-MX" sz="2400" b="1" dirty="0" smtClean="0"/>
              <a:t> </a:t>
            </a:r>
            <a:r>
              <a:rPr lang="es-MX" sz="2400" b="1" dirty="0" err="1" smtClean="0"/>
              <a:t>atem</a:t>
            </a:r>
            <a:r>
              <a:rPr lang="es-MX" sz="2400" b="1" dirty="0" smtClean="0"/>
              <a:t>.</a:t>
            </a:r>
            <a:endParaRPr lang="es-MX" sz="2400" dirty="0" smtClean="0"/>
          </a:p>
          <a:p>
            <a:r>
              <a:rPr lang="es-MX" sz="2400" b="1" i="1" dirty="0" smtClean="0"/>
              <a:t>42:15</a:t>
            </a:r>
            <a:r>
              <a:rPr lang="es-MX" sz="2400" i="1" dirty="0" smtClean="0"/>
              <a:t>  En esto seréis probados: ¡Por vida del Faraón que no saldréis de aquí sin que venga acá vuestro hermano menor!</a:t>
            </a:r>
          </a:p>
          <a:p>
            <a:r>
              <a:rPr lang="es-MX" sz="2400" b="1" dirty="0" err="1" smtClean="0"/>
              <a:t>Bezot</a:t>
            </a:r>
            <a:r>
              <a:rPr lang="es-MX" sz="2400" b="1" dirty="0" smtClean="0"/>
              <a:t> </a:t>
            </a:r>
            <a:r>
              <a:rPr lang="es-MX" sz="2400" b="1" dirty="0" err="1" smtClean="0"/>
              <a:t>tibajenu</a:t>
            </a:r>
            <a:r>
              <a:rPr lang="es-MX" sz="2400" b="1" dirty="0" smtClean="0"/>
              <a:t> </a:t>
            </a:r>
            <a:r>
              <a:rPr lang="es-MX" sz="2400" b="1" dirty="0" err="1" smtClean="0"/>
              <a:t>jey</a:t>
            </a:r>
            <a:r>
              <a:rPr lang="es-MX" sz="2400" b="1" dirty="0" smtClean="0"/>
              <a:t> </a:t>
            </a:r>
            <a:r>
              <a:rPr lang="es-MX" sz="2400" b="1" dirty="0" err="1" smtClean="0"/>
              <a:t>Far'oh</a:t>
            </a:r>
            <a:r>
              <a:rPr lang="es-MX" sz="2400" b="1" dirty="0" smtClean="0"/>
              <a:t> </a:t>
            </a:r>
            <a:r>
              <a:rPr lang="es-MX" sz="2400" b="1" dirty="0" err="1" smtClean="0"/>
              <a:t>im-tets'u</a:t>
            </a:r>
            <a:r>
              <a:rPr lang="es-MX" sz="2400" b="1" dirty="0" smtClean="0"/>
              <a:t> </a:t>
            </a:r>
            <a:r>
              <a:rPr lang="es-MX" sz="2400" b="1" dirty="0" err="1" smtClean="0"/>
              <a:t>mizeh</a:t>
            </a:r>
            <a:r>
              <a:rPr lang="es-MX" sz="2400" b="1" dirty="0" smtClean="0"/>
              <a:t> ki </a:t>
            </a:r>
            <a:r>
              <a:rPr lang="es-MX" sz="2400" b="1" dirty="0" err="1" smtClean="0"/>
              <a:t>im-bevo</a:t>
            </a:r>
            <a:r>
              <a:rPr lang="es-MX" sz="2400" b="1" dirty="0" smtClean="0"/>
              <a:t> </a:t>
            </a:r>
            <a:r>
              <a:rPr lang="es-MX" sz="2400" b="1" dirty="0" err="1" smtClean="0"/>
              <a:t>ajijem</a:t>
            </a:r>
            <a:r>
              <a:rPr lang="es-MX" sz="2400" b="1" dirty="0" smtClean="0"/>
              <a:t> </a:t>
            </a:r>
            <a:r>
              <a:rPr lang="es-MX" sz="2400" b="1" dirty="0" err="1" smtClean="0"/>
              <a:t>hakaton</a:t>
            </a:r>
            <a:r>
              <a:rPr lang="es-MX" sz="2400" b="1" dirty="0" smtClean="0"/>
              <a:t> </a:t>
            </a:r>
            <a:r>
              <a:rPr lang="es-MX" sz="2400" b="1" dirty="0" err="1" smtClean="0"/>
              <a:t>henah</a:t>
            </a:r>
            <a:r>
              <a:rPr lang="es-MX" sz="2400" b="1" dirty="0" smtClean="0"/>
              <a:t>.</a:t>
            </a:r>
            <a:endParaRPr lang="es-MX" sz="2400" dirty="0" smtClean="0"/>
          </a:p>
          <a:p>
            <a:endParaRPr lang="es-MX" sz="24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b="1" i="1" dirty="0" smtClean="0"/>
              <a:t>42:16</a:t>
            </a:r>
            <a:r>
              <a:rPr lang="es-MX" sz="2400" i="1" dirty="0" smtClean="0"/>
              <a:t>  Enviad a uno de vosotros que traiga a vuestro hermano, y vosotros quedaréis presos; así serán comprobadas vuestras palabras, si haz verdad en vosotros; y si no, ¡por vida del Faraón, que sois espías!</a:t>
            </a:r>
          </a:p>
          <a:p>
            <a:r>
              <a:rPr lang="es-MX" sz="2400" b="1" dirty="0" err="1" smtClean="0"/>
              <a:t>Shileju</a:t>
            </a:r>
            <a:r>
              <a:rPr lang="es-MX" sz="2400" b="1" dirty="0" smtClean="0"/>
              <a:t> </a:t>
            </a:r>
            <a:r>
              <a:rPr lang="es-MX" sz="2400" b="1" dirty="0" err="1" smtClean="0"/>
              <a:t>mikem</a:t>
            </a:r>
            <a:r>
              <a:rPr lang="es-MX" sz="2400" b="1" dirty="0" smtClean="0"/>
              <a:t> </a:t>
            </a:r>
            <a:r>
              <a:rPr lang="es-MX" sz="2400" b="1" dirty="0" err="1" smtClean="0"/>
              <a:t>ejad</a:t>
            </a:r>
            <a:r>
              <a:rPr lang="es-MX" sz="2400" b="1" dirty="0" smtClean="0"/>
              <a:t> </a:t>
            </a:r>
            <a:r>
              <a:rPr lang="es-MX" sz="2400" b="1" dirty="0" err="1" smtClean="0"/>
              <a:t>veyikaj</a:t>
            </a:r>
            <a:r>
              <a:rPr lang="es-MX" sz="2400" b="1" dirty="0" smtClean="0"/>
              <a:t> et-</a:t>
            </a:r>
            <a:r>
              <a:rPr lang="es-MX" sz="2400" b="1" dirty="0" err="1" smtClean="0"/>
              <a:t>ajijem</a:t>
            </a:r>
            <a:r>
              <a:rPr lang="es-MX" sz="2400" b="1" dirty="0" smtClean="0"/>
              <a:t> </a:t>
            </a:r>
            <a:r>
              <a:rPr lang="es-MX" sz="2400" b="1" dirty="0" err="1" smtClean="0"/>
              <a:t>ve'atem</a:t>
            </a:r>
            <a:r>
              <a:rPr lang="es-MX" sz="2400" b="1" dirty="0" smtClean="0"/>
              <a:t> </a:t>
            </a:r>
            <a:r>
              <a:rPr lang="es-MX" sz="2400" b="1" dirty="0" err="1" smtClean="0"/>
              <a:t>he'asru</a:t>
            </a:r>
            <a:r>
              <a:rPr lang="es-MX" sz="2400" b="1" dirty="0" smtClean="0"/>
              <a:t> </a:t>
            </a:r>
            <a:r>
              <a:rPr lang="es-MX" sz="2400" b="1" dirty="0" err="1" smtClean="0"/>
              <a:t>veyibajanu</a:t>
            </a:r>
            <a:r>
              <a:rPr lang="es-MX" sz="2400" b="1" dirty="0" smtClean="0"/>
              <a:t> </a:t>
            </a:r>
            <a:r>
              <a:rPr lang="es-MX" sz="2400" b="1" dirty="0" err="1" smtClean="0"/>
              <a:t>divreyjem</a:t>
            </a:r>
            <a:r>
              <a:rPr lang="es-MX" sz="2400" b="1" dirty="0" smtClean="0"/>
              <a:t> </a:t>
            </a:r>
            <a:r>
              <a:rPr lang="es-MX" sz="2400" b="1" dirty="0" err="1" smtClean="0"/>
              <a:t>ha'emet</a:t>
            </a:r>
            <a:r>
              <a:rPr lang="es-MX" sz="2400" b="1" dirty="0" smtClean="0"/>
              <a:t> </a:t>
            </a:r>
            <a:r>
              <a:rPr lang="es-MX" sz="2400" b="1" dirty="0" err="1" smtClean="0"/>
              <a:t>itjem</a:t>
            </a:r>
            <a:r>
              <a:rPr lang="es-MX" sz="2400" b="1" dirty="0" smtClean="0"/>
              <a:t> </a:t>
            </a:r>
            <a:r>
              <a:rPr lang="es-MX" sz="2400" b="1" dirty="0" err="1" smtClean="0"/>
              <a:t>ve'im</a:t>
            </a:r>
            <a:r>
              <a:rPr lang="es-MX" sz="2400" b="1" dirty="0" smtClean="0"/>
              <a:t>-lo </a:t>
            </a:r>
            <a:r>
              <a:rPr lang="es-MX" sz="2400" b="1" dirty="0" err="1" smtClean="0"/>
              <a:t>jay</a:t>
            </a:r>
            <a:r>
              <a:rPr lang="es-MX" sz="2400" b="1" dirty="0" smtClean="0"/>
              <a:t> </a:t>
            </a:r>
            <a:r>
              <a:rPr lang="es-MX" sz="2400" b="1" dirty="0" err="1" smtClean="0"/>
              <a:t>Far'oh</a:t>
            </a:r>
            <a:r>
              <a:rPr lang="es-MX" sz="2400" b="1" dirty="0" smtClean="0"/>
              <a:t> ki </a:t>
            </a:r>
            <a:r>
              <a:rPr lang="es-MX" sz="2400" b="1" dirty="0" err="1" smtClean="0"/>
              <a:t>meraglim</a:t>
            </a:r>
            <a:r>
              <a:rPr lang="es-MX" sz="2400" b="1" dirty="0" smtClean="0"/>
              <a:t> </a:t>
            </a:r>
            <a:r>
              <a:rPr lang="es-MX" sz="2400" b="1" dirty="0" err="1" smtClean="0"/>
              <a:t>atem</a:t>
            </a:r>
            <a:r>
              <a:rPr lang="es-MX" sz="2400" b="1" dirty="0" smtClean="0"/>
              <a:t>.</a:t>
            </a:r>
            <a:endParaRPr lang="es-MX" sz="2400" dirty="0" smtClean="0"/>
          </a:p>
          <a:p>
            <a:r>
              <a:rPr lang="es-MX" sz="2400" b="1" i="1" dirty="0" smtClean="0"/>
              <a:t>42:17</a:t>
            </a:r>
            <a:r>
              <a:rPr lang="es-MX" sz="2400" i="1" dirty="0" smtClean="0"/>
              <a:t>  Y los puso en la cárcel por tres días.</a:t>
            </a:r>
          </a:p>
          <a:p>
            <a:r>
              <a:rPr lang="es-MX" sz="2400" b="1" dirty="0" err="1" smtClean="0"/>
              <a:t>Vaye'esof</a:t>
            </a:r>
            <a:r>
              <a:rPr lang="es-MX" sz="2400" b="1" dirty="0" smtClean="0"/>
              <a:t> </a:t>
            </a:r>
            <a:r>
              <a:rPr lang="es-MX" sz="2400" b="1" dirty="0" err="1" smtClean="0"/>
              <a:t>otam</a:t>
            </a:r>
            <a:r>
              <a:rPr lang="es-MX" sz="2400" b="1" dirty="0" smtClean="0"/>
              <a:t> el-</a:t>
            </a:r>
            <a:r>
              <a:rPr lang="es-MX" sz="2400" b="1" dirty="0" err="1" smtClean="0"/>
              <a:t>mishmar</a:t>
            </a:r>
            <a:r>
              <a:rPr lang="es-MX" sz="2400" b="1" dirty="0" smtClean="0"/>
              <a:t> </a:t>
            </a:r>
            <a:r>
              <a:rPr lang="es-MX" sz="2400" b="1" dirty="0" err="1" smtClean="0"/>
              <a:t>shloshet</a:t>
            </a:r>
            <a:r>
              <a:rPr lang="es-MX" sz="2400" b="1" dirty="0" smtClean="0"/>
              <a:t> yamim.</a:t>
            </a:r>
          </a:p>
          <a:p>
            <a:r>
              <a:rPr lang="es-MX" sz="2400" dirty="0" smtClean="0"/>
              <a:t>Vemos a Yosef aquí jurando en falso por la vida del Faraón</a:t>
            </a:r>
          </a:p>
          <a:p>
            <a:r>
              <a:rPr lang="es-MX" sz="2400" dirty="0" smtClean="0"/>
              <a:t>La exclamación dice: </a:t>
            </a:r>
            <a:r>
              <a:rPr lang="es-MX" sz="2400" dirty="0" err="1" smtClean="0"/>
              <a:t>Jay</a:t>
            </a:r>
            <a:r>
              <a:rPr lang="es-MX" sz="2400" dirty="0" smtClean="0"/>
              <a:t> Paró, por la vida del Faraón.</a:t>
            </a:r>
            <a:endParaRPr lang="es-MX" sz="24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42:18 Pero al tercer día les dijo José: Haced esto y viviréis, pues temo a Dios.</a:t>
            </a:r>
          </a:p>
          <a:p>
            <a:r>
              <a:rPr lang="es-MX" sz="2400" b="1" dirty="0" err="1" smtClean="0"/>
              <a:t>Vayomer</a:t>
            </a:r>
            <a:r>
              <a:rPr lang="es-MX" sz="2400" b="1" dirty="0" smtClean="0"/>
              <a:t> </a:t>
            </a:r>
            <a:r>
              <a:rPr lang="es-MX" sz="2400" b="1" dirty="0" err="1" smtClean="0"/>
              <a:t>alehem</a:t>
            </a:r>
            <a:r>
              <a:rPr lang="es-MX" sz="2400" b="1" dirty="0" smtClean="0"/>
              <a:t> Yosef </a:t>
            </a:r>
            <a:r>
              <a:rPr lang="es-MX" sz="2400" b="1" dirty="0" err="1" smtClean="0"/>
              <a:t>bayom</a:t>
            </a:r>
            <a:r>
              <a:rPr lang="es-MX" sz="2400" b="1" dirty="0" smtClean="0"/>
              <a:t> </a:t>
            </a:r>
            <a:r>
              <a:rPr lang="es-MX" sz="2400" b="1" dirty="0" err="1" smtClean="0"/>
              <a:t>hashlishi</a:t>
            </a:r>
            <a:r>
              <a:rPr lang="es-MX" sz="2400" b="1" dirty="0" smtClean="0"/>
              <a:t> </a:t>
            </a:r>
            <a:r>
              <a:rPr lang="es-MX" sz="2400" b="1" dirty="0" err="1" smtClean="0"/>
              <a:t>zot</a:t>
            </a:r>
            <a:r>
              <a:rPr lang="es-MX" sz="2400" b="1" dirty="0" smtClean="0"/>
              <a:t> </a:t>
            </a:r>
            <a:r>
              <a:rPr lang="es-MX" sz="2400" b="1" dirty="0" err="1" smtClean="0"/>
              <a:t>asu</a:t>
            </a:r>
            <a:r>
              <a:rPr lang="es-MX" sz="2400" b="1" dirty="0" smtClean="0"/>
              <a:t> </a:t>
            </a:r>
            <a:r>
              <a:rPr lang="es-MX" sz="2400" b="1" dirty="0" err="1" smtClean="0"/>
              <a:t>vijeyu</a:t>
            </a:r>
            <a:r>
              <a:rPr lang="es-MX" sz="2400" b="1" dirty="0" smtClean="0"/>
              <a:t> et-</a:t>
            </a:r>
            <a:r>
              <a:rPr lang="es-MX" sz="2400" b="1" dirty="0" err="1" smtClean="0"/>
              <a:t>ha'Elohim</a:t>
            </a:r>
            <a:r>
              <a:rPr lang="es-MX" sz="2400" b="1" dirty="0" smtClean="0"/>
              <a:t> </a:t>
            </a:r>
            <a:r>
              <a:rPr lang="es-MX" sz="2400" b="1" dirty="0" err="1" smtClean="0"/>
              <a:t>ani</a:t>
            </a:r>
            <a:r>
              <a:rPr lang="es-MX" sz="2400" b="1" dirty="0" smtClean="0"/>
              <a:t> yare</a:t>
            </a:r>
            <a:endParaRPr lang="es-MX" sz="2400" dirty="0" smtClean="0"/>
          </a:p>
          <a:p>
            <a:r>
              <a:rPr lang="es-MX" sz="2400" i="1" dirty="0" smtClean="0"/>
              <a:t>José no pensó causar mal a sus hermanos, a pesar de que su procedimiento parecía de recriminación por lo que le habían hecho, puesto que más adelante vemos a José llorando por ellos (verso 24). </a:t>
            </a:r>
          </a:p>
          <a:p>
            <a:r>
              <a:rPr lang="es-MX" sz="2400" i="1" dirty="0" smtClean="0"/>
              <a:t>Su propósito era mostrarles cómo, a pesar de sus actos, el decreto de Dios revelado por los dos sueños, tenía que cumplirse, pues José sentía en todo esto la fuerza oculta de la Providencia.</a:t>
            </a:r>
            <a:endParaRPr lang="es-MX" sz="2400" dirty="0" smtClean="0"/>
          </a:p>
          <a:p>
            <a:endParaRPr lang="es-MX" sz="24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42:19  Si sois sinceros, quédese uno de vuestros hermanos preso en la casa de vuestra prisión; mas vosotros id, llevad el grano para el hambre de vuestras casas,</a:t>
            </a:r>
          </a:p>
          <a:p>
            <a:r>
              <a:rPr lang="es-MX" sz="2400" b="1" dirty="0" err="1" smtClean="0"/>
              <a:t>Im-kenim</a:t>
            </a:r>
            <a:r>
              <a:rPr lang="es-MX" sz="2400" b="1" dirty="0" smtClean="0"/>
              <a:t> </a:t>
            </a:r>
            <a:r>
              <a:rPr lang="es-MX" sz="2400" b="1" dirty="0" err="1" smtClean="0"/>
              <a:t>atem</a:t>
            </a:r>
            <a:r>
              <a:rPr lang="es-MX" sz="2400" b="1" dirty="0" smtClean="0"/>
              <a:t> </a:t>
            </a:r>
            <a:r>
              <a:rPr lang="es-MX" sz="2400" b="1" dirty="0" err="1" smtClean="0"/>
              <a:t>ajijem</a:t>
            </a:r>
            <a:r>
              <a:rPr lang="es-MX" sz="2400" b="1" dirty="0" smtClean="0"/>
              <a:t> </a:t>
            </a:r>
            <a:r>
              <a:rPr lang="es-MX" sz="2400" b="1" dirty="0" err="1" smtClean="0"/>
              <a:t>ejad</a:t>
            </a:r>
            <a:r>
              <a:rPr lang="es-MX" sz="2400" b="1" dirty="0" smtClean="0"/>
              <a:t> </a:t>
            </a:r>
            <a:r>
              <a:rPr lang="es-MX" sz="2400" b="1" dirty="0" err="1" smtClean="0"/>
              <a:t>ye'aser</a:t>
            </a:r>
            <a:r>
              <a:rPr lang="es-MX" sz="2400" b="1" dirty="0" smtClean="0"/>
              <a:t> </a:t>
            </a:r>
            <a:r>
              <a:rPr lang="es-MX" sz="2400" b="1" dirty="0" err="1" smtClean="0"/>
              <a:t>beveyt</a:t>
            </a:r>
            <a:r>
              <a:rPr lang="es-MX" sz="2400" b="1" dirty="0" smtClean="0"/>
              <a:t> </a:t>
            </a:r>
            <a:r>
              <a:rPr lang="es-MX" sz="2400" b="1" dirty="0" err="1" smtClean="0"/>
              <a:t>mishmarjem</a:t>
            </a:r>
            <a:r>
              <a:rPr lang="es-MX" sz="2400" b="1" dirty="0" smtClean="0"/>
              <a:t> </a:t>
            </a:r>
            <a:r>
              <a:rPr lang="es-MX" sz="2400" b="1" dirty="0" err="1" smtClean="0"/>
              <a:t>ve'atem</a:t>
            </a:r>
            <a:r>
              <a:rPr lang="es-MX" sz="2400" b="1" dirty="0" smtClean="0"/>
              <a:t> </a:t>
            </a:r>
            <a:r>
              <a:rPr lang="es-MX" sz="2400" b="1" dirty="0" err="1" smtClean="0"/>
              <a:t>leju</a:t>
            </a:r>
            <a:r>
              <a:rPr lang="es-MX" sz="2400" b="1" dirty="0" smtClean="0"/>
              <a:t> </a:t>
            </a:r>
            <a:r>
              <a:rPr lang="es-MX" sz="2400" b="1" dirty="0" err="1" smtClean="0"/>
              <a:t>havi'u</a:t>
            </a:r>
            <a:r>
              <a:rPr lang="es-MX" sz="2400" b="1" dirty="0" smtClean="0"/>
              <a:t> </a:t>
            </a:r>
            <a:r>
              <a:rPr lang="es-MX" sz="2400" b="1" dirty="0" err="1" smtClean="0"/>
              <a:t>shever</a:t>
            </a:r>
            <a:r>
              <a:rPr lang="es-MX" sz="2400" b="1" dirty="0" smtClean="0"/>
              <a:t> </a:t>
            </a:r>
            <a:r>
              <a:rPr lang="es-MX" sz="2400" b="1" dirty="0" err="1" smtClean="0"/>
              <a:t>ra'avon</a:t>
            </a:r>
            <a:r>
              <a:rPr lang="es-MX" sz="2400" b="1" dirty="0" smtClean="0"/>
              <a:t> </a:t>
            </a:r>
            <a:r>
              <a:rPr lang="es-MX" sz="2400" b="1" dirty="0" err="1" smtClean="0"/>
              <a:t>bateyjem</a:t>
            </a:r>
            <a:r>
              <a:rPr lang="es-MX" sz="2400" b="1" dirty="0" smtClean="0"/>
              <a:t>.</a:t>
            </a:r>
            <a:endParaRPr lang="es-MX" sz="2400" dirty="0" smtClean="0"/>
          </a:p>
          <a:p>
            <a:r>
              <a:rPr lang="es-MX" sz="2400" dirty="0" smtClean="0"/>
              <a:t>42:20   y traedme a vuestro hermano menor; así serán comprobadas vuestras palabras, y no moriréis. Y ellos lo hicieron así.</a:t>
            </a:r>
          </a:p>
          <a:p>
            <a:r>
              <a:rPr lang="es-MX" sz="2400" b="1" dirty="0" smtClean="0"/>
              <a:t>Ve'et-</a:t>
            </a:r>
            <a:r>
              <a:rPr lang="es-MX" sz="2400" b="1" dirty="0" err="1" smtClean="0"/>
              <a:t>ajijem</a:t>
            </a:r>
            <a:r>
              <a:rPr lang="es-MX" sz="2400" b="1" dirty="0" smtClean="0"/>
              <a:t> </a:t>
            </a:r>
            <a:r>
              <a:rPr lang="es-MX" sz="2400" b="1" dirty="0" err="1" smtClean="0"/>
              <a:t>hakaton</a:t>
            </a:r>
            <a:r>
              <a:rPr lang="es-MX" sz="2400" b="1" dirty="0" smtClean="0"/>
              <a:t> </a:t>
            </a:r>
            <a:r>
              <a:rPr lang="es-MX" sz="2400" b="1" dirty="0" err="1" smtClean="0"/>
              <a:t>tavi'u</a:t>
            </a:r>
            <a:r>
              <a:rPr lang="es-MX" sz="2400" b="1" dirty="0" smtClean="0"/>
              <a:t> </a:t>
            </a:r>
            <a:r>
              <a:rPr lang="es-MX" sz="2400" b="1" dirty="0" err="1" smtClean="0"/>
              <a:t>elay</a:t>
            </a:r>
            <a:r>
              <a:rPr lang="es-MX" sz="2400" b="1" dirty="0" smtClean="0"/>
              <a:t> </a:t>
            </a:r>
            <a:r>
              <a:rPr lang="es-MX" sz="2400" b="1" dirty="0" err="1" smtClean="0"/>
              <a:t>veye'amenu</a:t>
            </a:r>
            <a:r>
              <a:rPr lang="es-MX" sz="2400" b="1" dirty="0" smtClean="0"/>
              <a:t> </a:t>
            </a:r>
            <a:r>
              <a:rPr lang="es-MX" sz="2400" b="1" dirty="0" err="1" smtClean="0"/>
              <a:t>divreyjem</a:t>
            </a:r>
            <a:r>
              <a:rPr lang="es-MX" sz="2400" b="1" dirty="0" smtClean="0"/>
              <a:t> velo </a:t>
            </a:r>
            <a:r>
              <a:rPr lang="es-MX" sz="2400" b="1" dirty="0" err="1" smtClean="0"/>
              <a:t>tamutu</a:t>
            </a:r>
            <a:r>
              <a:rPr lang="es-MX" sz="2400" b="1" dirty="0" smtClean="0"/>
              <a:t> </a:t>
            </a:r>
            <a:r>
              <a:rPr lang="es-MX" sz="2400" b="1" dirty="0" err="1" smtClean="0"/>
              <a:t>vaya'asu-jen</a:t>
            </a:r>
            <a:r>
              <a:rPr lang="es-MX" sz="2400" b="1" dirty="0" smtClean="0"/>
              <a:t>.</a:t>
            </a:r>
          </a:p>
          <a:p>
            <a:r>
              <a:rPr lang="es-MX" sz="2400" b="1" dirty="0" smtClean="0"/>
              <a:t>S</a:t>
            </a:r>
            <a:r>
              <a:rPr lang="es-MX" sz="2400" dirty="0" smtClean="0"/>
              <a:t>e utiliza la expresión Amén, verdad, verdaderamente.</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dirty="0" smtClean="0"/>
              <a:t>42:21  Y dijeron el uno al otro: Verdaderamente somos merecedores de castigo en cuanto a nuestro hermano; porque vimos la angustia en su alma cuando nos rogaba (tuviésemos piedad de él), y no le escuchamos; por tanto, a nosotros nos ha sobrevenido esta angustia.</a:t>
            </a:r>
          </a:p>
          <a:p>
            <a:r>
              <a:rPr lang="es-ES" sz="2400" b="1" dirty="0" err="1" smtClean="0"/>
              <a:t>Vayomeru</a:t>
            </a:r>
            <a:r>
              <a:rPr lang="es-ES" sz="2400" b="1" dirty="0" smtClean="0"/>
              <a:t> ish el-</a:t>
            </a:r>
            <a:r>
              <a:rPr lang="es-ES" sz="2400" b="1" dirty="0" err="1" smtClean="0"/>
              <a:t>ajiv</a:t>
            </a:r>
            <a:r>
              <a:rPr lang="es-ES" sz="2400" b="1" dirty="0" smtClean="0"/>
              <a:t> aval </a:t>
            </a:r>
            <a:r>
              <a:rPr lang="es-ES" sz="2400" b="1" dirty="0" err="1" smtClean="0"/>
              <a:t>ashemim</a:t>
            </a:r>
            <a:r>
              <a:rPr lang="es-ES" sz="2400" b="1" dirty="0" smtClean="0"/>
              <a:t> </a:t>
            </a:r>
            <a:r>
              <a:rPr lang="es-ES" sz="2400" b="1" dirty="0" err="1" smtClean="0"/>
              <a:t>anajnu</a:t>
            </a:r>
            <a:r>
              <a:rPr lang="es-ES" sz="2400" b="1" dirty="0" smtClean="0"/>
              <a:t> al-</a:t>
            </a:r>
            <a:r>
              <a:rPr lang="es-ES" sz="2400" b="1" dirty="0" err="1" smtClean="0"/>
              <a:t>ajinu</a:t>
            </a:r>
            <a:r>
              <a:rPr lang="es-ES" sz="2400" b="1" dirty="0" smtClean="0"/>
              <a:t> asher </a:t>
            </a:r>
            <a:r>
              <a:rPr lang="es-ES" sz="2400" b="1" dirty="0" err="1" smtClean="0"/>
              <a:t>ra'inu</a:t>
            </a:r>
            <a:r>
              <a:rPr lang="es-ES" sz="2400" b="1" dirty="0" smtClean="0"/>
              <a:t> </a:t>
            </a:r>
            <a:r>
              <a:rPr lang="es-ES" sz="2400" b="1" dirty="0" err="1" smtClean="0"/>
              <a:t>tsarat</a:t>
            </a:r>
            <a:r>
              <a:rPr lang="es-ES" sz="2400" b="1" dirty="0" smtClean="0"/>
              <a:t> </a:t>
            </a:r>
            <a:r>
              <a:rPr lang="es-ES" sz="2400" b="1" dirty="0" err="1" smtClean="0"/>
              <a:t>nafsho</a:t>
            </a:r>
            <a:r>
              <a:rPr lang="es-ES" sz="2400" b="1" dirty="0" smtClean="0"/>
              <a:t> </a:t>
            </a:r>
            <a:r>
              <a:rPr lang="es-ES" sz="2400" b="1" dirty="0" err="1" smtClean="0"/>
              <a:t>behitjaneno</a:t>
            </a:r>
            <a:r>
              <a:rPr lang="es-ES" sz="2400" b="1" dirty="0" smtClean="0"/>
              <a:t> </a:t>
            </a:r>
            <a:r>
              <a:rPr lang="es-ES" sz="2400" b="1" dirty="0" err="1" smtClean="0"/>
              <a:t>eleynu</a:t>
            </a:r>
            <a:r>
              <a:rPr lang="es-ES" sz="2400" b="1" dirty="0" smtClean="0"/>
              <a:t> velo </a:t>
            </a:r>
            <a:r>
              <a:rPr lang="es-ES" sz="2400" b="1" dirty="0" err="1" smtClean="0"/>
              <a:t>shamanu</a:t>
            </a:r>
            <a:r>
              <a:rPr lang="es-ES" sz="2400" b="1" dirty="0" smtClean="0"/>
              <a:t> al-ken </a:t>
            </a:r>
            <a:r>
              <a:rPr lang="es-ES" sz="2400" b="1" dirty="0" err="1" smtClean="0"/>
              <a:t>ba'ah</a:t>
            </a:r>
            <a:r>
              <a:rPr lang="es-ES" sz="2400" b="1" dirty="0" smtClean="0"/>
              <a:t> </a:t>
            </a:r>
            <a:r>
              <a:rPr lang="es-ES" sz="2400" b="1" dirty="0" err="1" smtClean="0"/>
              <a:t>eleynu</a:t>
            </a:r>
            <a:r>
              <a:rPr lang="es-ES" sz="2400" b="1" dirty="0" smtClean="0"/>
              <a:t> </a:t>
            </a:r>
            <a:r>
              <a:rPr lang="es-ES" sz="2400" b="1" dirty="0" err="1" smtClean="0"/>
              <a:t>hatsarah</a:t>
            </a:r>
            <a:r>
              <a:rPr lang="es-ES" sz="2400" b="1" dirty="0" smtClean="0"/>
              <a:t> </a:t>
            </a:r>
            <a:r>
              <a:rPr lang="es-ES" sz="2400" b="1" dirty="0" err="1" smtClean="0"/>
              <a:t>hazot</a:t>
            </a:r>
            <a:r>
              <a:rPr lang="es-ES" sz="2400" b="1" dirty="0" smtClean="0"/>
              <a:t>.</a:t>
            </a:r>
          </a:p>
          <a:p>
            <a:r>
              <a:rPr lang="es-ES" sz="2400" b="1" dirty="0" smtClean="0"/>
              <a:t>Aval – </a:t>
            </a:r>
            <a:r>
              <a:rPr lang="es-ES" sz="2400" dirty="0" smtClean="0"/>
              <a:t>De cierto, ciertamente, en verdad</a:t>
            </a:r>
          </a:p>
          <a:p>
            <a:r>
              <a:rPr lang="es-ES" sz="2400" b="1" dirty="0" smtClean="0"/>
              <a:t>Aval  </a:t>
            </a:r>
            <a:r>
              <a:rPr lang="he-IL" sz="2400" b="1" dirty="0" smtClean="0"/>
              <a:t>אֲבָל</a:t>
            </a:r>
            <a:r>
              <a:rPr lang="es-CO" sz="2400" b="1" dirty="0" smtClean="0"/>
              <a:t> </a:t>
            </a:r>
            <a:r>
              <a:rPr lang="es-ES" sz="2400" dirty="0" smtClean="0"/>
              <a:t>significa lo mismo que la aramea </a:t>
            </a:r>
            <a:r>
              <a:rPr lang="es-ES" sz="2400" b="1" dirty="0" err="1" smtClean="0"/>
              <a:t>Beram</a:t>
            </a:r>
            <a:r>
              <a:rPr lang="es-ES" sz="2400" b="1" dirty="0" smtClean="0"/>
              <a:t> </a:t>
            </a:r>
            <a:r>
              <a:rPr lang="he-IL" sz="2400" b="1" dirty="0" smtClean="0"/>
              <a:t>בְּרַם </a:t>
            </a:r>
            <a:r>
              <a:rPr lang="es-CO" sz="2400" dirty="0" smtClean="0"/>
              <a:t> </a:t>
            </a:r>
            <a:r>
              <a:rPr lang="es-ES" sz="2400" dirty="0" smtClean="0"/>
              <a:t>, ciertamente</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dirty="0" smtClean="0"/>
              <a:t>42:22 Y les respondió Rubén, diciendo: Ciertamente yo os hablé diciendo: No pequéis contra el niño, y no me escuchasteis. ¡He aquí que también su sangre es demandada! </a:t>
            </a:r>
          </a:p>
          <a:p>
            <a:r>
              <a:rPr lang="es-ES" sz="2400" b="1" dirty="0" err="1" smtClean="0"/>
              <a:t>Vaya'an</a:t>
            </a:r>
            <a:r>
              <a:rPr lang="es-ES" sz="2400" b="1" dirty="0" smtClean="0"/>
              <a:t> </a:t>
            </a:r>
            <a:r>
              <a:rPr lang="es-ES" sz="2400" b="1" dirty="0" err="1" smtClean="0"/>
              <a:t>Re'uven</a:t>
            </a:r>
            <a:r>
              <a:rPr lang="es-ES" sz="2400" b="1" dirty="0" smtClean="0"/>
              <a:t> </a:t>
            </a:r>
            <a:r>
              <a:rPr lang="es-ES" sz="2400" b="1" dirty="0" err="1" smtClean="0"/>
              <a:t>otam</a:t>
            </a:r>
            <a:r>
              <a:rPr lang="es-ES" sz="2400" b="1" dirty="0" smtClean="0"/>
              <a:t> </a:t>
            </a:r>
            <a:r>
              <a:rPr lang="es-ES" sz="2400" b="1" dirty="0" err="1" smtClean="0"/>
              <a:t>lemor</a:t>
            </a:r>
            <a:r>
              <a:rPr lang="es-ES" sz="2400" b="1" dirty="0" smtClean="0"/>
              <a:t> halo </a:t>
            </a:r>
            <a:r>
              <a:rPr lang="es-ES" sz="2400" b="1" dirty="0" err="1" smtClean="0"/>
              <a:t>amarti</a:t>
            </a:r>
            <a:r>
              <a:rPr lang="es-ES" sz="2400" b="1" dirty="0" smtClean="0"/>
              <a:t> </a:t>
            </a:r>
            <a:r>
              <a:rPr lang="es-ES" sz="2400" b="1" dirty="0" err="1" smtClean="0"/>
              <a:t>aleyjem</a:t>
            </a:r>
            <a:r>
              <a:rPr lang="es-ES" sz="2400" b="1" dirty="0" smtClean="0"/>
              <a:t> </a:t>
            </a:r>
            <a:r>
              <a:rPr lang="es-ES" sz="2400" b="1" dirty="0" err="1" smtClean="0"/>
              <a:t>lemor</a:t>
            </a:r>
            <a:r>
              <a:rPr lang="es-ES" sz="2400" b="1" dirty="0" smtClean="0"/>
              <a:t> al-</a:t>
            </a:r>
            <a:r>
              <a:rPr lang="es-ES" sz="2400" b="1" dirty="0" err="1" smtClean="0"/>
              <a:t>tejet'u</a:t>
            </a:r>
            <a:r>
              <a:rPr lang="es-ES" sz="2400" b="1" dirty="0" smtClean="0"/>
              <a:t> </a:t>
            </a:r>
            <a:r>
              <a:rPr lang="es-ES" sz="2400" b="1" dirty="0" err="1" smtClean="0"/>
              <a:t>vayeled</a:t>
            </a:r>
            <a:r>
              <a:rPr lang="es-ES" sz="2400" b="1" dirty="0" smtClean="0"/>
              <a:t> velo </a:t>
            </a:r>
            <a:r>
              <a:rPr lang="es-ES" sz="2400" b="1" dirty="0" err="1" smtClean="0"/>
              <a:t>shematem</a:t>
            </a:r>
            <a:r>
              <a:rPr lang="es-ES" sz="2400" b="1" dirty="0" smtClean="0"/>
              <a:t> </a:t>
            </a:r>
            <a:r>
              <a:rPr lang="es-ES" sz="2400" b="1" dirty="0" err="1" smtClean="0">
                <a:solidFill>
                  <a:srgbClr val="FF0000"/>
                </a:solidFill>
              </a:rPr>
              <a:t>vegam-damo</a:t>
            </a:r>
            <a:r>
              <a:rPr lang="es-ES" sz="2400" b="1" dirty="0" smtClean="0"/>
              <a:t> </a:t>
            </a:r>
            <a:r>
              <a:rPr lang="es-ES" sz="2400" b="1" dirty="0" err="1" smtClean="0"/>
              <a:t>hineh</a:t>
            </a:r>
            <a:r>
              <a:rPr lang="es-ES" sz="2400" b="1" dirty="0" smtClean="0"/>
              <a:t> </a:t>
            </a:r>
            <a:r>
              <a:rPr lang="es-ES" sz="2400" b="1" dirty="0" err="1" smtClean="0"/>
              <a:t>nidrash</a:t>
            </a:r>
            <a:r>
              <a:rPr lang="es-ES" sz="2400" b="1" dirty="0" smtClean="0"/>
              <a:t>.</a:t>
            </a:r>
          </a:p>
          <a:p>
            <a:r>
              <a:rPr lang="he-IL" sz="2400" b="1" dirty="0" smtClean="0">
                <a:solidFill>
                  <a:srgbClr val="FF0000"/>
                </a:solidFill>
              </a:rPr>
              <a:t>וְגַם דָּמוֹ </a:t>
            </a:r>
            <a:r>
              <a:rPr lang="es-CO" sz="2400" b="1" dirty="0" smtClean="0">
                <a:solidFill>
                  <a:srgbClr val="FF0000"/>
                </a:solidFill>
              </a:rPr>
              <a:t> </a:t>
            </a:r>
            <a:r>
              <a:rPr lang="es-ES" sz="2400" b="1" dirty="0" smtClean="0">
                <a:solidFill>
                  <a:srgbClr val="FF0000"/>
                </a:solidFill>
              </a:rPr>
              <a:t> </a:t>
            </a:r>
            <a:r>
              <a:rPr lang="es-ES" sz="2400" dirty="0" smtClean="0"/>
              <a:t>El </a:t>
            </a:r>
            <a:r>
              <a:rPr lang="es-ES" sz="2400" dirty="0" smtClean="0"/>
              <a:t>sentido de la expresión </a:t>
            </a:r>
            <a:r>
              <a:rPr lang="he-IL" sz="2400" b="1" dirty="0" smtClean="0">
                <a:solidFill>
                  <a:srgbClr val="FF0000"/>
                </a:solidFill>
              </a:rPr>
              <a:t>גַם</a:t>
            </a:r>
            <a:r>
              <a:rPr lang="es-CO" sz="2400" b="1" dirty="0" smtClean="0">
                <a:solidFill>
                  <a:srgbClr val="FF0000"/>
                </a:solidFill>
              </a:rPr>
              <a:t> </a:t>
            </a:r>
            <a:r>
              <a:rPr lang="es-ES" sz="2400" dirty="0" err="1" smtClean="0"/>
              <a:t>Gam</a:t>
            </a:r>
            <a:r>
              <a:rPr lang="es-ES" sz="2400" dirty="0" smtClean="0"/>
              <a:t> </a:t>
            </a:r>
            <a:r>
              <a:rPr lang="es-ES" sz="2400" dirty="0" smtClean="0"/>
              <a:t>amplifica el sentido de los enunciados y significa: su sangre y la sangre del anciano Yacob.</a:t>
            </a:r>
          </a:p>
          <a:p>
            <a:r>
              <a:rPr lang="es-ES" sz="2400" dirty="0" smtClean="0"/>
              <a:t>En hebreo </a:t>
            </a:r>
            <a:r>
              <a:rPr lang="es-ES" sz="2400" dirty="0" err="1" smtClean="0"/>
              <a:t>Gam</a:t>
            </a:r>
            <a:r>
              <a:rPr lang="es-ES" sz="2400" dirty="0" smtClean="0"/>
              <a:t> expresa la idea de agregar, incluir. </a:t>
            </a:r>
          </a:p>
          <a:p>
            <a:endParaRPr lang="es-MX" sz="24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dirty="0" smtClean="0"/>
              <a:t>42:23 Y ellos no sabían que (les) comprendía José, porque había un interprete entre ellos.</a:t>
            </a:r>
          </a:p>
          <a:p>
            <a:r>
              <a:rPr lang="es-ES" sz="2400" b="1" dirty="0" err="1" smtClean="0"/>
              <a:t>Vehem</a:t>
            </a:r>
            <a:r>
              <a:rPr lang="es-ES" sz="2400" b="1" dirty="0" smtClean="0"/>
              <a:t> lo </a:t>
            </a:r>
            <a:r>
              <a:rPr lang="es-ES" sz="2400" b="1" dirty="0" err="1" smtClean="0"/>
              <a:t>yad'u</a:t>
            </a:r>
            <a:r>
              <a:rPr lang="es-ES" sz="2400" b="1" dirty="0" smtClean="0"/>
              <a:t> ki shomea Yosef ki </a:t>
            </a:r>
            <a:r>
              <a:rPr lang="es-ES" sz="2400" b="1" dirty="0" err="1" smtClean="0"/>
              <a:t>hamelits</a:t>
            </a:r>
            <a:r>
              <a:rPr lang="es-ES" sz="2400" b="1" dirty="0" smtClean="0"/>
              <a:t> </a:t>
            </a:r>
            <a:r>
              <a:rPr lang="es-ES" sz="2400" b="1" dirty="0" err="1" smtClean="0"/>
              <a:t>beynotam</a:t>
            </a:r>
            <a:r>
              <a:rPr lang="es-ES" sz="2400" b="1" dirty="0" smtClean="0"/>
              <a:t>.</a:t>
            </a:r>
            <a:endParaRPr lang="es-ES" sz="2400" dirty="0" smtClean="0"/>
          </a:p>
          <a:p>
            <a:r>
              <a:rPr lang="es-MX" sz="2400" dirty="0" smtClean="0"/>
              <a:t>Vemos que Yosef se hizo acompañar de un intérprete que hablaba Hebreo para que sus hermanos no descubrieran realmente quien era él.</a:t>
            </a:r>
          </a:p>
          <a:p>
            <a:r>
              <a:rPr lang="es-MX" sz="2400" dirty="0" smtClean="0"/>
              <a:t>Como sucede una charla de recriminación entre los hermanos, esto no es transmitido a Yosef, pero Yosef si está entendiendo correctamente lo que ellos </a:t>
            </a:r>
            <a:r>
              <a:rPr lang="es-MX" sz="2400" dirty="0" smtClean="0"/>
              <a:t>están </a:t>
            </a:r>
            <a:r>
              <a:rPr lang="es-MX" sz="2400" dirty="0" smtClean="0"/>
              <a:t>hablando. Ellos pensaron que Yosef era Egipcio realmente y no entendía su propia lengua hebrea. </a:t>
            </a:r>
          </a:p>
          <a:p>
            <a:r>
              <a:rPr lang="es-MX" sz="2400" dirty="0" smtClean="0"/>
              <a:t>El intérprete era Menashé hijo de Yosef  *</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42:24 Y él se retiró de ellos y lloro; después se volvió a ellos y les habló, y tomando de entre ellos a Simón, le ató delante de sus ojos.</a:t>
            </a:r>
          </a:p>
          <a:p>
            <a:r>
              <a:rPr lang="es-MX" sz="2400" b="1" dirty="0" err="1" smtClean="0"/>
              <a:t>Vayisov</a:t>
            </a:r>
            <a:r>
              <a:rPr lang="es-MX" sz="2400" b="1" dirty="0" smtClean="0"/>
              <a:t> </a:t>
            </a:r>
            <a:r>
              <a:rPr lang="es-MX" sz="2400" b="1" dirty="0" err="1" smtClean="0"/>
              <a:t>me'aleyhem</a:t>
            </a:r>
            <a:r>
              <a:rPr lang="es-MX" sz="2400" b="1" dirty="0" smtClean="0"/>
              <a:t> </a:t>
            </a:r>
            <a:r>
              <a:rPr lang="es-MX" sz="2400" b="1" dirty="0" err="1" smtClean="0"/>
              <a:t>vayevk</a:t>
            </a:r>
            <a:r>
              <a:rPr lang="es-MX" sz="2400" b="1" dirty="0" smtClean="0"/>
              <a:t> </a:t>
            </a:r>
            <a:r>
              <a:rPr lang="es-MX" sz="2400" b="1" dirty="0" err="1" smtClean="0"/>
              <a:t>vayashov</a:t>
            </a:r>
            <a:r>
              <a:rPr lang="es-MX" sz="2400" b="1" dirty="0" smtClean="0"/>
              <a:t> </a:t>
            </a:r>
            <a:r>
              <a:rPr lang="es-MX" sz="2400" b="1" dirty="0" err="1" smtClean="0"/>
              <a:t>alehem</a:t>
            </a:r>
            <a:r>
              <a:rPr lang="es-MX" sz="2400" b="1" dirty="0" smtClean="0"/>
              <a:t> </a:t>
            </a:r>
            <a:r>
              <a:rPr lang="es-MX" sz="2400" b="1" dirty="0" err="1" smtClean="0"/>
              <a:t>vayedaber</a:t>
            </a:r>
            <a:r>
              <a:rPr lang="es-MX" sz="2400" b="1" dirty="0" smtClean="0"/>
              <a:t> </a:t>
            </a:r>
            <a:r>
              <a:rPr lang="es-MX" sz="2400" b="1" dirty="0" err="1" smtClean="0"/>
              <a:t>alehem</a:t>
            </a:r>
            <a:r>
              <a:rPr lang="es-MX" sz="2400" b="1" dirty="0" smtClean="0"/>
              <a:t> </a:t>
            </a:r>
            <a:r>
              <a:rPr lang="es-MX" sz="2400" b="1" dirty="0" err="1" smtClean="0"/>
              <a:t>vayikaj</a:t>
            </a:r>
            <a:r>
              <a:rPr lang="es-MX" sz="2400" b="1" dirty="0" smtClean="0"/>
              <a:t> </a:t>
            </a:r>
            <a:r>
              <a:rPr lang="es-MX" sz="2400" b="1" dirty="0" err="1" smtClean="0"/>
              <a:t>me'itam</a:t>
            </a:r>
            <a:r>
              <a:rPr lang="es-MX" sz="2400" b="1" dirty="0" smtClean="0"/>
              <a:t> et-</a:t>
            </a:r>
            <a:r>
              <a:rPr lang="es-MX" sz="2400" b="1" dirty="0" err="1" smtClean="0"/>
              <a:t>Shim'on</a:t>
            </a:r>
            <a:r>
              <a:rPr lang="es-MX" sz="2400" b="1" dirty="0" smtClean="0"/>
              <a:t> </a:t>
            </a:r>
            <a:r>
              <a:rPr lang="es-MX" sz="2400" b="1" dirty="0" err="1" smtClean="0"/>
              <a:t>vaye'esor</a:t>
            </a:r>
            <a:r>
              <a:rPr lang="es-MX" sz="2400" b="1" dirty="0" smtClean="0"/>
              <a:t> </a:t>
            </a:r>
            <a:r>
              <a:rPr lang="es-MX" sz="2400" b="1" dirty="0" err="1" smtClean="0"/>
              <a:t>oto</a:t>
            </a:r>
            <a:r>
              <a:rPr lang="es-MX" sz="2400" b="1" dirty="0" smtClean="0"/>
              <a:t> </a:t>
            </a:r>
            <a:r>
              <a:rPr lang="es-MX" sz="2400" b="1" dirty="0" err="1" smtClean="0"/>
              <a:t>le'eyneyhem</a:t>
            </a:r>
            <a:r>
              <a:rPr lang="es-MX" sz="2400" b="1" dirty="0" smtClean="0"/>
              <a:t>.</a:t>
            </a:r>
          </a:p>
          <a:p>
            <a:r>
              <a:rPr lang="es-ES" sz="2400" i="1" dirty="0" smtClean="0"/>
              <a:t>  Los hermanos de José se confesaron culpables y merecedores de castigo al recordar su cruel comportamiento para con él, cuando les suplicaba que no lo mataran.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i="1" dirty="0" smtClean="0"/>
              <a:t>Este acto nos muestra la existencia de una ley suprema, que actúa allí donde el hombre pierde toda jurisdicción y poder. </a:t>
            </a:r>
          </a:p>
          <a:p>
            <a:r>
              <a:rPr lang="es-ES" sz="2400" i="1" dirty="0" smtClean="0"/>
              <a:t>Los mismos hijos de Jacob, al experimentar los sufrimientos que el destino les ocasionó por causa del desconocido virrey de Egipto, sintieron que éste fue el castigo divino por su pecado, y se acusaron mutuamente.</a:t>
            </a:r>
            <a:endParaRPr lang="es-ES" sz="2400" dirty="0" smtClean="0"/>
          </a:p>
          <a:p>
            <a:r>
              <a:rPr lang="es-ES" sz="2400" dirty="0" smtClean="0"/>
              <a:t/>
            </a:r>
            <a:br>
              <a:rPr lang="es-ES" sz="2400" dirty="0" smtClean="0"/>
            </a:br>
            <a:endParaRPr lang="es-MX" sz="2400"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42:25 Entonces mandó José que llenasen sus costales de trigo y devolviesen el dinero de cada uno en su saco, y que les diesen provisiones para el camino; y así lo hicieron con ellos.</a:t>
            </a:r>
          </a:p>
          <a:p>
            <a:r>
              <a:rPr lang="es-MX" sz="2400" b="1" dirty="0" err="1" smtClean="0"/>
              <a:t>Vayetsav</a:t>
            </a:r>
            <a:r>
              <a:rPr lang="es-MX" sz="2400" b="1" dirty="0" smtClean="0"/>
              <a:t> Yosef </a:t>
            </a:r>
            <a:r>
              <a:rPr lang="es-MX" sz="2400" b="1" dirty="0" err="1" smtClean="0"/>
              <a:t>vayemal'u</a:t>
            </a:r>
            <a:r>
              <a:rPr lang="es-MX" sz="2400" b="1" dirty="0" smtClean="0"/>
              <a:t> et-</a:t>
            </a:r>
            <a:r>
              <a:rPr lang="es-MX" sz="2400" b="1" dirty="0" err="1" smtClean="0"/>
              <a:t>kleyhem</a:t>
            </a:r>
            <a:r>
              <a:rPr lang="es-MX" sz="2400" b="1" dirty="0" smtClean="0"/>
              <a:t> bar </a:t>
            </a:r>
            <a:r>
              <a:rPr lang="es-MX" sz="2400" b="1" dirty="0" err="1" smtClean="0"/>
              <a:t>ulehashiv</a:t>
            </a:r>
            <a:r>
              <a:rPr lang="es-MX" sz="2400" b="1" dirty="0" smtClean="0"/>
              <a:t> </a:t>
            </a:r>
            <a:r>
              <a:rPr lang="es-MX" sz="2400" b="1" dirty="0" err="1" smtClean="0"/>
              <a:t>kaspeyhem</a:t>
            </a:r>
            <a:r>
              <a:rPr lang="es-MX" sz="2400" b="1" dirty="0" smtClean="0"/>
              <a:t> ish el-</a:t>
            </a:r>
            <a:r>
              <a:rPr lang="es-MX" sz="2400" b="1" dirty="0" err="1" smtClean="0"/>
              <a:t>sako</a:t>
            </a:r>
            <a:r>
              <a:rPr lang="es-MX" sz="2400" b="1" dirty="0" smtClean="0"/>
              <a:t> </a:t>
            </a:r>
            <a:r>
              <a:rPr lang="es-MX" sz="2400" b="1" dirty="0" err="1" smtClean="0"/>
              <a:t>velatet</a:t>
            </a:r>
            <a:r>
              <a:rPr lang="es-MX" sz="2400" b="1" dirty="0" smtClean="0"/>
              <a:t> </a:t>
            </a:r>
            <a:r>
              <a:rPr lang="es-MX" sz="2400" b="1" dirty="0" err="1" smtClean="0"/>
              <a:t>lahem</a:t>
            </a:r>
            <a:r>
              <a:rPr lang="es-MX" sz="2400" b="1" dirty="0" smtClean="0"/>
              <a:t> </a:t>
            </a:r>
            <a:r>
              <a:rPr lang="es-MX" sz="2400" b="1" dirty="0" err="1" smtClean="0"/>
              <a:t>tsedah</a:t>
            </a:r>
            <a:r>
              <a:rPr lang="es-MX" sz="2400" b="1" dirty="0" smtClean="0"/>
              <a:t> </a:t>
            </a:r>
            <a:r>
              <a:rPr lang="es-MX" sz="2400" b="1" dirty="0" err="1" smtClean="0"/>
              <a:t>ladarej</a:t>
            </a:r>
            <a:r>
              <a:rPr lang="es-MX" sz="2400" b="1" dirty="0" smtClean="0"/>
              <a:t> </a:t>
            </a:r>
            <a:r>
              <a:rPr lang="es-MX" sz="2400" b="1" dirty="0" err="1" smtClean="0"/>
              <a:t>vaya'as</a:t>
            </a:r>
            <a:r>
              <a:rPr lang="es-MX" sz="2400" b="1" dirty="0" smtClean="0"/>
              <a:t> </a:t>
            </a:r>
            <a:r>
              <a:rPr lang="es-MX" sz="2400" b="1" dirty="0" err="1" smtClean="0"/>
              <a:t>lahem</a:t>
            </a:r>
            <a:r>
              <a:rPr lang="es-MX" sz="2400" b="1" dirty="0" smtClean="0"/>
              <a:t> ken.</a:t>
            </a:r>
            <a:endParaRPr lang="es-MX" sz="2400" dirty="0" smtClean="0"/>
          </a:p>
          <a:p>
            <a:r>
              <a:rPr lang="es-MX" sz="2400" dirty="0" smtClean="0"/>
              <a:t>42:26 Y cargaron el alimento sobre sus asnos, y se fueron de allí.</a:t>
            </a:r>
          </a:p>
          <a:p>
            <a:r>
              <a:rPr lang="es-MX" sz="2400" b="1" dirty="0" err="1" smtClean="0"/>
              <a:t>Vayis'u</a:t>
            </a:r>
            <a:r>
              <a:rPr lang="es-MX" sz="2400" b="1" dirty="0" smtClean="0"/>
              <a:t> et-</a:t>
            </a:r>
            <a:r>
              <a:rPr lang="es-MX" sz="2400" b="1" dirty="0" err="1" smtClean="0"/>
              <a:t>shivram</a:t>
            </a:r>
            <a:r>
              <a:rPr lang="es-MX" sz="2400" b="1" dirty="0" smtClean="0"/>
              <a:t> al-</a:t>
            </a:r>
            <a:r>
              <a:rPr lang="es-MX" sz="2400" b="1" dirty="0" err="1" smtClean="0"/>
              <a:t>jamoreyhem</a:t>
            </a:r>
            <a:r>
              <a:rPr lang="es-MX" sz="2400" b="1" dirty="0" smtClean="0"/>
              <a:t> </a:t>
            </a:r>
            <a:r>
              <a:rPr lang="es-MX" sz="2400" b="1" dirty="0" err="1" smtClean="0"/>
              <a:t>vayeleju</a:t>
            </a:r>
            <a:r>
              <a:rPr lang="es-MX" sz="2400" b="1" dirty="0" smtClean="0"/>
              <a:t> </a:t>
            </a:r>
            <a:r>
              <a:rPr lang="es-MX" sz="2400" b="1" dirty="0" err="1" smtClean="0"/>
              <a:t>misham</a:t>
            </a:r>
            <a:r>
              <a:rPr lang="es-MX" sz="2400" b="1" dirty="0" smtClean="0"/>
              <a:t>.</a:t>
            </a:r>
            <a:endParaRPr lang="es-MX" sz="2400" dirty="0" smtClean="0"/>
          </a:p>
          <a:p>
            <a:pPr>
              <a:buNone/>
            </a:pPr>
            <a:r>
              <a:rPr lang="es-ES" sz="2400" dirty="0" smtClean="0"/>
              <a:t/>
            </a:r>
            <a:br>
              <a:rPr lang="es-ES" sz="2400" dirty="0" smtClean="0"/>
            </a:br>
            <a:endParaRPr lang="es-MX" sz="2400"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dirty="0" smtClean="0"/>
              <a:t>42:27 Y uno de ellos abrió su saco para dar forraje a su asno en la posada, y vio su dinero, y he aquí que estaba en la boca de su costal.</a:t>
            </a:r>
          </a:p>
          <a:p>
            <a:r>
              <a:rPr lang="es-ES" sz="2400" b="1" dirty="0" err="1" smtClean="0"/>
              <a:t>Vayiftaj</a:t>
            </a:r>
            <a:r>
              <a:rPr lang="es-ES" sz="2400" b="1" dirty="0" smtClean="0"/>
              <a:t> </a:t>
            </a:r>
            <a:r>
              <a:rPr lang="es-ES" sz="2400" b="1" dirty="0" err="1" smtClean="0"/>
              <a:t>ha'ejad</a:t>
            </a:r>
            <a:r>
              <a:rPr lang="es-ES" sz="2400" b="1" dirty="0" smtClean="0"/>
              <a:t> et-</a:t>
            </a:r>
            <a:r>
              <a:rPr lang="es-ES" sz="2400" b="1" dirty="0" err="1" smtClean="0"/>
              <a:t>sako</a:t>
            </a:r>
            <a:r>
              <a:rPr lang="es-ES" sz="2400" b="1" dirty="0" smtClean="0"/>
              <a:t> </a:t>
            </a:r>
            <a:r>
              <a:rPr lang="es-ES" sz="2400" b="1" dirty="0" err="1" smtClean="0"/>
              <a:t>latet</a:t>
            </a:r>
            <a:r>
              <a:rPr lang="es-ES" sz="2400" b="1" dirty="0" smtClean="0"/>
              <a:t> </a:t>
            </a:r>
            <a:r>
              <a:rPr lang="es-ES" sz="2400" b="1" dirty="0" err="1" smtClean="0"/>
              <a:t>mispo</a:t>
            </a:r>
            <a:r>
              <a:rPr lang="es-ES" sz="2400" b="1" dirty="0" smtClean="0"/>
              <a:t> </a:t>
            </a:r>
            <a:r>
              <a:rPr lang="es-ES" sz="2400" b="1" dirty="0" err="1" smtClean="0"/>
              <a:t>lajamoro</a:t>
            </a:r>
            <a:r>
              <a:rPr lang="es-ES" sz="2400" b="1" dirty="0" smtClean="0"/>
              <a:t> </a:t>
            </a:r>
            <a:r>
              <a:rPr lang="es-ES" sz="2400" b="1" dirty="0" err="1" smtClean="0"/>
              <a:t>bamalon</a:t>
            </a:r>
            <a:r>
              <a:rPr lang="es-ES" sz="2400" b="1" dirty="0" smtClean="0"/>
              <a:t> </a:t>
            </a:r>
            <a:r>
              <a:rPr lang="es-ES" sz="2400" b="1" dirty="0" err="1" smtClean="0"/>
              <a:t>vayar</a:t>
            </a:r>
            <a:r>
              <a:rPr lang="es-ES" sz="2400" b="1" dirty="0" smtClean="0"/>
              <a:t> et-</a:t>
            </a:r>
            <a:r>
              <a:rPr lang="es-ES" sz="2400" b="1" dirty="0" err="1" smtClean="0"/>
              <a:t>kaspo</a:t>
            </a:r>
            <a:r>
              <a:rPr lang="es-ES" sz="2400" b="1" dirty="0" smtClean="0"/>
              <a:t> </a:t>
            </a:r>
            <a:r>
              <a:rPr lang="es-ES" sz="2400" b="1" dirty="0" err="1" smtClean="0"/>
              <a:t>vehineh</a:t>
            </a:r>
            <a:r>
              <a:rPr lang="es-ES" sz="2400" b="1" dirty="0" smtClean="0"/>
              <a:t>-hu </a:t>
            </a:r>
            <a:r>
              <a:rPr lang="es-ES" sz="2400" b="1" dirty="0" err="1" smtClean="0"/>
              <a:t>befi</a:t>
            </a:r>
            <a:r>
              <a:rPr lang="es-ES" sz="2400" b="1" dirty="0" smtClean="0"/>
              <a:t> </a:t>
            </a:r>
            <a:r>
              <a:rPr lang="es-ES" sz="2400" b="1" dirty="0" err="1" smtClean="0"/>
              <a:t>amtajto</a:t>
            </a:r>
            <a:r>
              <a:rPr lang="es-ES" sz="2400" b="1" dirty="0" smtClean="0"/>
              <a:t>.</a:t>
            </a:r>
          </a:p>
          <a:p>
            <a:r>
              <a:rPr lang="es-ES" sz="2400" b="1" dirty="0" smtClean="0"/>
              <a:t>Este era Leví</a:t>
            </a:r>
          </a:p>
          <a:p>
            <a:r>
              <a:rPr lang="es-ES" sz="2400" b="1" dirty="0" smtClean="0"/>
              <a:t>Qué dice Rashí</a:t>
            </a:r>
          </a:p>
          <a:p>
            <a:r>
              <a:rPr lang="es-ES" sz="2400" b="1" dirty="0" smtClean="0"/>
              <a:t>Que opina Abarbanel. **</a:t>
            </a:r>
          </a:p>
          <a:p>
            <a:pPr>
              <a:buNone/>
            </a:pPr>
            <a:r>
              <a:rPr lang="es-ES" sz="2400" dirty="0" smtClean="0"/>
              <a:t/>
            </a:r>
            <a:br>
              <a:rPr lang="es-ES" sz="2400" dirty="0" smtClean="0"/>
            </a:br>
            <a:endParaRPr lang="es-MX" sz="2400"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dirty="0" smtClean="0"/>
              <a:t>42:28 Y dijo a sus hermanos: ¡Me ha sido devuelto mi dinero; y también he aquí que está en mi saco! Y temblaban sus corazones; y se estremeció cada cual con su hermano, diciendo: ¿Qué es esto que Dios ha hecho con nosotros?</a:t>
            </a:r>
          </a:p>
          <a:p>
            <a:r>
              <a:rPr lang="es-ES" sz="2400" b="1" dirty="0" err="1" smtClean="0"/>
              <a:t>Vayomer</a:t>
            </a:r>
            <a:r>
              <a:rPr lang="es-ES" sz="2400" b="1" dirty="0" smtClean="0"/>
              <a:t> el-</a:t>
            </a:r>
            <a:r>
              <a:rPr lang="es-ES" sz="2400" b="1" dirty="0" err="1" smtClean="0"/>
              <a:t>ejav</a:t>
            </a:r>
            <a:r>
              <a:rPr lang="es-ES" sz="2400" b="1" dirty="0" smtClean="0"/>
              <a:t> </a:t>
            </a:r>
            <a:r>
              <a:rPr lang="es-ES" sz="2400" b="1" dirty="0" err="1" smtClean="0"/>
              <a:t>hushav</a:t>
            </a:r>
            <a:r>
              <a:rPr lang="es-ES" sz="2400" b="1" dirty="0" smtClean="0"/>
              <a:t> </a:t>
            </a:r>
            <a:r>
              <a:rPr lang="es-ES" sz="2400" b="1" dirty="0" err="1" smtClean="0"/>
              <a:t>kaspi</a:t>
            </a:r>
            <a:r>
              <a:rPr lang="es-ES" sz="2400" b="1" dirty="0" smtClean="0"/>
              <a:t> </a:t>
            </a:r>
            <a:r>
              <a:rPr lang="es-ES" sz="2400" b="1" dirty="0" err="1" smtClean="0"/>
              <a:t>vegam</a:t>
            </a:r>
            <a:r>
              <a:rPr lang="es-ES" sz="2400" b="1" dirty="0" smtClean="0"/>
              <a:t> </a:t>
            </a:r>
            <a:r>
              <a:rPr lang="es-ES" sz="2400" b="1" dirty="0" err="1" smtClean="0"/>
              <a:t>hineh</a:t>
            </a:r>
            <a:r>
              <a:rPr lang="es-ES" sz="2400" b="1" dirty="0" smtClean="0"/>
              <a:t> </a:t>
            </a:r>
            <a:r>
              <a:rPr lang="es-ES" sz="2400" b="1" dirty="0" err="1" smtClean="0"/>
              <a:t>ve'amtajti</a:t>
            </a:r>
            <a:r>
              <a:rPr lang="es-ES" sz="2400" b="1" dirty="0" smtClean="0"/>
              <a:t> </a:t>
            </a:r>
            <a:r>
              <a:rPr lang="es-ES" sz="2400" b="1" dirty="0" err="1" smtClean="0"/>
              <a:t>vayetse</a:t>
            </a:r>
            <a:r>
              <a:rPr lang="es-ES" sz="2400" b="1" dirty="0" smtClean="0"/>
              <a:t> </a:t>
            </a:r>
            <a:r>
              <a:rPr lang="es-ES" sz="2400" b="1" dirty="0" err="1" smtClean="0"/>
              <a:t>libam</a:t>
            </a:r>
            <a:r>
              <a:rPr lang="es-ES" sz="2400" b="1" dirty="0" smtClean="0"/>
              <a:t> </a:t>
            </a:r>
            <a:r>
              <a:rPr lang="es-ES" sz="2400" b="1" dirty="0" err="1" smtClean="0"/>
              <a:t>vayejerdu</a:t>
            </a:r>
            <a:r>
              <a:rPr lang="es-ES" sz="2400" b="1" dirty="0" smtClean="0"/>
              <a:t> ish el-</a:t>
            </a:r>
            <a:r>
              <a:rPr lang="es-ES" sz="2400" b="1" dirty="0" err="1" smtClean="0"/>
              <a:t>ajiv</a:t>
            </a:r>
            <a:r>
              <a:rPr lang="es-ES" sz="2400" b="1" dirty="0" smtClean="0"/>
              <a:t> </a:t>
            </a:r>
            <a:r>
              <a:rPr lang="es-ES" sz="2400" b="1" dirty="0" err="1" smtClean="0"/>
              <a:t>lemor</a:t>
            </a:r>
            <a:r>
              <a:rPr lang="es-ES" sz="2400" b="1" dirty="0" smtClean="0"/>
              <a:t> </a:t>
            </a:r>
            <a:r>
              <a:rPr lang="es-ES" sz="2400" b="1" dirty="0" err="1" smtClean="0"/>
              <a:t>mah-zot</a:t>
            </a:r>
            <a:r>
              <a:rPr lang="es-ES" sz="2400" b="1" dirty="0" smtClean="0"/>
              <a:t> </a:t>
            </a:r>
            <a:r>
              <a:rPr lang="es-ES" sz="2400" b="1" dirty="0" err="1" smtClean="0"/>
              <a:t>asah</a:t>
            </a:r>
            <a:r>
              <a:rPr lang="es-ES" sz="2400" b="1" dirty="0" smtClean="0"/>
              <a:t> Elohim </a:t>
            </a:r>
            <a:r>
              <a:rPr lang="es-ES" sz="2400" b="1" dirty="0" err="1" smtClean="0"/>
              <a:t>lanu</a:t>
            </a:r>
            <a:r>
              <a:rPr lang="es-ES" sz="2400" b="1" dirty="0" smtClean="0"/>
              <a:t>.</a:t>
            </a:r>
          </a:p>
          <a:p>
            <a:r>
              <a:rPr lang="es-ES" sz="2400" b="1" dirty="0" smtClean="0"/>
              <a:t>Según Sforno  **</a:t>
            </a:r>
            <a:endParaRPr lang="es-ES" sz="2400" dirty="0" smtClean="0"/>
          </a:p>
          <a:p>
            <a:pPr>
              <a:buNone/>
            </a:pPr>
            <a:r>
              <a:rPr lang="es-ES" sz="2400" dirty="0" smtClean="0"/>
              <a:t/>
            </a:r>
            <a:br>
              <a:rPr lang="es-ES" sz="2400" dirty="0" smtClean="0"/>
            </a:br>
            <a:endParaRPr lang="es-MX" sz="24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42:29 Y llegaron a (casa de) Jacob, su padre, a la tierra de Canaán, y le contaron todo lo que les había acontecido, diciendo:</a:t>
            </a:r>
          </a:p>
          <a:p>
            <a:r>
              <a:rPr lang="es-MX" sz="2400" b="1" dirty="0" err="1" smtClean="0"/>
              <a:t>Vayavo'u</a:t>
            </a:r>
            <a:r>
              <a:rPr lang="es-MX" sz="2400" b="1" dirty="0" smtClean="0"/>
              <a:t> el-</a:t>
            </a:r>
            <a:r>
              <a:rPr lang="es-MX" sz="2400" b="1" dirty="0" err="1" smtClean="0"/>
              <a:t>Ya'akov</a:t>
            </a:r>
            <a:r>
              <a:rPr lang="es-MX" sz="2400" b="1" dirty="0" smtClean="0"/>
              <a:t> </a:t>
            </a:r>
            <a:r>
              <a:rPr lang="es-MX" sz="2400" b="1" dirty="0" err="1" smtClean="0"/>
              <a:t>avihem</a:t>
            </a:r>
            <a:r>
              <a:rPr lang="es-MX" sz="2400" b="1" dirty="0" smtClean="0"/>
              <a:t> </a:t>
            </a:r>
            <a:r>
              <a:rPr lang="es-MX" sz="2400" b="1" dirty="0" err="1" smtClean="0"/>
              <a:t>artsah</a:t>
            </a:r>
            <a:r>
              <a:rPr lang="es-MX" sz="2400" b="1" dirty="0" smtClean="0"/>
              <a:t> </a:t>
            </a:r>
            <a:r>
              <a:rPr lang="es-MX" sz="2400" b="1" dirty="0" err="1" smtClean="0"/>
              <a:t>Kena'an</a:t>
            </a:r>
            <a:r>
              <a:rPr lang="es-MX" sz="2400" b="1" dirty="0" smtClean="0"/>
              <a:t> </a:t>
            </a:r>
            <a:r>
              <a:rPr lang="es-MX" sz="2400" b="1" dirty="0" err="1" smtClean="0"/>
              <a:t>vayagidu</a:t>
            </a:r>
            <a:r>
              <a:rPr lang="es-MX" sz="2400" b="1" dirty="0" smtClean="0"/>
              <a:t> lo et </a:t>
            </a:r>
            <a:r>
              <a:rPr lang="es-MX" sz="2400" b="1" dirty="0" err="1" smtClean="0"/>
              <a:t>kol-hakorot</a:t>
            </a:r>
            <a:r>
              <a:rPr lang="es-MX" sz="2400" b="1" dirty="0" smtClean="0"/>
              <a:t> </a:t>
            </a:r>
            <a:r>
              <a:rPr lang="es-MX" sz="2400" b="1" dirty="0" err="1" smtClean="0"/>
              <a:t>otam</a:t>
            </a:r>
            <a:r>
              <a:rPr lang="es-MX" sz="2400" b="1" dirty="0" smtClean="0"/>
              <a:t> </a:t>
            </a:r>
            <a:r>
              <a:rPr lang="es-MX" sz="2400" b="1" dirty="0" err="1" smtClean="0"/>
              <a:t>lemor</a:t>
            </a:r>
            <a:r>
              <a:rPr lang="es-MX" sz="2400" b="1" dirty="0" smtClean="0"/>
              <a:t>.</a:t>
            </a:r>
            <a:endParaRPr lang="es-MX" sz="2400" dirty="0" smtClean="0"/>
          </a:p>
          <a:p>
            <a:r>
              <a:rPr lang="es-MX" sz="2400" dirty="0" smtClean="0"/>
              <a:t>42:30  Nos habló el hombre, el señor de aquella tierra, con dureza, y nos tuvo por espías del país.</a:t>
            </a:r>
          </a:p>
          <a:p>
            <a:r>
              <a:rPr lang="es-MX" sz="2400" b="1" dirty="0" err="1" smtClean="0"/>
              <a:t>Diber</a:t>
            </a:r>
            <a:r>
              <a:rPr lang="es-MX" sz="2400" b="1" dirty="0" smtClean="0"/>
              <a:t> </a:t>
            </a:r>
            <a:r>
              <a:rPr lang="es-MX" sz="2400" b="1" dirty="0" err="1" smtClean="0"/>
              <a:t>ha'ish</a:t>
            </a:r>
            <a:r>
              <a:rPr lang="es-MX" sz="2400" b="1" dirty="0" smtClean="0"/>
              <a:t> </a:t>
            </a:r>
            <a:r>
              <a:rPr lang="es-MX" sz="2400" b="1" dirty="0" err="1" smtClean="0"/>
              <a:t>adoney</a:t>
            </a:r>
            <a:r>
              <a:rPr lang="es-MX" sz="2400" b="1" dirty="0" smtClean="0"/>
              <a:t> </a:t>
            </a:r>
            <a:r>
              <a:rPr lang="es-MX" sz="2400" b="1" dirty="0" err="1" smtClean="0"/>
              <a:t>ha'arets</a:t>
            </a:r>
            <a:r>
              <a:rPr lang="es-MX" sz="2400" b="1" dirty="0" smtClean="0"/>
              <a:t> </a:t>
            </a:r>
            <a:r>
              <a:rPr lang="es-MX" sz="2400" b="1" dirty="0" err="1" smtClean="0"/>
              <a:t>itanu</a:t>
            </a:r>
            <a:r>
              <a:rPr lang="es-MX" sz="2400" b="1" dirty="0" smtClean="0"/>
              <a:t> </a:t>
            </a:r>
            <a:r>
              <a:rPr lang="es-MX" sz="2400" b="1" dirty="0" err="1" smtClean="0"/>
              <a:t>kashot</a:t>
            </a:r>
            <a:r>
              <a:rPr lang="es-MX" sz="2400" b="1" dirty="0" smtClean="0"/>
              <a:t> </a:t>
            </a:r>
            <a:r>
              <a:rPr lang="es-MX" sz="2400" b="1" dirty="0" err="1" smtClean="0"/>
              <a:t>vayiten</a:t>
            </a:r>
            <a:r>
              <a:rPr lang="es-MX" sz="2400" b="1" dirty="0" smtClean="0"/>
              <a:t> </a:t>
            </a:r>
            <a:r>
              <a:rPr lang="es-MX" sz="2400" b="1" dirty="0" err="1" smtClean="0"/>
              <a:t>otanu</a:t>
            </a:r>
            <a:r>
              <a:rPr lang="es-MX" sz="2400" b="1" dirty="0" smtClean="0"/>
              <a:t> </a:t>
            </a:r>
            <a:r>
              <a:rPr lang="es-MX" sz="2400" b="1" dirty="0" err="1" smtClean="0"/>
              <a:t>kimeraglim</a:t>
            </a:r>
            <a:r>
              <a:rPr lang="es-MX" sz="2400" b="1" dirty="0" smtClean="0"/>
              <a:t> et-</a:t>
            </a:r>
            <a:r>
              <a:rPr lang="es-MX" sz="2400" b="1" dirty="0" err="1" smtClean="0"/>
              <a:t>ha'arets</a:t>
            </a:r>
            <a:r>
              <a:rPr lang="es-MX" sz="2400" b="1" dirty="0" smtClean="0"/>
              <a:t>.</a:t>
            </a:r>
            <a:endParaRPr lang="es-MX" sz="2400" dirty="0" smtClean="0"/>
          </a:p>
          <a:p>
            <a:r>
              <a:rPr lang="es-MX" sz="2400" dirty="0" smtClean="0"/>
              <a:t>42:31  Mas nosotros le dijimos: Sinceros somos, no somos espías.</a:t>
            </a:r>
          </a:p>
          <a:p>
            <a:r>
              <a:rPr lang="es-MX" sz="2400" b="1" dirty="0" err="1" smtClean="0"/>
              <a:t>Vanomer</a:t>
            </a:r>
            <a:r>
              <a:rPr lang="es-MX" sz="2400" b="1" dirty="0" smtClean="0"/>
              <a:t> </a:t>
            </a:r>
            <a:r>
              <a:rPr lang="es-MX" sz="2400" b="1" dirty="0" err="1" smtClean="0"/>
              <a:t>elav</a:t>
            </a:r>
            <a:r>
              <a:rPr lang="es-MX" sz="2400" b="1" dirty="0" smtClean="0"/>
              <a:t> </a:t>
            </a:r>
            <a:r>
              <a:rPr lang="es-MX" sz="2400" b="1" dirty="0" err="1" smtClean="0"/>
              <a:t>kenim</a:t>
            </a:r>
            <a:r>
              <a:rPr lang="es-MX" sz="2400" b="1" dirty="0" smtClean="0"/>
              <a:t> </a:t>
            </a:r>
            <a:r>
              <a:rPr lang="es-MX" sz="2400" b="1" dirty="0" err="1" smtClean="0"/>
              <a:t>anajnu</a:t>
            </a:r>
            <a:r>
              <a:rPr lang="es-MX" sz="2400" b="1" dirty="0" smtClean="0"/>
              <a:t> lo </a:t>
            </a:r>
            <a:r>
              <a:rPr lang="es-MX" sz="2400" b="1" dirty="0" err="1" smtClean="0"/>
              <a:t>hayinu</a:t>
            </a:r>
            <a:r>
              <a:rPr lang="es-MX" sz="2400" b="1" dirty="0" smtClean="0"/>
              <a:t> </a:t>
            </a:r>
            <a:r>
              <a:rPr lang="es-MX" sz="2400" b="1" dirty="0" err="1" smtClean="0"/>
              <a:t>meraglim</a:t>
            </a:r>
            <a:r>
              <a:rPr lang="es-MX" sz="2400" b="1" dirty="0" smtClean="0"/>
              <a:t>. </a:t>
            </a:r>
            <a:r>
              <a:rPr lang="es-ES" sz="2400" dirty="0" smtClean="0"/>
              <a:t/>
            </a:r>
            <a:br>
              <a:rPr lang="es-ES" sz="2400" dirty="0" smtClean="0"/>
            </a:br>
            <a:endParaRPr lang="es-MX" sz="2400"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42:32 Doce hermanos somos, hijos de nuestro padre; el uno no está y el menor está hoy con nuestro padre en la tierra de Canaán.</a:t>
            </a:r>
          </a:p>
          <a:p>
            <a:r>
              <a:rPr lang="es-MX" sz="2400" b="1" dirty="0" err="1" smtClean="0"/>
              <a:t>Shneym</a:t>
            </a:r>
            <a:r>
              <a:rPr lang="es-MX" sz="2400" b="1" dirty="0" smtClean="0"/>
              <a:t>-asar </a:t>
            </a:r>
            <a:r>
              <a:rPr lang="es-MX" sz="2400" b="1" dirty="0" err="1" smtClean="0"/>
              <a:t>anajnu</a:t>
            </a:r>
            <a:r>
              <a:rPr lang="es-MX" sz="2400" b="1" dirty="0" smtClean="0"/>
              <a:t> </a:t>
            </a:r>
            <a:r>
              <a:rPr lang="es-MX" sz="2400" b="1" dirty="0" err="1" smtClean="0"/>
              <a:t>ajim</a:t>
            </a:r>
            <a:r>
              <a:rPr lang="es-MX" sz="2400" b="1" dirty="0" smtClean="0"/>
              <a:t> </a:t>
            </a:r>
            <a:r>
              <a:rPr lang="es-MX" sz="2400" b="1" dirty="0" err="1" smtClean="0"/>
              <a:t>beney</a:t>
            </a:r>
            <a:r>
              <a:rPr lang="es-MX" sz="2400" b="1" dirty="0" smtClean="0"/>
              <a:t> </a:t>
            </a:r>
            <a:r>
              <a:rPr lang="es-MX" sz="2400" b="1" dirty="0" err="1" smtClean="0"/>
              <a:t>avinu</a:t>
            </a:r>
            <a:r>
              <a:rPr lang="es-MX" sz="2400" b="1" dirty="0" smtClean="0"/>
              <a:t> </a:t>
            </a:r>
            <a:r>
              <a:rPr lang="es-MX" sz="2400" b="1" dirty="0" err="1" smtClean="0"/>
              <a:t>ha'ejad</a:t>
            </a:r>
            <a:r>
              <a:rPr lang="es-MX" sz="2400" b="1" dirty="0" smtClean="0"/>
              <a:t> </a:t>
            </a:r>
            <a:r>
              <a:rPr lang="es-MX" sz="2400" b="1" dirty="0" err="1" smtClean="0"/>
              <a:t>eynenu</a:t>
            </a:r>
            <a:r>
              <a:rPr lang="es-MX" sz="2400" b="1" dirty="0" smtClean="0"/>
              <a:t> </a:t>
            </a:r>
            <a:r>
              <a:rPr lang="es-MX" sz="2400" b="1" dirty="0" err="1" smtClean="0"/>
              <a:t>vehakaton</a:t>
            </a:r>
            <a:r>
              <a:rPr lang="es-MX" sz="2400" b="1" dirty="0" smtClean="0"/>
              <a:t> </a:t>
            </a:r>
            <a:r>
              <a:rPr lang="es-MX" sz="2400" b="1" dirty="0" err="1" smtClean="0"/>
              <a:t>hayom</a:t>
            </a:r>
            <a:r>
              <a:rPr lang="es-MX" sz="2400" b="1" dirty="0" smtClean="0"/>
              <a:t> et-</a:t>
            </a:r>
            <a:r>
              <a:rPr lang="es-MX" sz="2400" b="1" dirty="0" err="1" smtClean="0"/>
              <a:t>avinu</a:t>
            </a:r>
            <a:r>
              <a:rPr lang="es-MX" sz="2400" b="1" dirty="0" smtClean="0"/>
              <a:t> </a:t>
            </a:r>
            <a:r>
              <a:rPr lang="es-MX" sz="2400" b="1" dirty="0" err="1" smtClean="0"/>
              <a:t>be'erets</a:t>
            </a:r>
            <a:r>
              <a:rPr lang="es-MX" sz="2400" b="1" dirty="0" smtClean="0"/>
              <a:t> </a:t>
            </a:r>
            <a:r>
              <a:rPr lang="es-MX" sz="2400" b="1" dirty="0" err="1" smtClean="0"/>
              <a:t>Kena'an</a:t>
            </a:r>
            <a:r>
              <a:rPr lang="es-MX" sz="2400" b="1" dirty="0" smtClean="0"/>
              <a:t>.</a:t>
            </a:r>
            <a:endParaRPr lang="es-MX" sz="2400" dirty="0" smtClean="0"/>
          </a:p>
          <a:p>
            <a:r>
              <a:rPr lang="es-MX" sz="2400" dirty="0" smtClean="0"/>
              <a:t>42:33 Y nos dijo el hombre, el señor de la tierra: En esto sabré que sois sinceros: de vuestros hermanos dejaréis uno conmigo, y tomaréis trigo para el hambre de vuestras casas, y os iréis;</a:t>
            </a:r>
          </a:p>
          <a:p>
            <a:r>
              <a:rPr lang="es-MX" sz="2400" b="1" dirty="0" err="1" smtClean="0"/>
              <a:t>Vayomer</a:t>
            </a:r>
            <a:r>
              <a:rPr lang="es-MX" sz="2400" b="1" dirty="0" smtClean="0"/>
              <a:t> </a:t>
            </a:r>
            <a:r>
              <a:rPr lang="es-MX" sz="2400" b="1" dirty="0" err="1" smtClean="0"/>
              <a:t>eleynu</a:t>
            </a:r>
            <a:r>
              <a:rPr lang="es-MX" sz="2400" b="1" dirty="0" smtClean="0"/>
              <a:t> </a:t>
            </a:r>
            <a:r>
              <a:rPr lang="es-MX" sz="2400" b="1" dirty="0" err="1" smtClean="0"/>
              <a:t>ha'ish</a:t>
            </a:r>
            <a:r>
              <a:rPr lang="es-MX" sz="2400" b="1" dirty="0" smtClean="0"/>
              <a:t> </a:t>
            </a:r>
            <a:r>
              <a:rPr lang="es-MX" sz="2400" b="1" dirty="0" err="1" smtClean="0"/>
              <a:t>adoney</a:t>
            </a:r>
            <a:r>
              <a:rPr lang="es-MX" sz="2400" b="1" dirty="0" smtClean="0"/>
              <a:t> </a:t>
            </a:r>
            <a:r>
              <a:rPr lang="es-MX" sz="2400" b="1" dirty="0" err="1" smtClean="0"/>
              <a:t>ha'arets</a:t>
            </a:r>
            <a:r>
              <a:rPr lang="es-MX" sz="2400" b="1" dirty="0" smtClean="0"/>
              <a:t> </a:t>
            </a:r>
            <a:r>
              <a:rPr lang="es-MX" sz="2400" b="1" dirty="0" err="1" smtClean="0"/>
              <a:t>bezot</a:t>
            </a:r>
            <a:r>
              <a:rPr lang="es-MX" sz="2400" b="1" dirty="0" smtClean="0"/>
              <a:t> </a:t>
            </a:r>
            <a:r>
              <a:rPr lang="es-MX" sz="2400" b="1" dirty="0" err="1" smtClean="0"/>
              <a:t>eda</a:t>
            </a:r>
            <a:r>
              <a:rPr lang="es-MX" sz="2400" b="1" dirty="0" smtClean="0"/>
              <a:t> ki </a:t>
            </a:r>
            <a:r>
              <a:rPr lang="es-MX" sz="2400" b="1" dirty="0" err="1" smtClean="0"/>
              <a:t>jenim</a:t>
            </a:r>
            <a:r>
              <a:rPr lang="es-MX" sz="2400" b="1" dirty="0" smtClean="0"/>
              <a:t> </a:t>
            </a:r>
            <a:r>
              <a:rPr lang="es-MX" sz="2400" b="1" dirty="0" err="1" smtClean="0"/>
              <a:t>atem</a:t>
            </a:r>
            <a:r>
              <a:rPr lang="es-MX" sz="2400" b="1" dirty="0" smtClean="0"/>
              <a:t> </a:t>
            </a:r>
            <a:r>
              <a:rPr lang="es-MX" sz="2400" b="1" dirty="0" err="1" smtClean="0"/>
              <a:t>ajijem</a:t>
            </a:r>
            <a:r>
              <a:rPr lang="es-MX" sz="2400" b="1" dirty="0" smtClean="0"/>
              <a:t> </a:t>
            </a:r>
            <a:r>
              <a:rPr lang="es-MX" sz="2400" b="1" dirty="0" err="1" smtClean="0"/>
              <a:t>ha'ejad</a:t>
            </a:r>
            <a:r>
              <a:rPr lang="es-MX" sz="2400" b="1" dirty="0" smtClean="0"/>
              <a:t> </a:t>
            </a:r>
            <a:r>
              <a:rPr lang="es-MX" sz="2400" b="1" dirty="0" err="1" smtClean="0"/>
              <a:t>haniju</a:t>
            </a:r>
            <a:r>
              <a:rPr lang="es-MX" sz="2400" b="1" dirty="0" smtClean="0"/>
              <a:t> </a:t>
            </a:r>
            <a:r>
              <a:rPr lang="es-MX" sz="2400" b="1" dirty="0" err="1" smtClean="0"/>
              <a:t>iti</a:t>
            </a:r>
            <a:r>
              <a:rPr lang="es-MX" sz="2400" b="1" dirty="0" smtClean="0"/>
              <a:t> ve'et-</a:t>
            </a:r>
            <a:r>
              <a:rPr lang="es-MX" sz="2400" b="1" dirty="0" err="1" smtClean="0"/>
              <a:t>ra'avon</a:t>
            </a:r>
            <a:r>
              <a:rPr lang="es-MX" sz="2400" b="1" dirty="0" smtClean="0"/>
              <a:t> </a:t>
            </a:r>
            <a:r>
              <a:rPr lang="es-MX" sz="2400" b="1" dirty="0" err="1" smtClean="0"/>
              <a:t>bateyjem</a:t>
            </a:r>
            <a:r>
              <a:rPr lang="es-MX" sz="2400" b="1" dirty="0" smtClean="0"/>
              <a:t> </a:t>
            </a:r>
            <a:r>
              <a:rPr lang="es-MX" sz="2400" b="1" dirty="0" err="1" smtClean="0"/>
              <a:t>keju</a:t>
            </a:r>
            <a:r>
              <a:rPr lang="es-MX" sz="2400" b="1" dirty="0" smtClean="0"/>
              <a:t> </a:t>
            </a:r>
            <a:r>
              <a:rPr lang="es-MX" sz="2400" b="1" dirty="0" err="1" smtClean="0"/>
              <a:t>valeju</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42:34 Y traedme a vuestro hermano menor y sabré que no sois espías, sino que sois sinceros; os daré entonces a vuestro hermano, y negociaréis en la tierra.</a:t>
            </a:r>
          </a:p>
          <a:p>
            <a:r>
              <a:rPr lang="es-MX" sz="2400" b="1" dirty="0" err="1" smtClean="0"/>
              <a:t>Vehavi'u</a:t>
            </a:r>
            <a:r>
              <a:rPr lang="es-MX" sz="2400" b="1" dirty="0" smtClean="0"/>
              <a:t> et-</a:t>
            </a:r>
            <a:r>
              <a:rPr lang="es-MX" sz="2400" b="1" dirty="0" err="1" smtClean="0"/>
              <a:t>ajijem</a:t>
            </a:r>
            <a:r>
              <a:rPr lang="es-MX" sz="2400" b="1" dirty="0" smtClean="0"/>
              <a:t> </a:t>
            </a:r>
            <a:r>
              <a:rPr lang="es-MX" sz="2400" b="1" dirty="0" err="1" smtClean="0"/>
              <a:t>hakaton</a:t>
            </a:r>
            <a:r>
              <a:rPr lang="es-MX" sz="2400" b="1" dirty="0" smtClean="0"/>
              <a:t> </a:t>
            </a:r>
            <a:r>
              <a:rPr lang="es-MX" sz="2400" b="1" dirty="0" err="1" smtClean="0"/>
              <a:t>elay</a:t>
            </a:r>
            <a:r>
              <a:rPr lang="es-MX" sz="2400" b="1" dirty="0" smtClean="0"/>
              <a:t> </a:t>
            </a:r>
            <a:r>
              <a:rPr lang="es-MX" sz="2400" b="1" dirty="0" err="1" smtClean="0"/>
              <a:t>ve'ede'ah</a:t>
            </a:r>
            <a:r>
              <a:rPr lang="es-MX" sz="2400" b="1" dirty="0" smtClean="0"/>
              <a:t> ki lo </a:t>
            </a:r>
            <a:r>
              <a:rPr lang="es-MX" sz="2400" b="1" dirty="0" err="1" smtClean="0"/>
              <a:t>meraglim</a:t>
            </a:r>
            <a:r>
              <a:rPr lang="es-MX" sz="2400" b="1" dirty="0" smtClean="0"/>
              <a:t> </a:t>
            </a:r>
            <a:r>
              <a:rPr lang="es-MX" sz="2400" b="1" dirty="0" err="1" smtClean="0"/>
              <a:t>atem</a:t>
            </a:r>
            <a:r>
              <a:rPr lang="es-MX" sz="2400" b="1" dirty="0" smtClean="0"/>
              <a:t> ki </a:t>
            </a:r>
            <a:r>
              <a:rPr lang="es-MX" sz="2400" b="1" dirty="0" err="1" smtClean="0"/>
              <a:t>jenim</a:t>
            </a:r>
            <a:r>
              <a:rPr lang="es-MX" sz="2400" b="1" dirty="0" smtClean="0"/>
              <a:t> </a:t>
            </a:r>
            <a:r>
              <a:rPr lang="es-MX" sz="2400" b="1" dirty="0" err="1" smtClean="0"/>
              <a:t>atem</a:t>
            </a:r>
            <a:r>
              <a:rPr lang="es-MX" sz="2400" b="1" dirty="0" smtClean="0"/>
              <a:t> et-</a:t>
            </a:r>
            <a:r>
              <a:rPr lang="es-MX" sz="2400" b="1" dirty="0" err="1" smtClean="0"/>
              <a:t>ajijem</a:t>
            </a:r>
            <a:r>
              <a:rPr lang="es-MX" sz="2400" b="1" dirty="0" smtClean="0"/>
              <a:t> </a:t>
            </a:r>
            <a:r>
              <a:rPr lang="es-MX" sz="2400" b="1" dirty="0" err="1" smtClean="0"/>
              <a:t>eten</a:t>
            </a:r>
            <a:r>
              <a:rPr lang="es-MX" sz="2400" b="1" dirty="0" smtClean="0"/>
              <a:t> </a:t>
            </a:r>
            <a:r>
              <a:rPr lang="es-MX" sz="2400" b="1" dirty="0" err="1" smtClean="0"/>
              <a:t>lajem</a:t>
            </a:r>
            <a:r>
              <a:rPr lang="es-MX" sz="2400" b="1" dirty="0" smtClean="0"/>
              <a:t> ve'et-</a:t>
            </a:r>
            <a:r>
              <a:rPr lang="es-MX" sz="2400" b="1" dirty="0" err="1" smtClean="0"/>
              <a:t>ha'arets</a:t>
            </a:r>
            <a:r>
              <a:rPr lang="es-MX" sz="2400" b="1" dirty="0" smtClean="0"/>
              <a:t> </a:t>
            </a:r>
            <a:r>
              <a:rPr lang="es-MX" sz="2400" b="1" dirty="0" err="1" smtClean="0"/>
              <a:t>tisjaru</a:t>
            </a:r>
            <a:r>
              <a:rPr lang="es-MX" sz="2400" b="1" dirty="0" smtClean="0"/>
              <a:t>.</a:t>
            </a:r>
            <a:endParaRPr lang="es-MX" sz="2400" dirty="0" smtClean="0"/>
          </a:p>
          <a:p>
            <a:r>
              <a:rPr lang="es-MX" sz="2400" dirty="0" smtClean="0"/>
              <a:t>42:35 Y sucedió que al vaciar sus sacos, he aquí que en el saco de cada uno estaban las bolsas de su dinero, cada cual en su saco, y cuando ellos y su padre vieron las bolsas de su dinero, tuvieron temor.</a:t>
            </a:r>
          </a:p>
          <a:p>
            <a:r>
              <a:rPr lang="es-MX" sz="2400" b="1" dirty="0" err="1" smtClean="0"/>
              <a:t>Vayehi</a:t>
            </a:r>
            <a:r>
              <a:rPr lang="es-MX" sz="2400" b="1" dirty="0" smtClean="0"/>
              <a:t> </a:t>
            </a:r>
            <a:r>
              <a:rPr lang="es-MX" sz="2400" b="1" dirty="0" err="1" smtClean="0"/>
              <a:t>hem</a:t>
            </a:r>
            <a:r>
              <a:rPr lang="es-MX" sz="2400" b="1" dirty="0" smtClean="0"/>
              <a:t> </a:t>
            </a:r>
            <a:r>
              <a:rPr lang="es-MX" sz="2400" b="1" dirty="0" err="1" smtClean="0"/>
              <a:t>merikim</a:t>
            </a:r>
            <a:r>
              <a:rPr lang="es-MX" sz="2400" b="1" dirty="0" smtClean="0"/>
              <a:t> </a:t>
            </a:r>
            <a:r>
              <a:rPr lang="es-MX" sz="2400" b="1" dirty="0" err="1" smtClean="0"/>
              <a:t>sakeyhem</a:t>
            </a:r>
            <a:r>
              <a:rPr lang="es-MX" sz="2400" b="1" dirty="0" smtClean="0"/>
              <a:t> </a:t>
            </a:r>
            <a:r>
              <a:rPr lang="es-MX" sz="2400" b="1" dirty="0" err="1" smtClean="0"/>
              <a:t>vehineh</a:t>
            </a:r>
            <a:r>
              <a:rPr lang="es-MX" sz="2400" b="1" dirty="0" smtClean="0"/>
              <a:t>-ish </a:t>
            </a:r>
            <a:r>
              <a:rPr lang="es-MX" sz="2400" b="1" dirty="0" err="1" smtClean="0"/>
              <a:t>tsror-kaspo</a:t>
            </a:r>
            <a:r>
              <a:rPr lang="es-MX" sz="2400" b="1" dirty="0" smtClean="0"/>
              <a:t> </a:t>
            </a:r>
            <a:r>
              <a:rPr lang="es-MX" sz="2400" b="1" dirty="0" err="1" smtClean="0"/>
              <a:t>besako</a:t>
            </a:r>
            <a:r>
              <a:rPr lang="es-MX" sz="2400" b="1" dirty="0" smtClean="0"/>
              <a:t> </a:t>
            </a:r>
            <a:r>
              <a:rPr lang="es-MX" sz="2400" b="1" dirty="0" err="1" smtClean="0"/>
              <a:t>vayir'u</a:t>
            </a:r>
            <a:r>
              <a:rPr lang="es-MX" sz="2400" b="1" dirty="0" smtClean="0"/>
              <a:t> et-</a:t>
            </a:r>
            <a:r>
              <a:rPr lang="es-MX" sz="2400" b="1" dirty="0" err="1" smtClean="0"/>
              <a:t>tserorot</a:t>
            </a:r>
            <a:r>
              <a:rPr lang="es-MX" sz="2400" b="1" dirty="0" smtClean="0"/>
              <a:t> </a:t>
            </a:r>
            <a:r>
              <a:rPr lang="es-MX" sz="2400" b="1" dirty="0" err="1" smtClean="0"/>
              <a:t>kaspeyhem</a:t>
            </a:r>
            <a:r>
              <a:rPr lang="es-MX" sz="2400" b="1" dirty="0" smtClean="0"/>
              <a:t> </a:t>
            </a:r>
            <a:r>
              <a:rPr lang="es-MX" sz="2400" b="1" dirty="0" err="1" smtClean="0"/>
              <a:t>hemah</a:t>
            </a:r>
            <a:r>
              <a:rPr lang="es-MX" sz="2400" b="1" dirty="0" smtClean="0"/>
              <a:t> </a:t>
            </a:r>
            <a:r>
              <a:rPr lang="es-MX" sz="2400" b="1" dirty="0" err="1" smtClean="0"/>
              <a:t>va'avihem</a:t>
            </a:r>
            <a:r>
              <a:rPr lang="es-MX" sz="2400" b="1" dirty="0" smtClean="0"/>
              <a:t> </a:t>
            </a:r>
            <a:r>
              <a:rPr lang="es-MX" sz="2400" b="1" dirty="0" err="1" smtClean="0"/>
              <a:t>vayira'u</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42:36 Y les dijo su padre Jacob: Vosotros me habéis privado de mis hijos; José no está, y Simón no está, y queréis tomar a Benjamín. ¡Todas estas cosas están contra mí!</a:t>
            </a:r>
          </a:p>
          <a:p>
            <a:r>
              <a:rPr lang="es-MX" sz="2400" b="1" dirty="0" err="1" smtClean="0"/>
              <a:t>Vayomer</a:t>
            </a:r>
            <a:r>
              <a:rPr lang="es-MX" sz="2400" b="1" dirty="0" smtClean="0"/>
              <a:t> </a:t>
            </a:r>
            <a:r>
              <a:rPr lang="es-MX" sz="2400" b="1" dirty="0" err="1" smtClean="0"/>
              <a:t>alehem</a:t>
            </a:r>
            <a:r>
              <a:rPr lang="es-MX" sz="2400" b="1" dirty="0" smtClean="0"/>
              <a:t> </a:t>
            </a:r>
            <a:r>
              <a:rPr lang="es-MX" sz="2400" b="1" dirty="0" err="1" smtClean="0"/>
              <a:t>Ya'akov</a:t>
            </a:r>
            <a:r>
              <a:rPr lang="es-MX" sz="2400" b="1" dirty="0" smtClean="0"/>
              <a:t> </a:t>
            </a:r>
            <a:r>
              <a:rPr lang="es-MX" sz="2400" b="1" dirty="0" err="1" smtClean="0"/>
              <a:t>avihem</a:t>
            </a:r>
            <a:r>
              <a:rPr lang="es-MX" sz="2400" b="1" dirty="0" smtClean="0"/>
              <a:t> </a:t>
            </a:r>
            <a:r>
              <a:rPr lang="es-MX" sz="2400" b="1" dirty="0" err="1" smtClean="0"/>
              <a:t>oti</a:t>
            </a:r>
            <a:r>
              <a:rPr lang="es-MX" sz="2400" b="1" dirty="0" smtClean="0"/>
              <a:t> </a:t>
            </a:r>
            <a:r>
              <a:rPr lang="es-MX" sz="2400" b="1" dirty="0" err="1" smtClean="0"/>
              <a:t>shikaltem</a:t>
            </a:r>
            <a:r>
              <a:rPr lang="es-MX" sz="2400" b="1" dirty="0" smtClean="0"/>
              <a:t> Yosef </a:t>
            </a:r>
            <a:r>
              <a:rPr lang="es-MX" sz="2400" b="1" dirty="0" err="1" smtClean="0"/>
              <a:t>eynenu</a:t>
            </a:r>
            <a:r>
              <a:rPr lang="es-MX" sz="2400" b="1" dirty="0" smtClean="0"/>
              <a:t> </a:t>
            </a:r>
            <a:r>
              <a:rPr lang="es-MX" sz="2400" b="1" dirty="0" err="1" smtClean="0"/>
              <a:t>veShim'on</a:t>
            </a:r>
            <a:r>
              <a:rPr lang="es-MX" sz="2400" b="1" dirty="0" smtClean="0"/>
              <a:t> </a:t>
            </a:r>
            <a:r>
              <a:rPr lang="es-MX" sz="2400" b="1" dirty="0" err="1" smtClean="0"/>
              <a:t>eynenu</a:t>
            </a:r>
            <a:r>
              <a:rPr lang="es-MX" sz="2400" b="1" dirty="0" smtClean="0"/>
              <a:t> ve'et-Binyamin </a:t>
            </a:r>
            <a:r>
              <a:rPr lang="es-MX" sz="2400" b="1" dirty="0" err="1" smtClean="0"/>
              <a:t>tikaju</a:t>
            </a:r>
            <a:r>
              <a:rPr lang="es-MX" sz="2400" b="1" dirty="0" smtClean="0"/>
              <a:t> </a:t>
            </a:r>
            <a:r>
              <a:rPr lang="es-MX" sz="2400" b="1" dirty="0" err="1" smtClean="0"/>
              <a:t>alay</a:t>
            </a:r>
            <a:r>
              <a:rPr lang="es-MX" sz="2400" b="1" dirty="0" smtClean="0"/>
              <a:t> </a:t>
            </a:r>
            <a:r>
              <a:rPr lang="es-MX" sz="2400" b="1" dirty="0" err="1" smtClean="0"/>
              <a:t>hayu</a:t>
            </a:r>
            <a:r>
              <a:rPr lang="es-MX" sz="2400" b="1" dirty="0" smtClean="0"/>
              <a:t> </a:t>
            </a:r>
            <a:r>
              <a:rPr lang="es-MX" sz="2400" b="1" dirty="0" err="1" smtClean="0"/>
              <a:t>julanah</a:t>
            </a:r>
            <a:r>
              <a:rPr lang="es-MX" sz="2400" b="1" dirty="0" smtClean="0"/>
              <a:t>.</a:t>
            </a:r>
            <a:endParaRPr lang="es-MX" sz="2400" dirty="0" smtClean="0"/>
          </a:p>
          <a:p>
            <a:r>
              <a:rPr lang="es-ES" sz="2400" dirty="0" smtClean="0"/>
              <a:t>Yacob sospechó que lo habían asesinado o vendido</a:t>
            </a:r>
          </a:p>
          <a:p>
            <a:r>
              <a:rPr lang="es-ES" sz="2400" dirty="0" err="1" smtClean="0"/>
              <a:t>Malbín</a:t>
            </a:r>
            <a:r>
              <a:rPr lang="es-ES" sz="2400" dirty="0" smtClean="0"/>
              <a:t> -</a:t>
            </a:r>
            <a:r>
              <a:rPr lang="en-US" sz="2400" dirty="0" smtClean="0"/>
              <a:t>Rabbi </a:t>
            </a:r>
            <a:r>
              <a:rPr lang="en-US" sz="2400" dirty="0" smtClean="0"/>
              <a:t>Meir </a:t>
            </a:r>
            <a:r>
              <a:rPr lang="en-US" sz="2400" dirty="0" err="1" smtClean="0"/>
              <a:t>ben</a:t>
            </a:r>
            <a:r>
              <a:rPr lang="en-US" sz="2400" dirty="0" smtClean="0"/>
              <a:t> </a:t>
            </a:r>
            <a:r>
              <a:rPr lang="en-US" sz="2400" dirty="0" err="1" smtClean="0"/>
              <a:t>Yehiel</a:t>
            </a:r>
            <a:r>
              <a:rPr lang="en-US" sz="2400" dirty="0" smtClean="0"/>
              <a:t> </a:t>
            </a:r>
            <a:r>
              <a:rPr lang="en-US" sz="2400" dirty="0" smtClean="0"/>
              <a:t>Mikael</a:t>
            </a:r>
            <a:r>
              <a:rPr lang="en-US" sz="2400" dirty="0" smtClean="0"/>
              <a:t>, </a:t>
            </a:r>
            <a:r>
              <a:rPr lang="en-US" sz="2400" dirty="0" smtClean="0"/>
              <a:t>(</a:t>
            </a:r>
            <a:r>
              <a:rPr lang="en-US" sz="2400" dirty="0" err="1" smtClean="0"/>
              <a:t>Rusia</a:t>
            </a:r>
            <a:r>
              <a:rPr lang="en-US" sz="2400" dirty="0" smtClean="0"/>
              <a:t> 1809–79</a:t>
            </a:r>
            <a:r>
              <a:rPr lang="en-US" sz="2400" dirty="0" smtClean="0"/>
              <a:t>)</a:t>
            </a:r>
            <a:r>
              <a:rPr lang="es-ES" sz="2400" dirty="0" smtClean="0"/>
              <a:t> </a:t>
            </a:r>
            <a:r>
              <a:rPr lang="es-ES" sz="2400" dirty="0" smtClean="0"/>
              <a:t>lo interpreta de otra manera **</a:t>
            </a:r>
            <a:br>
              <a:rPr lang="es-ES" sz="2400" dirty="0" smtClean="0"/>
            </a:br>
            <a:endParaRPr lang="es-MX" sz="2400"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42:37 Y habló Rubén a su padre, diciendo: A dos de mis hijos harás morir si no te lo trajera. Entrégalo en mi mano, y yo lo haré volver a ti.</a:t>
            </a:r>
          </a:p>
          <a:p>
            <a:r>
              <a:rPr lang="es-MX" sz="2400" b="1" dirty="0" err="1" smtClean="0"/>
              <a:t>Vayomer</a:t>
            </a:r>
            <a:r>
              <a:rPr lang="es-MX" sz="2400" b="1" dirty="0" smtClean="0"/>
              <a:t> </a:t>
            </a:r>
            <a:r>
              <a:rPr lang="es-MX" sz="2400" b="1" dirty="0" err="1" smtClean="0"/>
              <a:t>Re'uven</a:t>
            </a:r>
            <a:r>
              <a:rPr lang="es-MX" sz="2400" b="1" dirty="0" smtClean="0"/>
              <a:t> el-</a:t>
            </a:r>
            <a:r>
              <a:rPr lang="es-MX" sz="2400" b="1" dirty="0" err="1" smtClean="0"/>
              <a:t>aviv</a:t>
            </a:r>
            <a:r>
              <a:rPr lang="es-MX" sz="2400" b="1" dirty="0" smtClean="0"/>
              <a:t> </a:t>
            </a:r>
            <a:r>
              <a:rPr lang="es-MX" sz="2400" b="1" dirty="0" err="1" smtClean="0"/>
              <a:t>lemor</a:t>
            </a:r>
            <a:r>
              <a:rPr lang="es-MX" sz="2400" b="1" dirty="0" smtClean="0"/>
              <a:t> et-</a:t>
            </a:r>
            <a:r>
              <a:rPr lang="es-MX" sz="2400" b="1" dirty="0" err="1" smtClean="0"/>
              <a:t>shney</a:t>
            </a:r>
            <a:r>
              <a:rPr lang="es-MX" sz="2400" b="1" dirty="0" smtClean="0"/>
              <a:t> </a:t>
            </a:r>
            <a:r>
              <a:rPr lang="es-MX" sz="2400" b="1" dirty="0" err="1" smtClean="0"/>
              <a:t>vanay</a:t>
            </a:r>
            <a:r>
              <a:rPr lang="es-MX" sz="2400" b="1" dirty="0" smtClean="0"/>
              <a:t> </a:t>
            </a:r>
            <a:r>
              <a:rPr lang="es-MX" sz="2400" b="1" dirty="0" err="1" smtClean="0"/>
              <a:t>tamit</a:t>
            </a:r>
            <a:r>
              <a:rPr lang="es-MX" sz="2400" b="1" dirty="0" smtClean="0"/>
              <a:t> </a:t>
            </a:r>
            <a:r>
              <a:rPr lang="es-MX" sz="2400" b="1" dirty="0" err="1" smtClean="0"/>
              <a:t>im</a:t>
            </a:r>
            <a:r>
              <a:rPr lang="es-MX" sz="2400" b="1" dirty="0" smtClean="0"/>
              <a:t>-lo </a:t>
            </a:r>
            <a:r>
              <a:rPr lang="es-MX" sz="2400" b="1" dirty="0" err="1" smtClean="0"/>
              <a:t>avi'enu</a:t>
            </a:r>
            <a:r>
              <a:rPr lang="es-MX" sz="2400" b="1" dirty="0" smtClean="0"/>
              <a:t> </a:t>
            </a:r>
            <a:r>
              <a:rPr lang="es-MX" sz="2400" b="1" dirty="0" err="1" smtClean="0"/>
              <a:t>eleyja</a:t>
            </a:r>
            <a:r>
              <a:rPr lang="es-MX" sz="2400" b="1" dirty="0" smtClean="0"/>
              <a:t> </a:t>
            </a:r>
            <a:r>
              <a:rPr lang="es-MX" sz="2400" b="1" dirty="0" err="1" smtClean="0"/>
              <a:t>tnah</a:t>
            </a:r>
            <a:r>
              <a:rPr lang="es-MX" sz="2400" b="1" dirty="0" smtClean="0"/>
              <a:t> </a:t>
            </a:r>
            <a:r>
              <a:rPr lang="es-MX" sz="2400" b="1" dirty="0" err="1" smtClean="0"/>
              <a:t>oto</a:t>
            </a:r>
            <a:r>
              <a:rPr lang="es-MX" sz="2400" b="1" dirty="0" smtClean="0"/>
              <a:t> al-</a:t>
            </a:r>
            <a:r>
              <a:rPr lang="es-MX" sz="2400" b="1" dirty="0" err="1" smtClean="0"/>
              <a:t>yadi</a:t>
            </a:r>
            <a:r>
              <a:rPr lang="es-MX" sz="2400" b="1" dirty="0" smtClean="0"/>
              <a:t> </a:t>
            </a:r>
            <a:r>
              <a:rPr lang="es-MX" sz="2400" b="1" dirty="0" err="1" smtClean="0"/>
              <a:t>va'ani</a:t>
            </a:r>
            <a:r>
              <a:rPr lang="es-MX" sz="2400" b="1" dirty="0" smtClean="0"/>
              <a:t> </a:t>
            </a:r>
            <a:r>
              <a:rPr lang="es-MX" sz="2400" b="1" dirty="0" err="1" smtClean="0"/>
              <a:t>ashivenu</a:t>
            </a:r>
            <a:r>
              <a:rPr lang="es-MX" sz="2400" b="1" dirty="0" smtClean="0"/>
              <a:t> </a:t>
            </a:r>
            <a:r>
              <a:rPr lang="es-MX" sz="2400" b="1" dirty="0" err="1" smtClean="0"/>
              <a:t>eleyja</a:t>
            </a:r>
            <a:r>
              <a:rPr lang="es-MX" sz="2400" b="1" dirty="0" smtClean="0"/>
              <a:t>.</a:t>
            </a:r>
          </a:p>
          <a:p>
            <a:r>
              <a:rPr lang="es-MX" sz="2400" i="1" dirty="0" smtClean="0"/>
              <a:t>Uno por Benjamín y el otro por José. </a:t>
            </a:r>
          </a:p>
          <a:p>
            <a:r>
              <a:rPr lang="es-MX" sz="2400" i="1" dirty="0" smtClean="0"/>
              <a:t>Esta propuesta no deja de ser insensata, puesto que los hijos de Rubén eran al mismo tiempo los nietos de Jacob. ¿Cómo podría un abuelo matar a sus propios nietos?</a:t>
            </a:r>
            <a:endParaRPr lang="es-MX" sz="2400"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42:38 Mas él respondió: No descenderé mi hijo con vosotros; pues su hermano murió y él quedó solo; y si le ocurriese alguna desgracia en el camino por donde vais, haréis descender mis canas con tristeza a la sepultura.</a:t>
            </a:r>
          </a:p>
          <a:p>
            <a:r>
              <a:rPr lang="es-MX" sz="2400" b="1" dirty="0" err="1" smtClean="0"/>
              <a:t>Vayomer</a:t>
            </a:r>
            <a:r>
              <a:rPr lang="es-MX" sz="2400" b="1" dirty="0" smtClean="0"/>
              <a:t> lo-</a:t>
            </a:r>
            <a:r>
              <a:rPr lang="es-MX" sz="2400" b="1" dirty="0" err="1" smtClean="0"/>
              <a:t>yered</a:t>
            </a:r>
            <a:r>
              <a:rPr lang="es-MX" sz="2400" b="1" dirty="0" smtClean="0"/>
              <a:t> </a:t>
            </a:r>
            <a:r>
              <a:rPr lang="es-MX" sz="2400" b="1" dirty="0" err="1" smtClean="0"/>
              <a:t>beni</a:t>
            </a:r>
            <a:r>
              <a:rPr lang="es-MX" sz="2400" b="1" dirty="0" smtClean="0"/>
              <a:t> </a:t>
            </a:r>
            <a:r>
              <a:rPr lang="es-MX" sz="2400" b="1" dirty="0" err="1" smtClean="0"/>
              <a:t>imajem</a:t>
            </a:r>
            <a:r>
              <a:rPr lang="es-MX" sz="2400" b="1" dirty="0" smtClean="0"/>
              <a:t> ki-</a:t>
            </a:r>
            <a:r>
              <a:rPr lang="es-MX" sz="2400" b="1" dirty="0" err="1" smtClean="0"/>
              <a:t>ajiv</a:t>
            </a:r>
            <a:r>
              <a:rPr lang="es-MX" sz="2400" b="1" dirty="0" smtClean="0"/>
              <a:t> met </a:t>
            </a:r>
            <a:r>
              <a:rPr lang="es-MX" sz="2400" b="1" dirty="0" err="1" smtClean="0"/>
              <a:t>vehu</a:t>
            </a:r>
            <a:r>
              <a:rPr lang="es-MX" sz="2400" b="1" dirty="0" smtClean="0"/>
              <a:t> levado </a:t>
            </a:r>
            <a:r>
              <a:rPr lang="es-MX" sz="2400" b="1" dirty="0" err="1" smtClean="0"/>
              <a:t>nish'ar</a:t>
            </a:r>
            <a:r>
              <a:rPr lang="es-MX" sz="2400" b="1" dirty="0" smtClean="0"/>
              <a:t> </a:t>
            </a:r>
            <a:r>
              <a:rPr lang="es-MX" sz="2400" b="1" dirty="0" err="1" smtClean="0"/>
              <a:t>ukra'ahu</a:t>
            </a:r>
            <a:r>
              <a:rPr lang="es-MX" sz="2400" b="1" dirty="0" smtClean="0"/>
              <a:t> </a:t>
            </a:r>
            <a:r>
              <a:rPr lang="es-MX" sz="2400" b="1" dirty="0" err="1" smtClean="0"/>
              <a:t>ason</a:t>
            </a:r>
            <a:r>
              <a:rPr lang="es-MX" sz="2400" b="1" dirty="0" smtClean="0"/>
              <a:t> </a:t>
            </a:r>
            <a:r>
              <a:rPr lang="es-MX" sz="2400" b="1" dirty="0" err="1" smtClean="0"/>
              <a:t>baderej</a:t>
            </a:r>
            <a:r>
              <a:rPr lang="es-MX" sz="2400" b="1" dirty="0" smtClean="0"/>
              <a:t> asher </a:t>
            </a:r>
            <a:r>
              <a:rPr lang="es-MX" sz="2400" b="1" dirty="0" err="1" smtClean="0"/>
              <a:t>telju-vah</a:t>
            </a:r>
            <a:r>
              <a:rPr lang="es-MX" sz="2400" b="1" dirty="0" smtClean="0"/>
              <a:t> </a:t>
            </a:r>
            <a:r>
              <a:rPr lang="es-MX" sz="2400" b="1" dirty="0" err="1" smtClean="0"/>
              <a:t>vehoradetem</a:t>
            </a:r>
            <a:r>
              <a:rPr lang="es-MX" sz="2400" b="1" dirty="0" smtClean="0"/>
              <a:t> et-</a:t>
            </a:r>
            <a:r>
              <a:rPr lang="es-MX" sz="2400" b="1" dirty="0" err="1" smtClean="0"/>
              <a:t>seyvati</a:t>
            </a:r>
            <a:r>
              <a:rPr lang="es-MX" sz="2400" b="1" dirty="0" smtClean="0"/>
              <a:t> </a:t>
            </a:r>
            <a:r>
              <a:rPr lang="es-MX" sz="2400" b="1" dirty="0" err="1" smtClean="0"/>
              <a:t>beyagon</a:t>
            </a:r>
            <a:r>
              <a:rPr lang="es-MX" sz="2400" b="1" dirty="0" smtClean="0"/>
              <a:t> </a:t>
            </a:r>
            <a:r>
              <a:rPr lang="es-MX" sz="2400" b="1" dirty="0" err="1" smtClean="0"/>
              <a:t>she'olah</a:t>
            </a:r>
            <a:r>
              <a:rPr lang="es-MX" sz="2400" b="1" dirty="0" smtClean="0"/>
              <a:t>.</a:t>
            </a:r>
          </a:p>
          <a:p>
            <a:r>
              <a:rPr lang="es-MX" sz="2400" b="1" dirty="0" smtClean="0"/>
              <a:t>El camino por donde vais…</a:t>
            </a:r>
          </a:p>
          <a:p>
            <a:r>
              <a:rPr lang="es-ES" sz="2400" i="1" dirty="0" smtClean="0"/>
              <a:t>  Jacob no quería enviar a su hijo menor con ellos, pensando que le sucediera algún accidente.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400" i="1" dirty="0" smtClean="0"/>
              <a:t>El Midrash (Yalcut 149) hace notar: Una desgracia puede ocurrir al hombre tanto en casa como de viaje. </a:t>
            </a:r>
          </a:p>
          <a:p>
            <a:r>
              <a:rPr lang="es-ES" sz="2400" i="1" dirty="0" smtClean="0"/>
              <a:t>¿Por qué Jacob se obstinaba entonces en no enviar a Benjamín? </a:t>
            </a:r>
          </a:p>
          <a:p>
            <a:r>
              <a:rPr lang="es-ES" sz="2400" i="1" dirty="0" smtClean="0"/>
              <a:t>El Rabí Eliézer Ben </a:t>
            </a:r>
            <a:r>
              <a:rPr lang="es-ES" sz="2400" i="1" dirty="0" smtClean="0"/>
              <a:t>Yacob </a:t>
            </a:r>
            <a:r>
              <a:rPr lang="es-ES" sz="2400" i="1" dirty="0" smtClean="0"/>
              <a:t>responde: Satán (este nombre significa según los casos el ángel adversario, el mal impulso, el enemigo, la tentación, los vicios y los peligros) siempre actúa en las ocasiones desfavorables, por lo que el Talmud recomienda: "No te expongas al peligro confiando en el milagro; evita las malas situaciones".</a:t>
            </a:r>
            <a:endParaRPr lang="es-ES" sz="2400" dirty="0" smtClean="0"/>
          </a:p>
          <a:p>
            <a:r>
              <a:rPr lang="es-ES" sz="2400" dirty="0" smtClean="0"/>
              <a:t>Que dice Rambán.**</a:t>
            </a:r>
            <a:br>
              <a:rPr lang="es-ES" sz="2400" dirty="0" smtClean="0"/>
            </a:br>
            <a:r>
              <a:rPr lang="es-ES" sz="2400" dirty="0" smtClean="0"/>
              <a:t> </a:t>
            </a:r>
            <a:br>
              <a:rPr lang="es-ES" sz="2400" dirty="0" smtClean="0"/>
            </a:br>
            <a:endParaRPr lang="es-MX" sz="2400"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43:1 Mas el hambre era insoportable en la tierra.</a:t>
            </a:r>
          </a:p>
          <a:p>
            <a:r>
              <a:rPr lang="es-MX" sz="2400" b="1" dirty="0" err="1" smtClean="0"/>
              <a:t>Vehara'av</a:t>
            </a:r>
            <a:r>
              <a:rPr lang="es-MX" sz="2400" b="1" dirty="0" smtClean="0"/>
              <a:t> </a:t>
            </a:r>
            <a:r>
              <a:rPr lang="es-MX" sz="2400" b="1" dirty="0" err="1" smtClean="0"/>
              <a:t>kaved</a:t>
            </a:r>
            <a:r>
              <a:rPr lang="es-MX" sz="2400" b="1" dirty="0" smtClean="0"/>
              <a:t> </a:t>
            </a:r>
            <a:r>
              <a:rPr lang="es-MX" sz="2400" b="1" dirty="0" err="1" smtClean="0"/>
              <a:t>ba'arets</a:t>
            </a:r>
            <a:r>
              <a:rPr lang="es-MX" sz="2400" b="1" dirty="0" smtClean="0"/>
              <a:t>.</a:t>
            </a:r>
            <a:endParaRPr lang="es-MX" sz="2400" dirty="0" smtClean="0"/>
          </a:p>
          <a:p>
            <a:r>
              <a:rPr lang="es-MX" sz="2400" dirty="0" smtClean="0"/>
              <a:t>43:2 Sucedió pues que cuando acabaron de comer el alimento que habían traído de Egipto, su padre les dijo: Volved, compradnos un poco de alimento.</a:t>
            </a:r>
          </a:p>
          <a:p>
            <a:r>
              <a:rPr lang="es-MX" sz="2400" b="1" dirty="0" err="1" smtClean="0"/>
              <a:t>Veyehi</a:t>
            </a:r>
            <a:r>
              <a:rPr lang="es-MX" sz="2400" b="1" dirty="0" smtClean="0"/>
              <a:t> </a:t>
            </a:r>
            <a:r>
              <a:rPr lang="es-MX" sz="2400" b="1" dirty="0" err="1" smtClean="0"/>
              <a:t>ka'asher</a:t>
            </a:r>
            <a:r>
              <a:rPr lang="es-MX" sz="2400" b="1" dirty="0" smtClean="0"/>
              <a:t> </a:t>
            </a:r>
            <a:r>
              <a:rPr lang="es-MX" sz="2400" b="1" dirty="0" err="1" smtClean="0"/>
              <a:t>kilu</a:t>
            </a:r>
            <a:r>
              <a:rPr lang="es-MX" sz="2400" b="1" dirty="0" smtClean="0"/>
              <a:t> </a:t>
            </a:r>
            <a:r>
              <a:rPr lang="es-MX" sz="2400" b="1" dirty="0" err="1" smtClean="0"/>
              <a:t>le'ejol</a:t>
            </a:r>
            <a:r>
              <a:rPr lang="es-MX" sz="2400" b="1" dirty="0" smtClean="0"/>
              <a:t> et-</a:t>
            </a:r>
            <a:r>
              <a:rPr lang="es-MX" sz="2400" b="1" dirty="0" err="1" smtClean="0"/>
              <a:t>hashever</a:t>
            </a:r>
            <a:r>
              <a:rPr lang="es-MX" sz="2400" b="1" dirty="0" smtClean="0"/>
              <a:t> asher </a:t>
            </a:r>
            <a:r>
              <a:rPr lang="es-MX" sz="2400" b="1" dirty="0" err="1" smtClean="0"/>
              <a:t>hevi'u</a:t>
            </a:r>
            <a:r>
              <a:rPr lang="es-MX" sz="2400" b="1" dirty="0" smtClean="0"/>
              <a:t> mi-</a:t>
            </a:r>
            <a:r>
              <a:rPr lang="es-MX" sz="2400" b="1" dirty="0" err="1" smtClean="0"/>
              <a:t>Mitsrayim</a:t>
            </a:r>
            <a:r>
              <a:rPr lang="es-MX" sz="2400" b="1" dirty="0" smtClean="0"/>
              <a:t> </a:t>
            </a:r>
            <a:r>
              <a:rPr lang="es-MX" sz="2400" b="1" dirty="0" err="1" smtClean="0"/>
              <a:t>vayomer</a:t>
            </a:r>
            <a:r>
              <a:rPr lang="es-MX" sz="2400" b="1" dirty="0" smtClean="0"/>
              <a:t> </a:t>
            </a:r>
            <a:r>
              <a:rPr lang="es-MX" sz="2400" b="1" dirty="0" err="1" smtClean="0"/>
              <a:t>aleyhem</a:t>
            </a:r>
            <a:r>
              <a:rPr lang="es-MX" sz="2400" b="1" dirty="0" smtClean="0"/>
              <a:t> </a:t>
            </a:r>
            <a:r>
              <a:rPr lang="es-MX" sz="2400" b="1" dirty="0" err="1" smtClean="0"/>
              <a:t>avihem</a:t>
            </a:r>
            <a:r>
              <a:rPr lang="es-MX" sz="2400" b="1" dirty="0" smtClean="0"/>
              <a:t> </a:t>
            </a:r>
            <a:r>
              <a:rPr lang="es-MX" sz="2400" b="1" dirty="0" err="1" smtClean="0"/>
              <a:t>shuvu</a:t>
            </a:r>
            <a:r>
              <a:rPr lang="es-MX" sz="2400" b="1" dirty="0" smtClean="0"/>
              <a:t> </a:t>
            </a:r>
            <a:r>
              <a:rPr lang="es-MX" sz="2400" b="1" dirty="0" err="1" smtClean="0"/>
              <a:t>shivru-lanu</a:t>
            </a:r>
            <a:r>
              <a:rPr lang="es-MX" sz="2400" b="1" dirty="0" smtClean="0"/>
              <a:t> </a:t>
            </a:r>
            <a:r>
              <a:rPr lang="es-MX" sz="2400" b="1" dirty="0" err="1" smtClean="0"/>
              <a:t>me'at-ojel</a:t>
            </a:r>
            <a:r>
              <a:rPr lang="es-MX" sz="2400" b="1" dirty="0" smtClean="0"/>
              <a:t>.</a:t>
            </a:r>
            <a:endParaRPr lang="es-MX" sz="2400" dirty="0" smtClean="0"/>
          </a:p>
          <a:p>
            <a:r>
              <a:rPr lang="es-ES" sz="2400" dirty="0" smtClean="0"/>
              <a:t/>
            </a:r>
            <a:br>
              <a:rPr lang="es-ES" sz="2400" dirty="0" smtClean="0"/>
            </a:br>
            <a:r>
              <a:rPr lang="es-ES" sz="2400" dirty="0" smtClean="0"/>
              <a:t> </a:t>
            </a:r>
            <a:br>
              <a:rPr lang="es-ES" sz="2400" dirty="0" smtClean="0"/>
            </a:br>
            <a:endParaRPr lang="es-MX" sz="2400"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43:3 Entonces le respondió Yehudá, diciendo: Seriamente nos advirtió aquel hombre diciendo: No veréis mi rostro sin (que venga) vuestro hermano con vosotros.</a:t>
            </a:r>
          </a:p>
          <a:p>
            <a:r>
              <a:rPr lang="es-MX" sz="2400" b="1" dirty="0" err="1" smtClean="0"/>
              <a:t>Vayomer</a:t>
            </a:r>
            <a:r>
              <a:rPr lang="es-MX" sz="2400" b="1" dirty="0" smtClean="0"/>
              <a:t> </a:t>
            </a:r>
            <a:r>
              <a:rPr lang="es-MX" sz="2400" b="1" dirty="0" err="1" smtClean="0"/>
              <a:t>elav</a:t>
            </a:r>
            <a:r>
              <a:rPr lang="es-MX" sz="2400" b="1" dirty="0" smtClean="0"/>
              <a:t> </a:t>
            </a:r>
            <a:r>
              <a:rPr lang="es-MX" sz="2400" b="1" dirty="0" err="1" smtClean="0"/>
              <a:t>Yehudah</a:t>
            </a:r>
            <a:r>
              <a:rPr lang="es-MX" sz="2400" b="1" dirty="0" smtClean="0"/>
              <a:t> </a:t>
            </a:r>
            <a:r>
              <a:rPr lang="es-MX" sz="2400" b="1" dirty="0" err="1" smtClean="0"/>
              <a:t>lemor</a:t>
            </a:r>
            <a:r>
              <a:rPr lang="es-MX" sz="2400" b="1" dirty="0" smtClean="0"/>
              <a:t> </a:t>
            </a:r>
            <a:r>
              <a:rPr lang="es-MX" sz="2400" b="1" dirty="0" err="1" smtClean="0"/>
              <a:t>ha'ed</a:t>
            </a:r>
            <a:r>
              <a:rPr lang="es-MX" sz="2400" b="1" dirty="0" smtClean="0"/>
              <a:t> </a:t>
            </a:r>
            <a:r>
              <a:rPr lang="es-MX" sz="2400" b="1" dirty="0" err="1" smtClean="0"/>
              <a:t>he'id</a:t>
            </a:r>
            <a:r>
              <a:rPr lang="es-MX" sz="2400" b="1" dirty="0" smtClean="0"/>
              <a:t> </a:t>
            </a:r>
            <a:r>
              <a:rPr lang="es-MX" sz="2400" b="1" dirty="0" err="1" smtClean="0"/>
              <a:t>banu</a:t>
            </a:r>
            <a:r>
              <a:rPr lang="es-MX" sz="2400" b="1" dirty="0" smtClean="0"/>
              <a:t> </a:t>
            </a:r>
            <a:r>
              <a:rPr lang="es-MX" sz="2400" b="1" dirty="0" err="1" smtClean="0"/>
              <a:t>ha'ish</a:t>
            </a:r>
            <a:r>
              <a:rPr lang="es-MX" sz="2400" b="1" dirty="0" smtClean="0"/>
              <a:t> </a:t>
            </a:r>
            <a:r>
              <a:rPr lang="es-MX" sz="2400" b="1" dirty="0" err="1" smtClean="0"/>
              <a:t>lemor</a:t>
            </a:r>
            <a:r>
              <a:rPr lang="es-MX" sz="2400" b="1" dirty="0" smtClean="0"/>
              <a:t> lo-</a:t>
            </a:r>
            <a:r>
              <a:rPr lang="es-MX" sz="2400" b="1" dirty="0" err="1" smtClean="0"/>
              <a:t>tir'u</a:t>
            </a:r>
            <a:r>
              <a:rPr lang="es-MX" sz="2400" b="1" dirty="0" smtClean="0"/>
              <a:t> </a:t>
            </a:r>
            <a:r>
              <a:rPr lang="es-MX" sz="2400" b="1" dirty="0" err="1" smtClean="0"/>
              <a:t>fanay</a:t>
            </a:r>
            <a:r>
              <a:rPr lang="es-MX" sz="2400" b="1" dirty="0" smtClean="0"/>
              <a:t> </a:t>
            </a:r>
            <a:r>
              <a:rPr lang="es-MX" sz="2400" b="1" dirty="0" err="1" smtClean="0"/>
              <a:t>bilti</a:t>
            </a:r>
            <a:r>
              <a:rPr lang="es-MX" sz="2400" b="1" dirty="0" smtClean="0"/>
              <a:t> </a:t>
            </a:r>
            <a:r>
              <a:rPr lang="es-MX" sz="2400" b="1" dirty="0" err="1" smtClean="0"/>
              <a:t>ajijem</a:t>
            </a:r>
            <a:r>
              <a:rPr lang="es-MX" sz="2400" b="1" dirty="0" smtClean="0"/>
              <a:t> </a:t>
            </a:r>
            <a:r>
              <a:rPr lang="es-MX" sz="2400" b="1" dirty="0" err="1" smtClean="0"/>
              <a:t>itjem</a:t>
            </a:r>
            <a:r>
              <a:rPr lang="es-MX" sz="2400" b="1" dirty="0" smtClean="0"/>
              <a:t>.</a:t>
            </a:r>
            <a:endParaRPr lang="es-MX" sz="2400" dirty="0" smtClean="0"/>
          </a:p>
          <a:p>
            <a:r>
              <a:rPr lang="es-MX" sz="2400" dirty="0" smtClean="0"/>
              <a:t>43:4 Si envías a nuestro hermano con nosotros, descenderemos y te compraremos alimentos;</a:t>
            </a:r>
          </a:p>
          <a:p>
            <a:r>
              <a:rPr lang="es-MX" sz="2400" b="1" dirty="0" err="1" smtClean="0"/>
              <a:t>Im-yeshja</a:t>
            </a:r>
            <a:r>
              <a:rPr lang="es-MX" sz="2400" b="1" dirty="0" smtClean="0"/>
              <a:t> </a:t>
            </a:r>
            <a:r>
              <a:rPr lang="es-MX" sz="2400" b="1" dirty="0" err="1" smtClean="0"/>
              <a:t>meshale'aj</a:t>
            </a:r>
            <a:r>
              <a:rPr lang="es-MX" sz="2400" b="1" dirty="0" smtClean="0"/>
              <a:t> et-</a:t>
            </a:r>
            <a:r>
              <a:rPr lang="es-MX" sz="2400" b="1" dirty="0" err="1" smtClean="0"/>
              <a:t>ajinu</a:t>
            </a:r>
            <a:r>
              <a:rPr lang="es-MX" sz="2400" b="1" dirty="0" smtClean="0"/>
              <a:t> </a:t>
            </a:r>
            <a:r>
              <a:rPr lang="es-MX" sz="2400" b="1" dirty="0" err="1" smtClean="0"/>
              <a:t>itanu</a:t>
            </a:r>
            <a:r>
              <a:rPr lang="es-MX" sz="2400" b="1" dirty="0" smtClean="0"/>
              <a:t> </a:t>
            </a:r>
            <a:r>
              <a:rPr lang="es-MX" sz="2400" b="1" dirty="0" err="1" smtClean="0"/>
              <a:t>nerdah</a:t>
            </a:r>
            <a:r>
              <a:rPr lang="es-MX" sz="2400" b="1" dirty="0" smtClean="0"/>
              <a:t> </a:t>
            </a:r>
            <a:r>
              <a:rPr lang="es-MX" sz="2400" b="1" dirty="0" err="1" smtClean="0"/>
              <a:t>venishberah</a:t>
            </a:r>
            <a:r>
              <a:rPr lang="es-MX" sz="2400" b="1" dirty="0" smtClean="0"/>
              <a:t> leja </a:t>
            </a:r>
            <a:r>
              <a:rPr lang="es-MX" sz="2400" b="1" dirty="0" err="1" smtClean="0"/>
              <a:t>ojel</a:t>
            </a:r>
            <a:r>
              <a:rPr lang="es-MX" sz="2400" b="1" dirty="0" smtClean="0"/>
              <a:t>.</a:t>
            </a:r>
            <a:endParaRPr lang="es-MX" sz="2400" dirty="0" smtClean="0"/>
          </a:p>
          <a:p>
            <a:r>
              <a:rPr lang="es-ES" sz="2400" dirty="0" smtClean="0"/>
              <a:t/>
            </a:r>
            <a:br>
              <a:rPr lang="es-ES" sz="2400" dirty="0" smtClean="0"/>
            </a:br>
            <a:r>
              <a:rPr lang="es-ES" sz="2400" dirty="0" smtClean="0"/>
              <a:t> </a:t>
            </a:r>
            <a:br>
              <a:rPr lang="es-ES" sz="2400" dirty="0" smtClean="0"/>
            </a:br>
            <a:endParaRPr lang="es-MX" sz="2400"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43:5 mas si tú no lo envías no descenderemos, porque el hombre nos dijo: No veréis mi rostro sin estar vuestro hermano con vosotros.</a:t>
            </a:r>
          </a:p>
          <a:p>
            <a:r>
              <a:rPr lang="es-MX" sz="2400" b="1" dirty="0" err="1" smtClean="0"/>
              <a:t>Ve'im</a:t>
            </a:r>
            <a:r>
              <a:rPr lang="es-MX" sz="2400" b="1" dirty="0" smtClean="0"/>
              <a:t> </a:t>
            </a:r>
            <a:r>
              <a:rPr lang="es-MX" sz="2400" b="1" dirty="0" err="1" smtClean="0"/>
              <a:t>eynja</a:t>
            </a:r>
            <a:r>
              <a:rPr lang="es-MX" sz="2400" b="1" dirty="0" smtClean="0"/>
              <a:t> </a:t>
            </a:r>
            <a:r>
              <a:rPr lang="es-MX" sz="2400" b="1" dirty="0" err="1" smtClean="0"/>
              <a:t>meshale'aj</a:t>
            </a:r>
            <a:r>
              <a:rPr lang="es-MX" sz="2400" b="1" dirty="0" smtClean="0"/>
              <a:t> lo </a:t>
            </a:r>
            <a:r>
              <a:rPr lang="es-MX" sz="2400" b="1" dirty="0" err="1" smtClean="0"/>
              <a:t>nered</a:t>
            </a:r>
            <a:r>
              <a:rPr lang="es-MX" sz="2400" b="1" dirty="0" smtClean="0"/>
              <a:t> ki-</a:t>
            </a:r>
            <a:r>
              <a:rPr lang="es-MX" sz="2400" b="1" dirty="0" err="1" smtClean="0"/>
              <a:t>ha'ish</a:t>
            </a:r>
            <a:r>
              <a:rPr lang="es-MX" sz="2400" b="1" dirty="0" smtClean="0"/>
              <a:t> amar </a:t>
            </a:r>
            <a:r>
              <a:rPr lang="es-MX" sz="2400" b="1" dirty="0" err="1" smtClean="0"/>
              <a:t>eleynu</a:t>
            </a:r>
            <a:r>
              <a:rPr lang="es-MX" sz="2400" b="1" dirty="0" smtClean="0"/>
              <a:t> lo-</a:t>
            </a:r>
            <a:r>
              <a:rPr lang="es-MX" sz="2400" b="1" dirty="0" err="1" smtClean="0"/>
              <a:t>tir'u</a:t>
            </a:r>
            <a:r>
              <a:rPr lang="es-MX" sz="2400" b="1" dirty="0" smtClean="0"/>
              <a:t> </a:t>
            </a:r>
            <a:r>
              <a:rPr lang="es-MX" sz="2400" b="1" dirty="0" err="1" smtClean="0"/>
              <a:t>fanay</a:t>
            </a:r>
            <a:r>
              <a:rPr lang="es-MX" sz="2400" b="1" dirty="0" smtClean="0"/>
              <a:t> </a:t>
            </a:r>
            <a:r>
              <a:rPr lang="es-MX" sz="2400" b="1" dirty="0" err="1" smtClean="0"/>
              <a:t>bilti</a:t>
            </a:r>
            <a:r>
              <a:rPr lang="es-MX" sz="2400" b="1" dirty="0" smtClean="0"/>
              <a:t> </a:t>
            </a:r>
            <a:r>
              <a:rPr lang="es-MX" sz="2400" b="1" dirty="0" err="1" smtClean="0"/>
              <a:t>ajijem</a:t>
            </a:r>
            <a:r>
              <a:rPr lang="es-MX" sz="2400" b="1" dirty="0" smtClean="0"/>
              <a:t> </a:t>
            </a:r>
            <a:r>
              <a:rPr lang="es-MX" sz="2400" b="1" dirty="0" err="1" smtClean="0"/>
              <a:t>itjem</a:t>
            </a:r>
            <a:r>
              <a:rPr lang="es-MX" sz="2400" b="1" dirty="0" smtClean="0"/>
              <a:t>.</a:t>
            </a:r>
            <a:endParaRPr lang="es-MX" sz="2400" dirty="0" smtClean="0"/>
          </a:p>
          <a:p>
            <a:r>
              <a:rPr lang="es-MX" sz="2400" dirty="0" smtClean="0"/>
              <a:t>43:6 Y dijo Israel: ¿Por qué me hicisteis este mal, de decir al hombre que teníais todavía otro hermano?</a:t>
            </a:r>
          </a:p>
          <a:p>
            <a:r>
              <a:rPr lang="es-MX" sz="2400" b="1" dirty="0" err="1" smtClean="0"/>
              <a:t>Vayomer</a:t>
            </a:r>
            <a:r>
              <a:rPr lang="es-MX" sz="2400" b="1" dirty="0" smtClean="0"/>
              <a:t> </a:t>
            </a:r>
            <a:r>
              <a:rPr lang="es-MX" sz="2400" b="1" dirty="0" err="1" smtClean="0"/>
              <a:t>Yisra'el</a:t>
            </a:r>
            <a:r>
              <a:rPr lang="es-MX" sz="2400" b="1" dirty="0" smtClean="0"/>
              <a:t> </a:t>
            </a:r>
            <a:r>
              <a:rPr lang="es-MX" sz="2400" b="1" dirty="0" err="1" smtClean="0"/>
              <a:t>lamah</a:t>
            </a:r>
            <a:r>
              <a:rPr lang="es-MX" sz="2400" b="1" dirty="0" smtClean="0"/>
              <a:t> </a:t>
            </a:r>
            <a:r>
              <a:rPr lang="es-MX" sz="2400" b="1" dirty="0" err="1" smtClean="0"/>
              <a:t>hare'otem</a:t>
            </a:r>
            <a:r>
              <a:rPr lang="es-MX" sz="2400" b="1" dirty="0" smtClean="0"/>
              <a:t> </a:t>
            </a:r>
            <a:r>
              <a:rPr lang="es-MX" sz="2400" b="1" dirty="0" err="1" smtClean="0"/>
              <a:t>li</a:t>
            </a:r>
            <a:r>
              <a:rPr lang="es-MX" sz="2400" b="1" dirty="0" smtClean="0"/>
              <a:t> </a:t>
            </a:r>
            <a:r>
              <a:rPr lang="es-MX" sz="2400" b="1" dirty="0" err="1" smtClean="0"/>
              <a:t>lehagid</a:t>
            </a:r>
            <a:r>
              <a:rPr lang="es-MX" sz="2400" b="1" dirty="0" smtClean="0"/>
              <a:t> </a:t>
            </a:r>
            <a:r>
              <a:rPr lang="es-MX" sz="2400" b="1" dirty="0" err="1" smtClean="0"/>
              <a:t>la'ish</a:t>
            </a:r>
            <a:r>
              <a:rPr lang="es-MX" sz="2400" b="1" dirty="0" smtClean="0"/>
              <a:t> </a:t>
            </a:r>
            <a:r>
              <a:rPr lang="es-MX" sz="2400" b="1" dirty="0" err="1" smtClean="0"/>
              <a:t>ha'od</a:t>
            </a:r>
            <a:r>
              <a:rPr lang="es-MX" sz="2400" b="1" dirty="0" smtClean="0"/>
              <a:t> </a:t>
            </a:r>
            <a:r>
              <a:rPr lang="es-MX" sz="2400" b="1" dirty="0" err="1" smtClean="0"/>
              <a:t>lajem</a:t>
            </a:r>
            <a:r>
              <a:rPr lang="es-MX" sz="2400" b="1" dirty="0" smtClean="0"/>
              <a:t> aj.</a:t>
            </a:r>
            <a:endParaRPr lang="es-MX" sz="2400" dirty="0" smtClean="0"/>
          </a:p>
          <a:p>
            <a:r>
              <a:rPr lang="es-ES" sz="2400" dirty="0" smtClean="0"/>
              <a:t>Aquí no les habla Yacob, sino Israel **</a:t>
            </a:r>
            <a:br>
              <a:rPr lang="es-ES" sz="2400" dirty="0" smtClean="0"/>
            </a:br>
            <a:r>
              <a:rPr lang="es-ES" sz="2400" dirty="0" smtClean="0"/>
              <a:t> </a:t>
            </a:r>
            <a:br>
              <a:rPr lang="es-ES" sz="2400" dirty="0" smtClean="0"/>
            </a:br>
            <a:endParaRPr lang="es-MX" sz="2400"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43:7 Y ellos contestaron: Con mucha insistencia nos preguntó el hombre acerca de nosotros y de nuestra parentela, diciendo: ¿Vive todavía vuestro padre? ¿Tenéis otro hermano? Y le hablamos conforme a estas palabras. ¿Cómo sabíamos que diría "haced venir a vuestro hermano."</a:t>
            </a:r>
          </a:p>
          <a:p>
            <a:r>
              <a:rPr lang="es-MX" sz="2400" b="1" dirty="0" err="1" smtClean="0"/>
              <a:t>Vayomeru</a:t>
            </a:r>
            <a:r>
              <a:rPr lang="es-MX" sz="2400" b="1" dirty="0" smtClean="0"/>
              <a:t> </a:t>
            </a:r>
            <a:r>
              <a:rPr lang="es-MX" sz="2400" b="1" dirty="0" err="1" smtClean="0"/>
              <a:t>sha'ol</a:t>
            </a:r>
            <a:r>
              <a:rPr lang="es-MX" sz="2400" b="1" dirty="0" smtClean="0"/>
              <a:t> </a:t>
            </a:r>
            <a:r>
              <a:rPr lang="es-MX" sz="2400" b="1" dirty="0" err="1" smtClean="0"/>
              <a:t>sha'al-ha'ish</a:t>
            </a:r>
            <a:r>
              <a:rPr lang="es-MX" sz="2400" b="1" dirty="0" smtClean="0"/>
              <a:t> </a:t>
            </a:r>
            <a:r>
              <a:rPr lang="es-MX" sz="2400" b="1" dirty="0" err="1" smtClean="0"/>
              <a:t>lanu</a:t>
            </a:r>
            <a:r>
              <a:rPr lang="es-MX" sz="2400" b="1" dirty="0" smtClean="0"/>
              <a:t> </a:t>
            </a:r>
            <a:r>
              <a:rPr lang="es-MX" sz="2400" b="1" dirty="0" err="1" smtClean="0"/>
              <a:t>ulemoladetenu</a:t>
            </a:r>
            <a:r>
              <a:rPr lang="es-MX" sz="2400" b="1" dirty="0" smtClean="0"/>
              <a:t> </a:t>
            </a:r>
            <a:r>
              <a:rPr lang="es-MX" sz="2400" b="1" dirty="0" err="1" smtClean="0"/>
              <a:t>lemor</a:t>
            </a:r>
            <a:r>
              <a:rPr lang="es-MX" sz="2400" b="1" dirty="0" smtClean="0"/>
              <a:t> </a:t>
            </a:r>
            <a:r>
              <a:rPr lang="es-MX" sz="2400" b="1" dirty="0" err="1" smtClean="0"/>
              <a:t>ha'od</a:t>
            </a:r>
            <a:r>
              <a:rPr lang="es-MX" sz="2400" b="1" dirty="0" smtClean="0"/>
              <a:t> </a:t>
            </a:r>
            <a:r>
              <a:rPr lang="es-MX" sz="2400" b="1" dirty="0" err="1" smtClean="0"/>
              <a:t>avijem</a:t>
            </a:r>
            <a:r>
              <a:rPr lang="es-MX" sz="2400" b="1" dirty="0" smtClean="0"/>
              <a:t> </a:t>
            </a:r>
            <a:r>
              <a:rPr lang="es-MX" sz="2400" b="1" dirty="0" err="1" smtClean="0"/>
              <a:t>jay</a:t>
            </a:r>
            <a:r>
              <a:rPr lang="es-MX" sz="2400" b="1" dirty="0" smtClean="0"/>
              <a:t> </a:t>
            </a:r>
            <a:r>
              <a:rPr lang="es-MX" sz="2400" b="1" dirty="0" err="1" smtClean="0"/>
              <a:t>hayesh</a:t>
            </a:r>
            <a:r>
              <a:rPr lang="es-MX" sz="2400" b="1" dirty="0" smtClean="0"/>
              <a:t> </a:t>
            </a:r>
            <a:r>
              <a:rPr lang="es-MX" sz="2400" b="1" dirty="0" err="1" smtClean="0"/>
              <a:t>lajem</a:t>
            </a:r>
            <a:r>
              <a:rPr lang="es-MX" sz="2400" b="1" dirty="0" smtClean="0"/>
              <a:t> aj </a:t>
            </a:r>
            <a:r>
              <a:rPr lang="es-MX" sz="2400" b="1" dirty="0" err="1" smtClean="0"/>
              <a:t>vanaged</a:t>
            </a:r>
            <a:r>
              <a:rPr lang="es-MX" sz="2400" b="1" dirty="0" smtClean="0"/>
              <a:t>-lo al-pi </a:t>
            </a:r>
            <a:r>
              <a:rPr lang="es-MX" sz="2400" b="1" dirty="0" err="1" smtClean="0"/>
              <a:t>hadevarim</a:t>
            </a:r>
            <a:r>
              <a:rPr lang="es-MX" sz="2400" b="1" dirty="0" smtClean="0"/>
              <a:t> </a:t>
            </a:r>
            <a:r>
              <a:rPr lang="es-MX" sz="2400" b="1" dirty="0" err="1" smtClean="0"/>
              <a:t>ha'eleh</a:t>
            </a:r>
            <a:r>
              <a:rPr lang="es-MX" sz="2400" b="1" dirty="0" smtClean="0"/>
              <a:t> </a:t>
            </a:r>
            <a:r>
              <a:rPr lang="es-MX" sz="2400" b="1" dirty="0" err="1" smtClean="0"/>
              <a:t>hayodoa</a:t>
            </a:r>
            <a:r>
              <a:rPr lang="es-MX" sz="2400" b="1" dirty="0" smtClean="0"/>
              <a:t> </a:t>
            </a:r>
            <a:r>
              <a:rPr lang="es-MX" sz="2400" b="1" dirty="0" err="1" smtClean="0"/>
              <a:t>neda</a:t>
            </a:r>
            <a:r>
              <a:rPr lang="es-MX" sz="2400" b="1" dirty="0" smtClean="0"/>
              <a:t> ki </a:t>
            </a:r>
            <a:r>
              <a:rPr lang="es-MX" sz="2400" b="1" dirty="0" err="1" smtClean="0"/>
              <a:t>yomar</a:t>
            </a:r>
            <a:r>
              <a:rPr lang="es-MX" sz="2400" b="1" dirty="0" smtClean="0"/>
              <a:t> </a:t>
            </a:r>
            <a:r>
              <a:rPr lang="es-MX" sz="2400" b="1" dirty="0" err="1" smtClean="0"/>
              <a:t>horidu</a:t>
            </a:r>
            <a:r>
              <a:rPr lang="es-MX" sz="2400" b="1" dirty="0" smtClean="0"/>
              <a:t> et-</a:t>
            </a:r>
            <a:r>
              <a:rPr lang="es-MX" sz="2400" b="1" dirty="0" err="1" smtClean="0"/>
              <a:t>ajijem</a:t>
            </a:r>
            <a:endParaRPr lang="es-MX" sz="2400"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43:8 Y dijo Judá a su padre: Envía, te ruego, al mozo conmigo, así nos levantaremos e iremos para que vivamos y no muramos, tanto nosotros como tú y nuestras criaturas.</a:t>
            </a:r>
          </a:p>
          <a:p>
            <a:r>
              <a:rPr lang="es-MX" sz="2400" b="1" dirty="0" err="1" smtClean="0"/>
              <a:t>Vayomer</a:t>
            </a:r>
            <a:r>
              <a:rPr lang="es-MX" sz="2400" b="1" dirty="0" smtClean="0"/>
              <a:t> </a:t>
            </a:r>
            <a:r>
              <a:rPr lang="es-MX" sz="2400" b="1" dirty="0" err="1" smtClean="0"/>
              <a:t>Yehudah</a:t>
            </a:r>
            <a:r>
              <a:rPr lang="es-MX" sz="2400" b="1" dirty="0" smtClean="0"/>
              <a:t> el-</a:t>
            </a:r>
            <a:r>
              <a:rPr lang="es-MX" sz="2400" b="1" dirty="0" err="1" smtClean="0"/>
              <a:t>Yisra'el</a:t>
            </a:r>
            <a:r>
              <a:rPr lang="es-MX" sz="2400" b="1" dirty="0" smtClean="0"/>
              <a:t> </a:t>
            </a:r>
            <a:r>
              <a:rPr lang="es-MX" sz="2400" b="1" dirty="0" err="1" smtClean="0"/>
              <a:t>aviv</a:t>
            </a:r>
            <a:r>
              <a:rPr lang="es-MX" sz="2400" b="1" dirty="0" smtClean="0"/>
              <a:t> </a:t>
            </a:r>
            <a:r>
              <a:rPr lang="es-MX" sz="2400" b="1" dirty="0" err="1" smtClean="0"/>
              <a:t>shiljah</a:t>
            </a:r>
            <a:r>
              <a:rPr lang="es-MX" sz="2400" b="1" dirty="0" smtClean="0"/>
              <a:t> </a:t>
            </a:r>
            <a:r>
              <a:rPr lang="es-MX" sz="2400" b="1" dirty="0" err="1" smtClean="0"/>
              <a:t>hana'ar</a:t>
            </a:r>
            <a:r>
              <a:rPr lang="es-MX" sz="2400" b="1" dirty="0" smtClean="0"/>
              <a:t> </a:t>
            </a:r>
            <a:r>
              <a:rPr lang="es-MX" sz="2400" b="1" dirty="0" err="1" smtClean="0"/>
              <a:t>iti</a:t>
            </a:r>
            <a:r>
              <a:rPr lang="es-MX" sz="2400" b="1" dirty="0" smtClean="0"/>
              <a:t> </a:t>
            </a:r>
            <a:r>
              <a:rPr lang="es-MX" sz="2400" b="1" dirty="0" err="1" smtClean="0"/>
              <a:t>venakumah</a:t>
            </a:r>
            <a:r>
              <a:rPr lang="es-MX" sz="2400" b="1" dirty="0" smtClean="0"/>
              <a:t> </a:t>
            </a:r>
            <a:r>
              <a:rPr lang="es-MX" sz="2400" b="1" dirty="0" err="1" smtClean="0"/>
              <a:t>venelejah</a:t>
            </a:r>
            <a:r>
              <a:rPr lang="es-MX" sz="2400" b="1" dirty="0" smtClean="0"/>
              <a:t> </a:t>
            </a:r>
            <a:r>
              <a:rPr lang="es-MX" sz="2400" b="1" dirty="0" err="1" smtClean="0"/>
              <a:t>venijyeh</a:t>
            </a:r>
            <a:r>
              <a:rPr lang="es-MX" sz="2400" b="1" dirty="0" smtClean="0"/>
              <a:t> velo </a:t>
            </a:r>
            <a:r>
              <a:rPr lang="es-MX" sz="2400" b="1" dirty="0" err="1" smtClean="0"/>
              <a:t>namut</a:t>
            </a:r>
            <a:r>
              <a:rPr lang="es-MX" sz="2400" b="1" dirty="0" smtClean="0"/>
              <a:t> </a:t>
            </a:r>
            <a:r>
              <a:rPr lang="es-MX" sz="2400" b="1" dirty="0" err="1" smtClean="0"/>
              <a:t>gam-anajnu</a:t>
            </a:r>
            <a:r>
              <a:rPr lang="es-MX" sz="2400" b="1" dirty="0" smtClean="0"/>
              <a:t> </a:t>
            </a:r>
            <a:r>
              <a:rPr lang="es-MX" sz="2400" b="1" dirty="0" err="1" smtClean="0"/>
              <a:t>gam-atah</a:t>
            </a:r>
            <a:r>
              <a:rPr lang="es-MX" sz="2400" b="1" dirty="0" smtClean="0"/>
              <a:t> </a:t>
            </a:r>
            <a:r>
              <a:rPr lang="es-MX" sz="2400" b="1" dirty="0" err="1" smtClean="0"/>
              <a:t>gam-tapenu</a:t>
            </a:r>
            <a:r>
              <a:rPr lang="es-MX" sz="2400" b="1" dirty="0" smtClean="0"/>
              <a:t>.</a:t>
            </a:r>
            <a:endParaRPr lang="es-MX" sz="2400" dirty="0" smtClean="0"/>
          </a:p>
          <a:p>
            <a:r>
              <a:rPr lang="es-ES" sz="2400" dirty="0" smtClean="0"/>
              <a:t>El Rabí </a:t>
            </a:r>
            <a:r>
              <a:rPr lang="es-CO" sz="2400" dirty="0" smtClean="0"/>
              <a:t>Meir </a:t>
            </a:r>
            <a:r>
              <a:rPr lang="es-CO" sz="2400" dirty="0" err="1" smtClean="0"/>
              <a:t>Zlotowitz</a:t>
            </a:r>
            <a:r>
              <a:rPr lang="es-CO" sz="2400" dirty="0" smtClean="0"/>
              <a:t> ofrece otro motivo por el cual Yacob </a:t>
            </a:r>
            <a:r>
              <a:rPr lang="es-CO" sz="2400" dirty="0" smtClean="0"/>
              <a:t>sí aceptó </a:t>
            </a:r>
            <a:r>
              <a:rPr lang="es-CO" sz="2400" dirty="0" smtClean="0"/>
              <a:t>la propuesta de Yehuda en vez de la propuesta de </a:t>
            </a:r>
            <a:r>
              <a:rPr lang="es-CO" sz="2400" dirty="0" smtClean="0"/>
              <a:t>Reubén </a:t>
            </a:r>
            <a:r>
              <a:rPr lang="es-CO" sz="2400" dirty="0" smtClean="0"/>
              <a:t>**</a:t>
            </a:r>
            <a:r>
              <a:rPr lang="es-ES" sz="2400" dirty="0" smtClean="0"/>
              <a:t/>
            </a:r>
            <a:br>
              <a:rPr lang="es-ES" sz="2400" dirty="0" smtClean="0"/>
            </a:br>
            <a:r>
              <a:rPr lang="es-ES" sz="2400" dirty="0" smtClean="0"/>
              <a:t> </a:t>
            </a:r>
            <a:br>
              <a:rPr lang="es-ES" sz="2400" dirty="0" smtClean="0"/>
            </a:br>
            <a:endParaRPr lang="es-MX" sz="2400"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43:9 Yo seré su fiador; de mi mano lo demandarás; si yo no te lo trajere y lo pusiere delante de ti, ¡lleve yo el pecado para contigo todos los días! </a:t>
            </a:r>
          </a:p>
          <a:p>
            <a:r>
              <a:rPr lang="es-MX" sz="2400" b="1" dirty="0" err="1" smtClean="0"/>
              <a:t>Anoji</a:t>
            </a:r>
            <a:r>
              <a:rPr lang="es-MX" sz="2400" b="1" dirty="0" smtClean="0"/>
              <a:t> </a:t>
            </a:r>
            <a:r>
              <a:rPr lang="es-MX" sz="2400" b="1" dirty="0" err="1" smtClean="0"/>
              <a:t>e'ervenu</a:t>
            </a:r>
            <a:r>
              <a:rPr lang="es-MX" sz="2400" b="1" dirty="0" smtClean="0"/>
              <a:t> </a:t>
            </a:r>
            <a:r>
              <a:rPr lang="es-MX" sz="2400" b="1" dirty="0" err="1" smtClean="0"/>
              <a:t>miyadi</a:t>
            </a:r>
            <a:r>
              <a:rPr lang="es-MX" sz="2400" b="1" dirty="0" smtClean="0"/>
              <a:t> </a:t>
            </a:r>
            <a:r>
              <a:rPr lang="es-MX" sz="2400" b="1" dirty="0" err="1" smtClean="0"/>
              <a:t>tevakshenu</a:t>
            </a:r>
            <a:r>
              <a:rPr lang="es-MX" sz="2400" b="1" dirty="0" smtClean="0"/>
              <a:t> </a:t>
            </a:r>
            <a:r>
              <a:rPr lang="es-MX" sz="2400" b="1" dirty="0" err="1" smtClean="0"/>
              <a:t>im</a:t>
            </a:r>
            <a:r>
              <a:rPr lang="es-MX" sz="2400" b="1" dirty="0" smtClean="0"/>
              <a:t>-lo </a:t>
            </a:r>
            <a:r>
              <a:rPr lang="es-MX" sz="2400" b="1" dirty="0" err="1" smtClean="0"/>
              <a:t>havi'otiv</a:t>
            </a:r>
            <a:r>
              <a:rPr lang="es-MX" sz="2400" b="1" dirty="0" smtClean="0"/>
              <a:t> </a:t>
            </a:r>
            <a:r>
              <a:rPr lang="es-MX" sz="2400" b="1" dirty="0" err="1" smtClean="0"/>
              <a:t>eleyja</a:t>
            </a:r>
            <a:r>
              <a:rPr lang="es-MX" sz="2400" b="1" dirty="0" smtClean="0"/>
              <a:t> </a:t>
            </a:r>
            <a:r>
              <a:rPr lang="es-MX" sz="2400" b="1" dirty="0" err="1" smtClean="0"/>
              <a:t>vehitsagtiv</a:t>
            </a:r>
            <a:r>
              <a:rPr lang="es-MX" sz="2400" b="1" dirty="0" smtClean="0"/>
              <a:t> </a:t>
            </a:r>
            <a:r>
              <a:rPr lang="es-MX" sz="2400" b="1" dirty="0" err="1" smtClean="0"/>
              <a:t>lefaneyja</a:t>
            </a:r>
            <a:r>
              <a:rPr lang="es-MX" sz="2400" b="1" dirty="0" smtClean="0"/>
              <a:t> </a:t>
            </a:r>
            <a:r>
              <a:rPr lang="es-MX" sz="2400" b="1" dirty="0" err="1" smtClean="0"/>
              <a:t>vejatati</a:t>
            </a:r>
            <a:r>
              <a:rPr lang="es-MX" sz="2400" b="1" dirty="0" smtClean="0"/>
              <a:t> leja </a:t>
            </a:r>
            <a:r>
              <a:rPr lang="es-MX" sz="2400" b="1" dirty="0" err="1" smtClean="0"/>
              <a:t>kol-hayamim</a:t>
            </a:r>
            <a:r>
              <a:rPr lang="es-MX" sz="2400" b="1" dirty="0" smtClean="0"/>
              <a:t>.</a:t>
            </a:r>
            <a:endParaRPr lang="es-MX" sz="2400" dirty="0" smtClean="0"/>
          </a:p>
          <a:p>
            <a:r>
              <a:rPr lang="es-MX" sz="2400" dirty="0" smtClean="0"/>
              <a:t>43:10 Porque si no nos hubiésemos demorado, ahora ya estaríamos de vuelta por segunda vez.</a:t>
            </a:r>
          </a:p>
          <a:p>
            <a:r>
              <a:rPr lang="es-MX" sz="2400" b="1" dirty="0" smtClean="0"/>
              <a:t>Ki </a:t>
            </a:r>
            <a:r>
              <a:rPr lang="es-MX" sz="2400" b="1" dirty="0" err="1" smtClean="0"/>
              <a:t>lule</a:t>
            </a:r>
            <a:r>
              <a:rPr lang="es-MX" sz="2400" b="1" dirty="0" smtClean="0"/>
              <a:t> </a:t>
            </a:r>
            <a:r>
              <a:rPr lang="es-MX" sz="2400" b="1" dirty="0" err="1" smtClean="0"/>
              <a:t>hitmahmahnu</a:t>
            </a:r>
            <a:r>
              <a:rPr lang="es-MX" sz="2400" b="1" dirty="0" smtClean="0"/>
              <a:t> ki-</a:t>
            </a:r>
            <a:r>
              <a:rPr lang="es-MX" sz="2400" b="1" dirty="0" err="1" smtClean="0"/>
              <a:t>atah</a:t>
            </a:r>
            <a:r>
              <a:rPr lang="es-MX" sz="2400" b="1" dirty="0" smtClean="0"/>
              <a:t> </a:t>
            </a:r>
            <a:r>
              <a:rPr lang="es-MX" sz="2400" b="1" dirty="0" err="1" smtClean="0"/>
              <a:t>shavnu</a:t>
            </a:r>
            <a:r>
              <a:rPr lang="es-MX" sz="2400" b="1" dirty="0" smtClean="0"/>
              <a:t> </a:t>
            </a:r>
            <a:r>
              <a:rPr lang="es-MX" sz="2400" b="1" dirty="0" err="1" smtClean="0"/>
              <a:t>zeh</a:t>
            </a:r>
            <a:r>
              <a:rPr lang="es-MX" sz="2400" b="1" dirty="0" smtClean="0"/>
              <a:t> </a:t>
            </a:r>
            <a:r>
              <a:rPr lang="es-MX" sz="2400" b="1" dirty="0" err="1" smtClean="0"/>
              <a:t>fa'amayim</a:t>
            </a:r>
            <a:r>
              <a:rPr lang="es-MX" sz="2400" b="1" dirty="0" smtClean="0"/>
              <a:t>.</a:t>
            </a:r>
            <a:endParaRPr lang="es-MX" sz="2400" dirty="0"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43:11 Y les dijo Israel, su padre: Ya que ha de ser así, haced esto: tomad de lo mejor del país en vuestras vasijas, y llevad al hombre un presente: un poco de bálsamo y un poco de miel (de dátiles), cera y mirra, </a:t>
            </a:r>
            <a:r>
              <a:rPr lang="es-MX" sz="2400" dirty="0" err="1" smtClean="0"/>
              <a:t>pistajes</a:t>
            </a:r>
            <a:r>
              <a:rPr lang="es-MX" sz="2400" dirty="0" smtClean="0"/>
              <a:t> y almendras; </a:t>
            </a:r>
          </a:p>
          <a:p>
            <a:r>
              <a:rPr lang="es-MX" sz="2400" b="1" dirty="0" err="1" smtClean="0"/>
              <a:t>Vayomer</a:t>
            </a:r>
            <a:r>
              <a:rPr lang="es-MX" sz="2400" b="1" dirty="0" smtClean="0"/>
              <a:t> </a:t>
            </a:r>
            <a:r>
              <a:rPr lang="es-MX" sz="2400" b="1" dirty="0" err="1" smtClean="0"/>
              <a:t>alehem</a:t>
            </a:r>
            <a:r>
              <a:rPr lang="es-MX" sz="2400" b="1" dirty="0" smtClean="0"/>
              <a:t> </a:t>
            </a:r>
            <a:r>
              <a:rPr lang="es-MX" sz="2400" b="1" dirty="0" err="1" smtClean="0"/>
              <a:t>Yisra'el</a:t>
            </a:r>
            <a:r>
              <a:rPr lang="es-MX" sz="2400" b="1" dirty="0" smtClean="0"/>
              <a:t> </a:t>
            </a:r>
            <a:r>
              <a:rPr lang="es-MX" sz="2400" b="1" dirty="0" err="1" smtClean="0"/>
              <a:t>avihem</a:t>
            </a:r>
            <a:r>
              <a:rPr lang="es-MX" sz="2400" b="1" dirty="0" smtClean="0"/>
              <a:t> </a:t>
            </a:r>
            <a:r>
              <a:rPr lang="es-MX" sz="2400" b="1" dirty="0" err="1" smtClean="0"/>
              <a:t>im</a:t>
            </a:r>
            <a:r>
              <a:rPr lang="es-MX" sz="2400" b="1" dirty="0" smtClean="0"/>
              <a:t>-ken </a:t>
            </a:r>
            <a:r>
              <a:rPr lang="es-MX" sz="2400" b="1" dirty="0" err="1" smtClean="0"/>
              <a:t>efo</a:t>
            </a:r>
            <a:r>
              <a:rPr lang="es-MX" sz="2400" b="1" dirty="0" smtClean="0"/>
              <a:t> </a:t>
            </a:r>
            <a:r>
              <a:rPr lang="es-MX" sz="2400" b="1" dirty="0" err="1" smtClean="0"/>
              <a:t>zot</a:t>
            </a:r>
            <a:r>
              <a:rPr lang="es-MX" sz="2400" b="1" dirty="0" smtClean="0"/>
              <a:t> </a:t>
            </a:r>
            <a:r>
              <a:rPr lang="es-MX" sz="2400" b="1" dirty="0" err="1" smtClean="0"/>
              <a:t>asu</a:t>
            </a:r>
            <a:r>
              <a:rPr lang="es-MX" sz="2400" b="1" dirty="0" smtClean="0"/>
              <a:t> </a:t>
            </a:r>
            <a:r>
              <a:rPr lang="es-MX" sz="2400" b="1" dirty="0" err="1" smtClean="0"/>
              <a:t>keju</a:t>
            </a:r>
            <a:r>
              <a:rPr lang="es-MX" sz="2400" b="1" dirty="0" smtClean="0"/>
              <a:t> </a:t>
            </a:r>
            <a:r>
              <a:rPr lang="es-MX" sz="2400" b="1" dirty="0" err="1" smtClean="0"/>
              <a:t>mizimrat</a:t>
            </a:r>
            <a:r>
              <a:rPr lang="es-MX" sz="2400" b="1" dirty="0" smtClean="0"/>
              <a:t> </a:t>
            </a:r>
            <a:r>
              <a:rPr lang="es-MX" sz="2400" b="1" dirty="0" err="1" smtClean="0"/>
              <a:t>ha'arets</a:t>
            </a:r>
            <a:r>
              <a:rPr lang="es-MX" sz="2400" b="1" dirty="0" smtClean="0"/>
              <a:t> </a:t>
            </a:r>
            <a:r>
              <a:rPr lang="es-MX" sz="2400" b="1" dirty="0" err="1" smtClean="0"/>
              <a:t>bijleyjem</a:t>
            </a:r>
            <a:r>
              <a:rPr lang="es-MX" sz="2400" b="1" dirty="0" smtClean="0"/>
              <a:t> </a:t>
            </a:r>
            <a:r>
              <a:rPr lang="es-MX" sz="2400" b="1" dirty="0" err="1" smtClean="0"/>
              <a:t>vehoridu</a:t>
            </a:r>
            <a:r>
              <a:rPr lang="es-MX" sz="2400" b="1" dirty="0" smtClean="0"/>
              <a:t> </a:t>
            </a:r>
            <a:r>
              <a:rPr lang="es-MX" sz="2400" b="1" dirty="0" err="1" smtClean="0"/>
              <a:t>la'ish</a:t>
            </a:r>
            <a:r>
              <a:rPr lang="es-MX" sz="2400" b="1" dirty="0" smtClean="0"/>
              <a:t> </a:t>
            </a:r>
            <a:r>
              <a:rPr lang="es-MX" sz="2400" b="1" dirty="0" err="1" smtClean="0"/>
              <a:t>minjah</a:t>
            </a:r>
            <a:r>
              <a:rPr lang="es-MX" sz="2400" b="1" dirty="0" smtClean="0"/>
              <a:t> </a:t>
            </a:r>
            <a:r>
              <a:rPr lang="es-MX" sz="2400" b="1" dirty="0" err="1" smtClean="0"/>
              <a:t>me'at</a:t>
            </a:r>
            <a:r>
              <a:rPr lang="es-MX" sz="2400" b="1" dirty="0" smtClean="0"/>
              <a:t> </a:t>
            </a:r>
            <a:r>
              <a:rPr lang="es-MX" sz="2400" b="1" dirty="0" err="1" smtClean="0"/>
              <a:t>tsari</a:t>
            </a:r>
            <a:r>
              <a:rPr lang="es-MX" sz="2400" b="1" dirty="0" smtClean="0"/>
              <a:t> </a:t>
            </a:r>
            <a:r>
              <a:rPr lang="es-MX" sz="2400" b="1" dirty="0" err="1" smtClean="0"/>
              <a:t>ume'at</a:t>
            </a:r>
            <a:r>
              <a:rPr lang="es-MX" sz="2400" b="1" dirty="0" smtClean="0"/>
              <a:t> </a:t>
            </a:r>
            <a:r>
              <a:rPr lang="es-MX" sz="2400" b="1" dirty="0" err="1" smtClean="0"/>
              <a:t>dvash</a:t>
            </a:r>
            <a:r>
              <a:rPr lang="es-MX" sz="2400" b="1" dirty="0" smtClean="0"/>
              <a:t> </a:t>
            </a:r>
            <a:r>
              <a:rPr lang="es-MX" sz="2400" b="1" dirty="0" err="1" smtClean="0"/>
              <a:t>nejot</a:t>
            </a:r>
            <a:r>
              <a:rPr lang="es-MX" sz="2400" b="1" dirty="0" smtClean="0"/>
              <a:t> </a:t>
            </a:r>
            <a:r>
              <a:rPr lang="es-MX" sz="2400" b="1" dirty="0" err="1" smtClean="0"/>
              <a:t>valot</a:t>
            </a:r>
            <a:r>
              <a:rPr lang="es-MX" sz="2400" b="1" dirty="0" smtClean="0"/>
              <a:t> </a:t>
            </a:r>
            <a:r>
              <a:rPr lang="es-MX" sz="2400" b="1" dirty="0" err="1" smtClean="0"/>
              <a:t>botnim</a:t>
            </a:r>
            <a:r>
              <a:rPr lang="es-MX" sz="2400" b="1" dirty="0" smtClean="0"/>
              <a:t> </a:t>
            </a:r>
            <a:r>
              <a:rPr lang="es-MX" sz="2400" b="1" dirty="0" err="1" smtClean="0"/>
              <a:t>ushkedim</a:t>
            </a:r>
            <a:r>
              <a:rPr lang="es-MX" sz="2400" b="1" dirty="0" smtClean="0"/>
              <a:t>.</a:t>
            </a:r>
            <a:endParaRPr lang="es-MX" sz="2400" dirty="0" smtClean="0"/>
          </a:p>
          <a:p>
            <a:r>
              <a:rPr lang="es-MX" sz="2400" dirty="0" smtClean="0"/>
              <a:t>43:12 y el dinero que fue devuelto en la boca de vuestros sacos, devolveréis con vuestra mano; quizá fue error.</a:t>
            </a:r>
          </a:p>
          <a:p>
            <a:r>
              <a:rPr lang="es-MX" sz="2400" b="1" dirty="0" err="1" smtClean="0"/>
              <a:t>Vejesef</a:t>
            </a:r>
            <a:r>
              <a:rPr lang="es-MX" sz="2400" b="1" dirty="0" smtClean="0"/>
              <a:t> </a:t>
            </a:r>
            <a:r>
              <a:rPr lang="es-MX" sz="2400" b="1" dirty="0" err="1" smtClean="0"/>
              <a:t>mishneh</a:t>
            </a:r>
            <a:r>
              <a:rPr lang="es-MX" sz="2400" b="1" dirty="0" smtClean="0"/>
              <a:t> </a:t>
            </a:r>
            <a:r>
              <a:rPr lang="es-MX" sz="2400" b="1" dirty="0" err="1" smtClean="0"/>
              <a:t>kju</a:t>
            </a:r>
            <a:r>
              <a:rPr lang="es-MX" sz="2400" b="1" dirty="0" smtClean="0"/>
              <a:t> </a:t>
            </a:r>
            <a:r>
              <a:rPr lang="es-MX" sz="2400" b="1" dirty="0" err="1" smtClean="0"/>
              <a:t>veyedjem</a:t>
            </a:r>
            <a:r>
              <a:rPr lang="es-MX" sz="2400" b="1" dirty="0" smtClean="0"/>
              <a:t> ve'et-</a:t>
            </a:r>
            <a:r>
              <a:rPr lang="es-MX" sz="2400" b="1" dirty="0" err="1" smtClean="0"/>
              <a:t>hakesef</a:t>
            </a:r>
            <a:r>
              <a:rPr lang="es-MX" sz="2400" b="1" dirty="0" smtClean="0"/>
              <a:t> </a:t>
            </a:r>
            <a:r>
              <a:rPr lang="es-MX" sz="2400" b="1" dirty="0" err="1" smtClean="0"/>
              <a:t>hamoshav</a:t>
            </a:r>
            <a:r>
              <a:rPr lang="es-MX" sz="2400" b="1" dirty="0" smtClean="0"/>
              <a:t> </a:t>
            </a:r>
            <a:r>
              <a:rPr lang="es-MX" sz="2400" b="1" dirty="0" err="1" smtClean="0"/>
              <a:t>befi</a:t>
            </a:r>
            <a:r>
              <a:rPr lang="es-MX" sz="2400" b="1" dirty="0" smtClean="0"/>
              <a:t> </a:t>
            </a:r>
            <a:r>
              <a:rPr lang="es-MX" sz="2400" b="1" dirty="0" err="1" smtClean="0"/>
              <a:t>amtejoteyjem</a:t>
            </a:r>
            <a:r>
              <a:rPr lang="es-MX" sz="2400" b="1" dirty="0" smtClean="0"/>
              <a:t> </a:t>
            </a:r>
            <a:r>
              <a:rPr lang="es-MX" sz="2400" b="1" dirty="0" err="1" smtClean="0"/>
              <a:t>tashivu</a:t>
            </a:r>
            <a:r>
              <a:rPr lang="es-MX" sz="2400" b="1" dirty="0" smtClean="0"/>
              <a:t> </a:t>
            </a:r>
            <a:r>
              <a:rPr lang="es-MX" sz="2400" b="1" dirty="0" err="1" smtClean="0"/>
              <a:t>veyedjem</a:t>
            </a:r>
            <a:r>
              <a:rPr lang="es-MX" sz="2400" b="1" dirty="0" smtClean="0"/>
              <a:t> </a:t>
            </a:r>
            <a:r>
              <a:rPr lang="es-MX" sz="2400" b="1" dirty="0" err="1" smtClean="0"/>
              <a:t>ulay</a:t>
            </a:r>
            <a:r>
              <a:rPr lang="es-MX" sz="2400" b="1" dirty="0" smtClean="0"/>
              <a:t> </a:t>
            </a:r>
            <a:r>
              <a:rPr lang="es-MX" sz="2400" b="1" dirty="0" err="1" smtClean="0"/>
              <a:t>mishgeh</a:t>
            </a:r>
            <a:r>
              <a:rPr lang="es-MX" sz="2400" b="1" dirty="0" smtClean="0"/>
              <a:t> hu.</a:t>
            </a:r>
            <a:endParaRPr lang="es-MX" sz="2400"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MX" sz="2400" dirty="0" smtClean="0"/>
              <a:t>43:13 Y tomad a vuestro hermano y levantaos y volved al hombre;</a:t>
            </a:r>
          </a:p>
          <a:p>
            <a:r>
              <a:rPr lang="es-MX" sz="2400" b="1" dirty="0" smtClean="0"/>
              <a:t>Ve'et-</a:t>
            </a:r>
            <a:r>
              <a:rPr lang="es-MX" sz="2400" b="1" dirty="0" err="1" smtClean="0"/>
              <a:t>ajijem</a:t>
            </a:r>
            <a:r>
              <a:rPr lang="es-MX" sz="2400" b="1" dirty="0" smtClean="0"/>
              <a:t> </a:t>
            </a:r>
            <a:r>
              <a:rPr lang="es-MX" sz="2400" b="1" dirty="0" err="1" smtClean="0"/>
              <a:t>kaju</a:t>
            </a:r>
            <a:r>
              <a:rPr lang="es-MX" sz="2400" b="1" dirty="0" smtClean="0"/>
              <a:t> </a:t>
            </a:r>
            <a:r>
              <a:rPr lang="es-MX" sz="2400" b="1" dirty="0" err="1" smtClean="0"/>
              <a:t>vekumu</a:t>
            </a:r>
            <a:r>
              <a:rPr lang="es-MX" sz="2400" b="1" dirty="0" smtClean="0"/>
              <a:t> </a:t>
            </a:r>
            <a:r>
              <a:rPr lang="es-MX" sz="2400" b="1" dirty="0" err="1" smtClean="0"/>
              <a:t>shuvu</a:t>
            </a:r>
            <a:r>
              <a:rPr lang="es-MX" sz="2400" b="1" dirty="0" smtClean="0"/>
              <a:t> el-</a:t>
            </a:r>
            <a:r>
              <a:rPr lang="es-MX" sz="2400" b="1" dirty="0" err="1" smtClean="0"/>
              <a:t>ha'ish</a:t>
            </a:r>
            <a:r>
              <a:rPr lang="es-MX" sz="2400" b="1" dirty="0" smtClean="0"/>
              <a:t>.</a:t>
            </a:r>
            <a:endParaRPr lang="es-MX" sz="2400" dirty="0" smtClean="0"/>
          </a:p>
          <a:p>
            <a:r>
              <a:rPr lang="es-MX" sz="2400" dirty="0" smtClean="0"/>
              <a:t>43:14 y el Dios Todopoderoso os conceda misericordia delante del hombre, para que os devuelva al otro hermano vuestro y a Benjamín. Y en cuanto a mí, lo mismo que he estado privado de mis hijos, privado estaré.</a:t>
            </a:r>
          </a:p>
          <a:p>
            <a:r>
              <a:rPr lang="es-MX" sz="2400" b="1" dirty="0" err="1" smtClean="0"/>
              <a:t>Ve'El</a:t>
            </a:r>
            <a:r>
              <a:rPr lang="es-MX" sz="2400" b="1" dirty="0" smtClean="0"/>
              <a:t> Shaday </a:t>
            </a:r>
            <a:r>
              <a:rPr lang="es-MX" sz="2400" b="1" dirty="0" err="1" smtClean="0"/>
              <a:t>yiten</a:t>
            </a:r>
            <a:r>
              <a:rPr lang="es-MX" sz="2400" b="1" dirty="0" smtClean="0"/>
              <a:t> </a:t>
            </a:r>
            <a:r>
              <a:rPr lang="es-MX" sz="2400" b="1" dirty="0" err="1" smtClean="0"/>
              <a:t>lajem</a:t>
            </a:r>
            <a:r>
              <a:rPr lang="es-MX" sz="2400" b="1" dirty="0" smtClean="0"/>
              <a:t> </a:t>
            </a:r>
            <a:r>
              <a:rPr lang="es-MX" sz="2400" b="1" dirty="0" err="1" smtClean="0"/>
              <a:t>rajamim</a:t>
            </a:r>
            <a:r>
              <a:rPr lang="es-MX" sz="2400" b="1" dirty="0" smtClean="0"/>
              <a:t> </a:t>
            </a:r>
            <a:r>
              <a:rPr lang="es-MX" sz="2400" b="1" dirty="0" err="1" smtClean="0"/>
              <a:t>lifney</a:t>
            </a:r>
            <a:r>
              <a:rPr lang="es-MX" sz="2400" b="1" dirty="0" smtClean="0"/>
              <a:t> </a:t>
            </a:r>
            <a:r>
              <a:rPr lang="es-MX" sz="2400" b="1" dirty="0" err="1" smtClean="0"/>
              <a:t>ha'ish</a:t>
            </a:r>
            <a:r>
              <a:rPr lang="es-MX" sz="2400" b="1" dirty="0" smtClean="0"/>
              <a:t> </a:t>
            </a:r>
            <a:r>
              <a:rPr lang="es-MX" sz="2400" b="1" dirty="0" err="1" smtClean="0"/>
              <a:t>veshilaj</a:t>
            </a:r>
            <a:r>
              <a:rPr lang="es-MX" sz="2400" b="1" dirty="0" smtClean="0"/>
              <a:t> </a:t>
            </a:r>
            <a:r>
              <a:rPr lang="es-MX" sz="2400" b="1" dirty="0" err="1" smtClean="0"/>
              <a:t>lajem</a:t>
            </a:r>
            <a:r>
              <a:rPr lang="es-MX" sz="2400" b="1" dirty="0" smtClean="0"/>
              <a:t> et-</a:t>
            </a:r>
            <a:r>
              <a:rPr lang="es-MX" sz="2400" b="1" dirty="0" err="1" smtClean="0"/>
              <a:t>ajijem</a:t>
            </a:r>
            <a:r>
              <a:rPr lang="es-MX" sz="2400" b="1" dirty="0" smtClean="0"/>
              <a:t> </a:t>
            </a:r>
            <a:r>
              <a:rPr lang="es-MX" sz="2400" b="1" dirty="0" err="1" smtClean="0"/>
              <a:t>ajer</a:t>
            </a:r>
            <a:r>
              <a:rPr lang="es-MX" sz="2400" b="1" dirty="0" smtClean="0"/>
              <a:t> ve'et-Binyamin </a:t>
            </a:r>
            <a:r>
              <a:rPr lang="es-MX" sz="2400" b="1" dirty="0" err="1" smtClean="0"/>
              <a:t>va'ani</a:t>
            </a:r>
            <a:r>
              <a:rPr lang="es-MX" sz="2400" b="1" dirty="0" smtClean="0"/>
              <a:t> </a:t>
            </a:r>
            <a:r>
              <a:rPr lang="es-MX" sz="2400" b="1" dirty="0" err="1" smtClean="0"/>
              <a:t>ka'asher</a:t>
            </a:r>
            <a:r>
              <a:rPr lang="es-MX" sz="2400" b="1" dirty="0" smtClean="0"/>
              <a:t> </a:t>
            </a:r>
            <a:r>
              <a:rPr lang="es-MX" sz="2400" b="1" dirty="0" err="1" smtClean="0"/>
              <a:t>shajolti</a:t>
            </a:r>
            <a:r>
              <a:rPr lang="es-MX" sz="2400" b="1" dirty="0" smtClean="0"/>
              <a:t> </a:t>
            </a:r>
            <a:r>
              <a:rPr lang="es-MX" sz="2400" b="1" dirty="0" err="1" smtClean="0"/>
              <a:t>shajalti</a:t>
            </a:r>
            <a:r>
              <a:rPr lang="es-MX" sz="2400" b="1" dirty="0" smtClean="0"/>
              <a:t>.</a:t>
            </a:r>
            <a:endParaRPr lang="es-MX" sz="2400" dirty="0" smtClean="0"/>
          </a:p>
          <a:p>
            <a:r>
              <a:rPr lang="es-ES" sz="2400" dirty="0" smtClean="0"/>
              <a:t>Shaday -</a:t>
            </a:r>
            <a:br>
              <a:rPr lang="es-ES" sz="2400" dirty="0" smtClean="0"/>
            </a:br>
            <a:r>
              <a:rPr lang="es-ES" sz="2400" dirty="0" smtClean="0"/>
              <a:t> </a:t>
            </a:r>
            <a:br>
              <a:rPr lang="es-ES" sz="2400" dirty="0" smtClean="0"/>
            </a:br>
            <a:endParaRPr lang="es-MX" sz="24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533396" y="2057400"/>
            <a:ext cx="7297734" cy="4452935"/>
          </a:xfrm>
          <a:prstGeom prst="rect">
            <a:avLst/>
          </a:prstGeom>
          <a:noFill/>
          <a:ln>
            <a:noFill/>
          </a:ln>
        </p:spPr>
      </p:pic>
      <p:sp>
        <p:nvSpPr>
          <p:cNvPr id="3" name="Title 1"/>
          <p:cNvSpPr txBox="1">
            <a:spLocks noGrp="1"/>
          </p:cNvSpPr>
          <p:nvPr>
            <p:ph type="title"/>
          </p:nvPr>
        </p:nvSpPr>
        <p:spPr/>
        <p:txBody>
          <a:bodyPr/>
          <a:lstStyle/>
          <a:p>
            <a:pPr lvl="0"/>
            <a:r>
              <a:rPr lang="es-CO">
                <a:latin typeface="Calibri" pitchFamily="34"/>
              </a:rPr>
              <a:t>BERESHIT-  </a:t>
            </a:r>
            <a:r>
              <a:rPr lang="he-IL">
                <a:latin typeface="Calibri" pitchFamily="34"/>
              </a:rPr>
              <a:t>ספר בראשית</a:t>
            </a:r>
            <a:endParaRPr lang="en-US">
              <a:latin typeface="Calibri" pitchFamily="34"/>
            </a:endParaRPr>
          </a:p>
        </p:txBody>
      </p:sp>
      <p:sp>
        <p:nvSpPr>
          <p:cNvPr id="4" name="Content Placeholder 2"/>
          <p:cNvSpPr txBox="1">
            <a:spLocks noGrp="1"/>
          </p:cNvSpPr>
          <p:nvPr>
            <p:ph idx="1"/>
          </p:nvPr>
        </p:nvSpPr>
        <p:spPr>
          <a:xfrm>
            <a:off x="685800" y="1371600"/>
            <a:ext cx="7772400" cy="4876796"/>
          </a:xfrm>
        </p:spPr>
        <p:txBody>
          <a:bodyPr/>
          <a:lstStyle/>
          <a:p>
            <a:r>
              <a:rPr lang="es-ES" sz="2800" dirty="0" smtClean="0"/>
              <a:t>El Shaday –</a:t>
            </a:r>
          </a:p>
          <a:p>
            <a:r>
              <a:rPr lang="he-IL" sz="2800" dirty="0" smtClean="0"/>
              <a:t>שָׁד</a:t>
            </a:r>
            <a:r>
              <a:rPr lang="es-CO" sz="2800" dirty="0" smtClean="0"/>
              <a:t>  = </a:t>
            </a:r>
            <a:r>
              <a:rPr lang="es-CO" sz="2800" dirty="0" err="1" smtClean="0"/>
              <a:t>Shad</a:t>
            </a:r>
            <a:r>
              <a:rPr lang="es-CO" sz="2800" dirty="0" smtClean="0"/>
              <a:t> - Pecho, </a:t>
            </a:r>
            <a:r>
              <a:rPr lang="es-ES" sz="2800" dirty="0" smtClean="0"/>
              <a:t/>
            </a:r>
            <a:br>
              <a:rPr lang="es-ES" sz="2800" dirty="0" smtClean="0"/>
            </a:br>
            <a:r>
              <a:rPr lang="es-ES" sz="2800" dirty="0" smtClean="0"/>
              <a:t> </a:t>
            </a:r>
            <a:r>
              <a:rPr lang="he-IL" sz="2800" dirty="0" smtClean="0"/>
              <a:t>דַי</a:t>
            </a:r>
            <a:r>
              <a:rPr lang="es-CO" sz="2800" dirty="0" smtClean="0"/>
              <a:t>  = </a:t>
            </a:r>
            <a:r>
              <a:rPr lang="es-ES" sz="2800" dirty="0" err="1" smtClean="0"/>
              <a:t>Day</a:t>
            </a:r>
            <a:r>
              <a:rPr lang="es-ES" sz="2800" dirty="0" smtClean="0"/>
              <a:t> – Suficiente, adecuado, pleno</a:t>
            </a:r>
            <a:r>
              <a:rPr lang="es-ES" sz="2800" dirty="0" smtClean="0"/>
              <a:t/>
            </a:r>
            <a:br>
              <a:rPr lang="es-ES" sz="2800" dirty="0" smtClean="0"/>
            </a:br>
            <a:r>
              <a:rPr lang="es-ES" sz="2800" dirty="0" smtClean="0"/>
              <a:t>El Dios que te da lo suficiente sin que te vaya a hacer falta así como una madre tiene la leche suficiente, a cada momento, cuando su bebe se lo requiere.</a:t>
            </a:r>
          </a:p>
          <a:p>
            <a:r>
              <a:rPr lang="es-ES" sz="2800" dirty="0" smtClean="0"/>
              <a:t>El de los Pechos grandes.</a:t>
            </a:r>
          </a:p>
          <a:p>
            <a:r>
              <a:rPr lang="es-CO" sz="2800" dirty="0" smtClean="0"/>
              <a:t> </a:t>
            </a:r>
            <a:r>
              <a:rPr lang="he-IL" sz="2800" dirty="0" smtClean="0"/>
              <a:t>דַּיֵּנוּ</a:t>
            </a:r>
            <a:r>
              <a:rPr lang="es-CO" sz="2800" dirty="0" smtClean="0"/>
              <a:t> – Dayenu – Suficiente para nosotros</a:t>
            </a:r>
            <a:endParaRPr lang="es-MX" sz="2800"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name="Slide37">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304796"/>
            <a:ext cx="7772400" cy="1470026"/>
          </a:xfrm>
        </p:spPr>
        <p:txBody>
          <a:bodyPr/>
          <a:lstStyle/>
          <a:p>
            <a:endParaRPr lang="es-CO"/>
          </a:p>
        </p:txBody>
      </p:sp>
      <p:pic>
        <p:nvPicPr>
          <p:cNvPr id="3" name="Picture 2"/>
          <p:cNvPicPr>
            <a:picLocks noChangeAspect="1"/>
          </p:cNvPicPr>
          <p:nvPr/>
        </p:nvPicPr>
        <p:blipFill>
          <a:blip r:embed="rId2" cstate="print"/>
          <a:srcRect/>
          <a:stretch>
            <a:fillRect/>
          </a:stretch>
        </p:blipFill>
        <p:spPr>
          <a:xfrm>
            <a:off x="661989" y="1447796"/>
            <a:ext cx="7796210" cy="4757742"/>
          </a:xfrm>
          <a:prstGeom prst="rect">
            <a:avLst/>
          </a:prstGeom>
          <a:noFill/>
          <a:ln>
            <a:noFill/>
          </a:ln>
        </p:spPr>
      </p:pic>
      <p:pic>
        <p:nvPicPr>
          <p:cNvPr id="4" name="Picture 1"/>
          <p:cNvPicPr>
            <a:picLocks noChangeAspect="1"/>
          </p:cNvPicPr>
          <p:nvPr/>
        </p:nvPicPr>
        <p:blipFill>
          <a:blip r:embed="rId3" cstate="print"/>
          <a:srcRect/>
          <a:stretch>
            <a:fillRect/>
          </a:stretch>
        </p:blipFill>
        <p:spPr>
          <a:xfrm>
            <a:off x="2967035" y="457200"/>
            <a:ext cx="3209928" cy="1171575"/>
          </a:xfrm>
          <a:prstGeom prst="rect">
            <a:avLst/>
          </a:prstGeom>
          <a:noFill/>
          <a:ln>
            <a:noFill/>
          </a:ln>
        </p:spPr>
      </p:pic>
      <p:sp>
        <p:nvSpPr>
          <p:cNvPr id="5" name="Subtitle 2"/>
          <p:cNvSpPr txBox="1">
            <a:spLocks noGrp="1"/>
          </p:cNvSpPr>
          <p:nvPr>
            <p:ph type="subTitle" idx="1"/>
          </p:nvPr>
        </p:nvSpPr>
        <p:spPr>
          <a:xfrm>
            <a:off x="609603" y="1981203"/>
            <a:ext cx="7924803" cy="4419596"/>
          </a:xfrm>
          <a:ln w="9528">
            <a:solidFill>
              <a:srgbClr val="000000"/>
            </a:solidFill>
            <a:prstDash val="solid"/>
            <a:miter/>
          </a:ln>
        </p:spPr>
        <p:txBody>
          <a:bodyPr/>
          <a:lstStyle/>
          <a:p>
            <a:pPr lvl="0" hangingPunct="1">
              <a:lnSpc>
                <a:spcPct val="90000"/>
              </a:lnSpc>
              <a:spcBef>
                <a:spcPts val="500"/>
              </a:spcBef>
            </a:pPr>
            <a:r>
              <a:rPr lang="es-CO" sz="2000" dirty="0">
                <a:solidFill>
                  <a:srgbClr val="000000"/>
                </a:solidFill>
                <a:latin typeface="Calibri" pitchFamily="34"/>
              </a:rPr>
              <a:t>Fuentes: </a:t>
            </a:r>
            <a:r>
              <a:rPr lang="es-CO" sz="2000" dirty="0" err="1">
                <a:solidFill>
                  <a:srgbClr val="000000"/>
                </a:solidFill>
                <a:latin typeface="Calibri" pitchFamily="34"/>
              </a:rPr>
              <a:t>Torah</a:t>
            </a:r>
            <a:r>
              <a:rPr lang="es-CO" sz="2000" dirty="0">
                <a:solidFill>
                  <a:srgbClr val="000000"/>
                </a:solidFill>
                <a:latin typeface="Calibri" pitchFamily="34"/>
              </a:rPr>
              <a:t>, Talmud, Jewish Concepts, Wikipedia, Kabbalah Online, Zohar, Rambán, Rashí, Maimonides, Bereshit con Rashí, El </a:t>
            </a:r>
            <a:r>
              <a:rPr lang="es-CO" sz="2000" dirty="0" err="1">
                <a:solidFill>
                  <a:srgbClr val="000000"/>
                </a:solidFill>
                <a:latin typeface="Calibri" pitchFamily="34"/>
              </a:rPr>
              <a:t>Jumash</a:t>
            </a:r>
            <a:r>
              <a:rPr lang="es-CO" sz="2000" dirty="0">
                <a:solidFill>
                  <a:srgbClr val="000000"/>
                </a:solidFill>
                <a:latin typeface="Calibri" pitchFamily="34"/>
              </a:rPr>
              <a:t>, </a:t>
            </a:r>
            <a:endParaRPr lang="sv-SE" sz="2000" dirty="0">
              <a:solidFill>
                <a:srgbClr val="000000"/>
              </a:solidFill>
              <a:latin typeface="Calibri" pitchFamily="34"/>
            </a:endParaRPr>
          </a:p>
          <a:p>
            <a:pPr lvl="0" hangingPunct="1">
              <a:lnSpc>
                <a:spcPct val="90000"/>
              </a:lnSpc>
              <a:spcBef>
                <a:spcPts val="500"/>
              </a:spcBef>
            </a:pPr>
            <a:r>
              <a:rPr lang="es-CO" sz="2000" dirty="0">
                <a:solidFill>
                  <a:srgbClr val="000000"/>
                </a:solidFill>
                <a:latin typeface="Calibri" pitchFamily="34"/>
              </a:rPr>
              <a:t> </a:t>
            </a:r>
            <a:endParaRPr lang="es-CO" dirty="0">
              <a:latin typeface="Calibri" pitchFamily="34"/>
            </a:endParaRPr>
          </a:p>
          <a:p>
            <a:pPr lvl="0" hangingPunct="1">
              <a:lnSpc>
                <a:spcPct val="90000"/>
              </a:lnSpc>
            </a:pPr>
            <a:r>
              <a:rPr lang="es-CO" dirty="0">
                <a:latin typeface="Calibri" pitchFamily="34"/>
              </a:rPr>
              <a:t>Derechos Reservados Shalom Haverim Org</a:t>
            </a:r>
          </a:p>
          <a:p>
            <a:pPr lvl="0" hangingPunct="1">
              <a:lnSpc>
                <a:spcPct val="90000"/>
              </a:lnSpc>
            </a:pPr>
            <a:r>
              <a:rPr lang="es-CO" dirty="0">
                <a:latin typeface="Calibri" pitchFamily="34"/>
                <a:hlinkClick r:id="rId4"/>
              </a:rPr>
              <a:t>http://www.shalomhaverim.org</a:t>
            </a:r>
            <a:endParaRPr lang="es-CO" dirty="0">
              <a:latin typeface="Calibri" pitchFamily="34"/>
            </a:endParaRPr>
          </a:p>
          <a:p>
            <a:pPr lvl="0" hangingPunct="1">
              <a:lnSpc>
                <a:spcPct val="90000"/>
              </a:lnSpc>
            </a:pPr>
            <a:r>
              <a:rPr lang="es-CO" dirty="0">
                <a:latin typeface="Calibri" pitchFamily="34"/>
              </a:rPr>
              <a:t>Director: -</a:t>
            </a:r>
          </a:p>
          <a:p>
            <a:pPr lvl="0" hangingPunct="1">
              <a:lnSpc>
                <a:spcPct val="90000"/>
              </a:lnSpc>
            </a:pPr>
            <a:r>
              <a:rPr lang="es-CO" dirty="0">
                <a:latin typeface="Calibri" pitchFamily="34"/>
              </a:rPr>
              <a:t>ELIYAHU BAYONA BEN YOSEF</a:t>
            </a:r>
          </a:p>
          <a:p>
            <a:pPr lvl="0" hangingPunct="1">
              <a:lnSpc>
                <a:spcPct val="90000"/>
              </a:lnSpc>
              <a:spcBef>
                <a:spcPts val="400"/>
              </a:spcBef>
            </a:pPr>
            <a:r>
              <a:rPr lang="es-CO" sz="1800" dirty="0" smtClean="0">
                <a:latin typeface="Calibri" pitchFamily="34"/>
              </a:rPr>
              <a:t>21 Shevat 5776 </a:t>
            </a:r>
            <a:r>
              <a:rPr lang="es-CO" sz="1800" dirty="0">
                <a:latin typeface="Calibri" pitchFamily="34"/>
              </a:rPr>
              <a:t>– </a:t>
            </a:r>
            <a:r>
              <a:rPr lang="es-CO" sz="1800" dirty="0" smtClean="0">
                <a:latin typeface="Calibri" pitchFamily="34"/>
              </a:rPr>
              <a:t>31 Enero, 2016- </a:t>
            </a:r>
            <a:r>
              <a:rPr lang="es-CO" sz="1800" dirty="0">
                <a:latin typeface="Calibri" pitchFamily="34"/>
              </a:rPr>
              <a:t>Monsey New York</a:t>
            </a:r>
            <a:endParaRPr lang="en-US" sz="1800" dirty="0">
              <a:latin typeface="Calibri" pitchFamily="34"/>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90504</TotalTime>
  <Words>2593</Words>
  <Application>Microsoft Office PowerPoint</Application>
  <PresentationFormat>Presentación en pantalla (4:3)</PresentationFormat>
  <Paragraphs>193</Paragraphs>
  <Slides>31</Slides>
  <Notes>29</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Office Theme</vt:lpstr>
      <vt:lpstr>Diapositiva 1</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BERESHIT-  ספר בראשית</vt:lpstr>
      <vt:lpstr>Diapositiva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3133</cp:revision>
  <dcterms:created xsi:type="dcterms:W3CDTF">2013-10-13T19:31:46Z</dcterms:created>
  <dcterms:modified xsi:type="dcterms:W3CDTF">2016-02-01T00:27:00Z</dcterms:modified>
</cp:coreProperties>
</file>