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56" r:id="rId2"/>
    <p:sldId id="355" r:id="rId3"/>
    <p:sldId id="356" r:id="rId4"/>
    <p:sldId id="357" r:id="rId5"/>
    <p:sldId id="358" r:id="rId6"/>
    <p:sldId id="359" r:id="rId7"/>
    <p:sldId id="360" r:id="rId8"/>
    <p:sldId id="361" r:id="rId9"/>
    <p:sldId id="362" r:id="rId10"/>
    <p:sldId id="363" r:id="rId11"/>
    <p:sldId id="364" r:id="rId12"/>
    <p:sldId id="365" r:id="rId13"/>
    <p:sldId id="366" r:id="rId14"/>
    <p:sldId id="367" r:id="rId15"/>
    <p:sldId id="368" r:id="rId16"/>
    <p:sldId id="369" r:id="rId17"/>
    <p:sldId id="370" r:id="rId18"/>
    <p:sldId id="371" r:id="rId19"/>
    <p:sldId id="373" r:id="rId20"/>
    <p:sldId id="372" r:id="rId21"/>
    <p:sldId id="374" r:id="rId22"/>
    <p:sldId id="375" r:id="rId23"/>
    <p:sldId id="376" r:id="rId24"/>
    <p:sldId id="377" r:id="rId25"/>
    <p:sldId id="378" r:id="rId26"/>
    <p:sldId id="379" r:id="rId27"/>
    <p:sldId id="380" r:id="rId28"/>
    <p:sldId id="382" r:id="rId29"/>
    <p:sldId id="381" r:id="rId30"/>
    <p:sldId id="285"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4" d="100"/>
          <a:sy n="64" d="100"/>
        </p:scale>
        <p:origin x="-82" y="-269"/>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2971800" cy="457200"/>
          </a:xfrm>
          <a:prstGeom prst="rect">
            <a:avLst/>
          </a:prstGeom>
          <a:noFill/>
          <a:ln>
            <a:noFill/>
          </a:ln>
        </p:spPr>
        <p:txBody>
          <a:bodyPr vert="horz" wrap="square" lIns="91440" tIns="45720" rIns="91440" bIns="45720" anchor="t"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stStyle>
          <a:p>
            <a:pPr lvl="0"/>
            <a:endParaRPr lang="en-US"/>
          </a:p>
        </p:txBody>
      </p:sp>
      <p:sp>
        <p:nvSpPr>
          <p:cNvPr id="3" name="Date Placeholder 2"/>
          <p:cNvSpPr txBox="1">
            <a:spLocks noGrp="1"/>
          </p:cNvSpPr>
          <p:nvPr>
            <p:ph type="dt" idx="1"/>
          </p:nvPr>
        </p:nvSpPr>
        <p:spPr>
          <a:xfrm>
            <a:off x="3884608" y="0"/>
            <a:ext cx="2971800" cy="457200"/>
          </a:xfrm>
          <a:prstGeom prst="rect">
            <a:avLst/>
          </a:prstGeom>
          <a:noFill/>
          <a:ln>
            <a:noFill/>
          </a:ln>
        </p:spPr>
        <p:txBody>
          <a:bodyPr vert="horz" wrap="square" lIns="91440" tIns="45720" rIns="91440" bIns="45720" anchor="t"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stStyle>
          <a:p>
            <a:pPr lvl="0"/>
            <a:fld id="{40A17A97-F592-4A7D-A172-8A0531C8AE95}" type="datetime1">
              <a:rPr lang="en-US"/>
              <a:pPr lvl="0"/>
              <a:t>2/7/2016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1">
            <a:solidFill>
              <a:srgbClr val="000000"/>
            </a:solidFill>
            <a:prstDash val="solid"/>
            <a:miter/>
          </a:ln>
        </p:spPr>
      </p:sp>
      <p:sp>
        <p:nvSpPr>
          <p:cNvPr id="5" name="Notes Placeholder 4"/>
          <p:cNvSpPr txBox="1">
            <a:spLocks noGrp="1"/>
          </p:cNvSpPr>
          <p:nvPr>
            <p:ph type="body" sz="quarter" idx="3"/>
          </p:nvPr>
        </p:nvSpPr>
        <p:spPr>
          <a:xfrm>
            <a:off x="685800" y="4343400"/>
            <a:ext cx="5486400" cy="4114800"/>
          </a:xfrm>
          <a:prstGeom prst="rect">
            <a:avLst/>
          </a:prstGeom>
          <a:noFill/>
          <a:ln>
            <a:noFill/>
          </a:ln>
        </p:spPr>
        <p:txBody>
          <a:bodyPr vert="horz" wrap="square" lIns="91440" tIns="45720" rIns="91440" bIns="45720" anchor="t" anchorCtr="0" compatLnSpc="1"/>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txBox="1">
            <a:spLocks noGrp="1"/>
          </p:cNvSpPr>
          <p:nvPr>
            <p:ph type="ftr" sz="quarter" idx="4"/>
          </p:nvPr>
        </p:nvSpPr>
        <p:spPr>
          <a:xfrm>
            <a:off x="0" y="8685208"/>
            <a:ext cx="2971800" cy="457200"/>
          </a:xfrm>
          <a:prstGeom prst="rect">
            <a:avLst/>
          </a:prstGeom>
          <a:noFill/>
          <a:ln>
            <a:noFill/>
          </a:ln>
        </p:spPr>
        <p:txBody>
          <a:bodyPr vert="horz" wrap="square" lIns="91440" tIns="45720" rIns="91440" bIns="45720" anchor="b"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stStyle>
          <a:p>
            <a:pPr lvl="0"/>
            <a:endParaRPr lang="en-US"/>
          </a:p>
        </p:txBody>
      </p:sp>
      <p:sp>
        <p:nvSpPr>
          <p:cNvPr id="7" name="Slide Number Placeholder 6"/>
          <p:cNvSpPr txBox="1">
            <a:spLocks noGrp="1"/>
          </p:cNvSpPr>
          <p:nvPr>
            <p:ph type="sldNum" sz="quarter" idx="5"/>
          </p:nvPr>
        </p:nvSpPr>
        <p:spPr>
          <a:xfrm>
            <a:off x="3884608" y="8685208"/>
            <a:ext cx="2971800" cy="457200"/>
          </a:xfrm>
          <a:prstGeom prst="rect">
            <a:avLst/>
          </a:prstGeom>
          <a:noFill/>
          <a:ln>
            <a:noFill/>
          </a:ln>
        </p:spPr>
        <p:txBody>
          <a:bodyPr vert="horz" wrap="square" lIns="91440" tIns="45720" rIns="91440" bIns="45720" anchor="b"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stStyle>
          <a:p>
            <a:pPr lvl="0"/>
            <a:fld id="{F12FA6FA-3ADB-4908-8F14-E00D930F9A7A}" type="slidenum">
              <a:rPr/>
              <a:pPr lvl="0"/>
              <a:t>‹Nº›</a:t>
            </a:fld>
            <a:endParaRPr lang="en-US"/>
          </a:p>
        </p:txBody>
      </p:sp>
    </p:spTree>
  </p:cSld>
  <p:clrMap bg1="lt1" tx1="dk1" bg2="lt2" tx2="dk2" accent1="accent1" accent2="accent2" accent3="accent3" accent4="accent4" accent5="accent5" accent6="accent6" hlink="hlink" folHlink="folHlink"/>
  <p:notesStyle>
    <a:lvl1pPr marL="0" marR="0" lvl="0" indent="0" algn="l" defTabSz="914400" rtl="0" fontAlgn="auto" hangingPunct="0">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vl2pPr marL="457200" marR="0" lvl="1" indent="0" algn="l" defTabSz="914400" rtl="0" fontAlgn="auto" hangingPunct="0">
      <a:lnSpc>
        <a:spcPct val="100000"/>
      </a:lnSpc>
      <a:spcBef>
        <a:spcPts val="0"/>
      </a:spcBef>
      <a:spcAft>
        <a:spcPts val="0"/>
      </a:spcAft>
      <a:buNone/>
      <a:tabLst/>
      <a:defRPr lang="en-US" sz="1200" b="0" i="0" u="none" strike="noStrike" kern="1200" cap="none" spc="0" baseline="0">
        <a:solidFill>
          <a:srgbClr val="000000"/>
        </a:solidFill>
        <a:uFillTx/>
        <a:latin typeface="Calibri"/>
      </a:defRPr>
    </a:lvl2pPr>
    <a:lvl3pPr marL="914400" marR="0" lvl="2" indent="0" algn="l" defTabSz="914400" rtl="0" fontAlgn="auto" hangingPunct="0">
      <a:lnSpc>
        <a:spcPct val="100000"/>
      </a:lnSpc>
      <a:spcBef>
        <a:spcPts val="0"/>
      </a:spcBef>
      <a:spcAft>
        <a:spcPts val="0"/>
      </a:spcAft>
      <a:buNone/>
      <a:tabLst/>
      <a:defRPr lang="en-US" sz="1200" b="0" i="0" u="none" strike="noStrike" kern="1200" cap="none" spc="0" baseline="0">
        <a:solidFill>
          <a:srgbClr val="000000"/>
        </a:solidFill>
        <a:uFillTx/>
        <a:latin typeface="Calibri"/>
      </a:defRPr>
    </a:lvl3pPr>
    <a:lvl4pPr marL="1371600" marR="0" lvl="3" indent="0" algn="l" defTabSz="914400" rtl="0" fontAlgn="auto" hangingPunct="0">
      <a:lnSpc>
        <a:spcPct val="100000"/>
      </a:lnSpc>
      <a:spcBef>
        <a:spcPts val="0"/>
      </a:spcBef>
      <a:spcAft>
        <a:spcPts val="0"/>
      </a:spcAft>
      <a:buNone/>
      <a:tabLst/>
      <a:defRPr lang="en-US" sz="1200" b="0" i="0" u="none" strike="noStrike" kern="1200" cap="none" spc="0" baseline="0">
        <a:solidFill>
          <a:srgbClr val="000000"/>
        </a:solidFill>
        <a:uFillTx/>
        <a:latin typeface="Calibri"/>
      </a:defRPr>
    </a:lvl4pPr>
    <a:lvl5pPr marL="1828800" marR="0" lvl="4" indent="0" algn="l" defTabSz="914400" rtl="0" fontAlgn="auto" hangingPunct="0">
      <a:lnSpc>
        <a:spcPct val="100000"/>
      </a:lnSpc>
      <a:spcBef>
        <a:spcPts val="0"/>
      </a:spcBef>
      <a:spcAft>
        <a:spcPts val="0"/>
      </a:spcAft>
      <a:buNone/>
      <a:tabLst/>
      <a:defRPr lang="en-US" sz="1200" b="0" i="0" u="none" strike="noStrike" kern="1200" cap="none" spc="0" baseline="0">
        <a:solidFill>
          <a:srgbClr val="000000"/>
        </a:solidFill>
        <a:uFillTx/>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3</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4</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5</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6</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7</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8</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9</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10</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11</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12</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13</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14</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15</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16</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17</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18</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19</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20</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21</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22</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23</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24</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25</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26</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27</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28</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29</a:t>
            </a:fld>
            <a:endParaRPr lang="en-US" sz="1200" b="0" i="0" u="none" strike="noStrike" kern="1200" cap="none" spc="0" baseline="0">
              <a:solidFill>
                <a:srgbClr val="000000"/>
              </a:solidFill>
              <a:uFillTx/>
              <a:latin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800" y="2130423"/>
            <a:ext cx="7772400" cy="1470026"/>
          </a:xfrm>
        </p:spPr>
        <p:txBody>
          <a:bodyPr/>
          <a:lstStyle>
            <a:lvl1pPr>
              <a:defRPr/>
            </a:lvl1pPr>
          </a:lstStyle>
          <a:p>
            <a:pPr lvl="0"/>
            <a:r>
              <a:rPr lang="en-US"/>
              <a:t>Click to edit Master title style</a:t>
            </a:r>
          </a:p>
        </p:txBody>
      </p:sp>
      <p:sp>
        <p:nvSpPr>
          <p:cNvPr id="3" name="Subtitle 2"/>
          <p:cNvSpPr txBox="1">
            <a:spLocks noGrp="1"/>
          </p:cNvSpPr>
          <p:nvPr>
            <p:ph type="subTitle" idx="1"/>
          </p:nvPr>
        </p:nvSpPr>
        <p:spPr>
          <a:xfrm>
            <a:off x="1371600" y="3886200"/>
            <a:ext cx="6400800" cy="1752603"/>
          </a:xfrm>
        </p:spPr>
        <p:txBody>
          <a:bodyPr anchorCtr="1"/>
          <a:lstStyle>
            <a:lvl1pPr marL="0" indent="0" algn="ctr">
              <a:buNone/>
              <a:defRPr>
                <a:solidFill>
                  <a:srgbClr val="898989"/>
                </a:solidFill>
              </a:defRPr>
            </a:lvl1pPr>
          </a:lstStyle>
          <a:p>
            <a:pPr lvl="0"/>
            <a:r>
              <a:rPr lang="en-US"/>
              <a:t>Click to edit Master subtitle style</a:t>
            </a:r>
          </a:p>
        </p:txBody>
      </p:sp>
      <p:sp>
        <p:nvSpPr>
          <p:cNvPr id="4" name="Date Placeholder 3"/>
          <p:cNvSpPr txBox="1">
            <a:spLocks noGrp="1"/>
          </p:cNvSpPr>
          <p:nvPr>
            <p:ph type="dt" sz="half" idx="7"/>
          </p:nvPr>
        </p:nvSpPr>
        <p:spPr/>
        <p:txBody>
          <a:bodyPr/>
          <a:lstStyle>
            <a:lvl1pPr>
              <a:defRPr/>
            </a:lvl1pPr>
          </a:lstStyle>
          <a:p>
            <a:pPr lvl="0"/>
            <a:fld id="{1D08BDED-18A4-4D17-BA6A-EC7D0FA14ECF}" type="datetime1">
              <a:rPr lang="en-US"/>
              <a:pPr lvl="0"/>
              <a:t>2/7/2016</a:t>
            </a:fld>
            <a:endParaRPr lang="en-US"/>
          </a:p>
        </p:txBody>
      </p:sp>
      <p:sp>
        <p:nvSpPr>
          <p:cNvPr id="5" name="Footer Placeholder 4"/>
          <p:cNvSpPr txBox="1">
            <a:spLocks noGrp="1"/>
          </p:cNvSpPr>
          <p:nvPr>
            <p:ph type="ftr" sz="quarter" idx="9"/>
          </p:nvPr>
        </p:nvSpPr>
        <p:spPr/>
        <p:txBody>
          <a:bodyPr/>
          <a:lstStyle>
            <a:lvl1pPr>
              <a:defRPr/>
            </a:lvl1pPr>
          </a:lstStyle>
          <a:p>
            <a:pPr lvl="0"/>
            <a:endParaRPr lang="en-US"/>
          </a:p>
        </p:txBody>
      </p:sp>
      <p:sp>
        <p:nvSpPr>
          <p:cNvPr id="6" name="Slide Number Placeholder 5"/>
          <p:cNvSpPr txBox="1">
            <a:spLocks noGrp="1"/>
          </p:cNvSpPr>
          <p:nvPr>
            <p:ph type="sldNum" sz="quarter" idx="8"/>
          </p:nvPr>
        </p:nvSpPr>
        <p:spPr/>
        <p:txBody>
          <a:bodyPr/>
          <a:lstStyle>
            <a:lvl1pPr>
              <a:defRPr/>
            </a:lvl1pPr>
          </a:lstStyle>
          <a:p>
            <a:pPr lvl="0"/>
            <a:fld id="{84DB7E16-CB8F-4D32-8E29-59E0EBD7641E}" type="slidenum">
              <a:rPr/>
              <a:pPr lvl="0"/>
              <a:t>‹Nº›</a:t>
            </a:fld>
            <a:endParaRPr lang="en-US"/>
          </a:p>
        </p:txBody>
      </p:sp>
    </p:spTree>
  </p:cSld>
  <p:clrMapOvr>
    <a:masterClrMapping/>
  </p:clrMapOvr>
  <p:transition/>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7"/>
          </p:nvPr>
        </p:nvSpPr>
        <p:spPr/>
        <p:txBody>
          <a:bodyPr/>
          <a:lstStyle>
            <a:lvl1pPr>
              <a:defRPr/>
            </a:lvl1pPr>
          </a:lstStyle>
          <a:p>
            <a:pPr lvl="0"/>
            <a:fld id="{00D88D80-1A1E-4AE0-8DB8-92BB9BE31DCD}" type="datetime1">
              <a:rPr lang="en-US"/>
              <a:pPr lvl="0"/>
              <a:t>2/7/2016</a:t>
            </a:fld>
            <a:endParaRPr lang="en-US"/>
          </a:p>
        </p:txBody>
      </p:sp>
      <p:sp>
        <p:nvSpPr>
          <p:cNvPr id="5" name="Footer Placeholder 4"/>
          <p:cNvSpPr txBox="1">
            <a:spLocks noGrp="1"/>
          </p:cNvSpPr>
          <p:nvPr>
            <p:ph type="ftr" sz="quarter" idx="9"/>
          </p:nvPr>
        </p:nvSpPr>
        <p:spPr/>
        <p:txBody>
          <a:bodyPr/>
          <a:lstStyle>
            <a:lvl1pPr>
              <a:defRPr/>
            </a:lvl1pPr>
          </a:lstStyle>
          <a:p>
            <a:pPr lvl="0"/>
            <a:endParaRPr lang="en-US"/>
          </a:p>
        </p:txBody>
      </p:sp>
      <p:sp>
        <p:nvSpPr>
          <p:cNvPr id="6" name="Slide Number Placeholder 5"/>
          <p:cNvSpPr txBox="1">
            <a:spLocks noGrp="1"/>
          </p:cNvSpPr>
          <p:nvPr>
            <p:ph type="sldNum" sz="quarter" idx="8"/>
          </p:nvPr>
        </p:nvSpPr>
        <p:spPr/>
        <p:txBody>
          <a:bodyPr/>
          <a:lstStyle>
            <a:lvl1pPr>
              <a:defRPr/>
            </a:lvl1pPr>
          </a:lstStyle>
          <a:p>
            <a:pPr lvl="0"/>
            <a:fld id="{3AE9DED0-DE6B-4C72-B3B8-B921AB65CBAA}" type="slidenum">
              <a:rPr/>
              <a:pPr lvl="0"/>
              <a:t>‹Nº›</a:t>
            </a:fld>
            <a:endParaRPr lang="en-US"/>
          </a:p>
        </p:txBody>
      </p:sp>
    </p:spTree>
  </p:cSld>
  <p:clrMapOvr>
    <a:masterClrMapping/>
  </p:clrMapOvr>
  <p:transition/>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311" y="4406895"/>
            <a:ext cx="7772400" cy="1362071"/>
          </a:xfrm>
        </p:spPr>
        <p:txBody>
          <a:bodyPr anchor="t" anchorCtr="0"/>
          <a:lstStyle>
            <a:lvl1pPr algn="l">
              <a:defRPr sz="4000" b="1" cap="all"/>
            </a:lvl1pPr>
          </a:lstStyle>
          <a:p>
            <a:pPr lvl="0"/>
            <a:r>
              <a:rPr lang="en-US"/>
              <a:t>Click to edit Master title style</a:t>
            </a:r>
          </a:p>
        </p:txBody>
      </p:sp>
      <p:sp>
        <p:nvSpPr>
          <p:cNvPr id="3" name="Text Placeholder 2"/>
          <p:cNvSpPr txBox="1">
            <a:spLocks noGrp="1"/>
          </p:cNvSpPr>
          <p:nvPr>
            <p:ph type="body" idx="1"/>
          </p:nvPr>
        </p:nvSpPr>
        <p:spPr>
          <a:xfrm>
            <a:off x="722311" y="2906713"/>
            <a:ext cx="7772400" cy="1500182"/>
          </a:xfrm>
        </p:spPr>
        <p:txBody>
          <a:bodyPr anchor="b"/>
          <a:lstStyle>
            <a:lvl1pPr marL="0" indent="0">
              <a:spcBef>
                <a:spcPts val="500"/>
              </a:spcBef>
              <a:buNone/>
              <a:defRPr sz="2000">
                <a:solidFill>
                  <a:srgbClr val="898989"/>
                </a:solidFill>
              </a:defRPr>
            </a:lvl1pPr>
          </a:lstStyle>
          <a:p>
            <a:pPr lvl="0"/>
            <a:r>
              <a:rPr lang="en-US"/>
              <a:t>Click to edit Master text styles</a:t>
            </a:r>
          </a:p>
        </p:txBody>
      </p:sp>
      <p:sp>
        <p:nvSpPr>
          <p:cNvPr id="4" name="Date Placeholder 3"/>
          <p:cNvSpPr txBox="1">
            <a:spLocks noGrp="1"/>
          </p:cNvSpPr>
          <p:nvPr>
            <p:ph type="dt" sz="half" idx="7"/>
          </p:nvPr>
        </p:nvSpPr>
        <p:spPr/>
        <p:txBody>
          <a:bodyPr/>
          <a:lstStyle>
            <a:lvl1pPr>
              <a:defRPr/>
            </a:lvl1pPr>
          </a:lstStyle>
          <a:p>
            <a:pPr lvl="0"/>
            <a:fld id="{B8F2B8EB-E84D-4775-B1DE-21E893FCDE1C}" type="datetime1">
              <a:rPr lang="en-US"/>
              <a:pPr lvl="0"/>
              <a:t>2/7/2016</a:t>
            </a:fld>
            <a:endParaRPr lang="en-US"/>
          </a:p>
        </p:txBody>
      </p:sp>
      <p:sp>
        <p:nvSpPr>
          <p:cNvPr id="5" name="Footer Placeholder 4"/>
          <p:cNvSpPr txBox="1">
            <a:spLocks noGrp="1"/>
          </p:cNvSpPr>
          <p:nvPr>
            <p:ph type="ftr" sz="quarter" idx="9"/>
          </p:nvPr>
        </p:nvSpPr>
        <p:spPr/>
        <p:txBody>
          <a:bodyPr/>
          <a:lstStyle>
            <a:lvl1pPr>
              <a:defRPr/>
            </a:lvl1pPr>
          </a:lstStyle>
          <a:p>
            <a:pPr lvl="0"/>
            <a:endParaRPr lang="en-US"/>
          </a:p>
        </p:txBody>
      </p:sp>
      <p:sp>
        <p:nvSpPr>
          <p:cNvPr id="6" name="Slide Number Placeholder 5"/>
          <p:cNvSpPr txBox="1">
            <a:spLocks noGrp="1"/>
          </p:cNvSpPr>
          <p:nvPr>
            <p:ph type="sldNum" sz="quarter" idx="8"/>
          </p:nvPr>
        </p:nvSpPr>
        <p:spPr/>
        <p:txBody>
          <a:bodyPr/>
          <a:lstStyle>
            <a:lvl1pPr>
              <a:defRPr/>
            </a:lvl1pPr>
          </a:lstStyle>
          <a:p>
            <a:pPr lvl="0"/>
            <a:fld id="{BB7B115A-B7D5-456C-B272-79E96B7B124C}" type="slidenum">
              <a:rPr/>
              <a:pPr lvl="0"/>
              <a:t>‹Nº›</a:t>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457200"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648196"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txBox="1">
            <a:spLocks noGrp="1"/>
          </p:cNvSpPr>
          <p:nvPr>
            <p:ph type="dt" sz="half" idx="7"/>
          </p:nvPr>
        </p:nvSpPr>
        <p:spPr/>
        <p:txBody>
          <a:bodyPr/>
          <a:lstStyle>
            <a:lvl1pPr>
              <a:defRPr/>
            </a:lvl1pPr>
          </a:lstStyle>
          <a:p>
            <a:pPr lvl="0"/>
            <a:fld id="{4F7271F9-2133-4AB4-9557-E6BEBCFD931B}" type="datetime1">
              <a:rPr lang="en-US"/>
              <a:pPr lvl="0"/>
              <a:t>2/7/2016</a:t>
            </a:fld>
            <a:endParaRPr lang="en-US"/>
          </a:p>
        </p:txBody>
      </p:sp>
      <p:sp>
        <p:nvSpPr>
          <p:cNvPr id="6" name="Footer Placeholder 4"/>
          <p:cNvSpPr txBox="1">
            <a:spLocks noGrp="1"/>
          </p:cNvSpPr>
          <p:nvPr>
            <p:ph type="ftr" sz="quarter" idx="9"/>
          </p:nvPr>
        </p:nvSpPr>
        <p:spPr/>
        <p:txBody>
          <a:bodyPr/>
          <a:lstStyle>
            <a:lvl1pPr>
              <a:defRPr/>
            </a:lvl1pPr>
          </a:lstStyle>
          <a:p>
            <a:pPr lvl="0"/>
            <a:endParaRPr lang="en-US"/>
          </a:p>
        </p:txBody>
      </p:sp>
      <p:sp>
        <p:nvSpPr>
          <p:cNvPr id="7" name="Slide Number Placeholder 5"/>
          <p:cNvSpPr txBox="1">
            <a:spLocks noGrp="1"/>
          </p:cNvSpPr>
          <p:nvPr>
            <p:ph type="sldNum" sz="quarter" idx="8"/>
          </p:nvPr>
        </p:nvSpPr>
        <p:spPr/>
        <p:txBody>
          <a:bodyPr/>
          <a:lstStyle>
            <a:lvl1pPr>
              <a:defRPr/>
            </a:lvl1pPr>
          </a:lstStyle>
          <a:p>
            <a:pPr lvl="0"/>
            <a:fld id="{E5EC8A43-39A2-4815-9D52-7727242BE6E5}" type="slidenum">
              <a:rPr/>
              <a:pPr lvl="0"/>
              <a:t>‹Nº›</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200" y="1535113"/>
            <a:ext cx="4040184" cy="639759"/>
          </a:xfrm>
        </p:spPr>
        <p:txBody>
          <a:bodyPr anchor="b"/>
          <a:lstStyle>
            <a:lvl1pPr marL="0" indent="0">
              <a:spcBef>
                <a:spcPts val="600"/>
              </a:spcBef>
              <a:buNone/>
              <a:defRPr sz="2400" b="1"/>
            </a:lvl1pPr>
          </a:lstStyle>
          <a:p>
            <a:pPr lvl="0"/>
            <a:r>
              <a:rPr lang="en-US"/>
              <a:t>Click to edit Master text styles</a:t>
            </a:r>
          </a:p>
        </p:txBody>
      </p:sp>
      <p:sp>
        <p:nvSpPr>
          <p:cNvPr id="4" name="Content Placeholder 3"/>
          <p:cNvSpPr txBox="1">
            <a:spLocks noGrp="1"/>
          </p:cNvSpPr>
          <p:nvPr>
            <p:ph idx="2"/>
          </p:nvPr>
        </p:nvSpPr>
        <p:spPr>
          <a:xfrm>
            <a:off x="457200" y="2174872"/>
            <a:ext cx="4040184"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023" y="1535113"/>
            <a:ext cx="4041776" cy="639759"/>
          </a:xfrm>
        </p:spPr>
        <p:txBody>
          <a:bodyPr anchor="b"/>
          <a:lstStyle>
            <a:lvl1pPr marL="0" indent="0">
              <a:spcBef>
                <a:spcPts val="600"/>
              </a:spcBef>
              <a:buNone/>
              <a:defRPr sz="2400" b="1"/>
            </a:lvl1pPr>
          </a:lstStyle>
          <a:p>
            <a:pPr lvl="0"/>
            <a:r>
              <a:rPr lang="en-US"/>
              <a:t>Click to edit Master text styles</a:t>
            </a:r>
          </a:p>
        </p:txBody>
      </p:sp>
      <p:sp>
        <p:nvSpPr>
          <p:cNvPr id="6" name="Content Placeholder 5"/>
          <p:cNvSpPr txBox="1">
            <a:spLocks noGrp="1"/>
          </p:cNvSpPr>
          <p:nvPr>
            <p:ph idx="4"/>
          </p:nvPr>
        </p:nvSpPr>
        <p:spPr>
          <a:xfrm>
            <a:off x="4645023" y="2174872"/>
            <a:ext cx="4041776"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txBox="1">
            <a:spLocks noGrp="1"/>
          </p:cNvSpPr>
          <p:nvPr>
            <p:ph type="dt" sz="half" idx="7"/>
          </p:nvPr>
        </p:nvSpPr>
        <p:spPr/>
        <p:txBody>
          <a:bodyPr/>
          <a:lstStyle>
            <a:lvl1pPr>
              <a:defRPr/>
            </a:lvl1pPr>
          </a:lstStyle>
          <a:p>
            <a:pPr lvl="0"/>
            <a:fld id="{25067A58-8C3E-4D94-AFA9-CAF3514A658D}" type="datetime1">
              <a:rPr lang="en-US"/>
              <a:pPr lvl="0"/>
              <a:t>2/7/2016</a:t>
            </a:fld>
            <a:endParaRPr lang="en-US"/>
          </a:p>
        </p:txBody>
      </p:sp>
      <p:sp>
        <p:nvSpPr>
          <p:cNvPr id="8" name="Footer Placeholder 4"/>
          <p:cNvSpPr txBox="1">
            <a:spLocks noGrp="1"/>
          </p:cNvSpPr>
          <p:nvPr>
            <p:ph type="ftr" sz="quarter" idx="9"/>
          </p:nvPr>
        </p:nvSpPr>
        <p:spPr/>
        <p:txBody>
          <a:bodyPr/>
          <a:lstStyle>
            <a:lvl1pPr>
              <a:defRPr/>
            </a:lvl1pPr>
          </a:lstStyle>
          <a:p>
            <a:pPr lvl="0"/>
            <a:endParaRPr lang="en-US"/>
          </a:p>
        </p:txBody>
      </p:sp>
      <p:sp>
        <p:nvSpPr>
          <p:cNvPr id="9" name="Slide Number Placeholder 5"/>
          <p:cNvSpPr txBox="1">
            <a:spLocks noGrp="1"/>
          </p:cNvSpPr>
          <p:nvPr>
            <p:ph type="sldNum" sz="quarter" idx="8"/>
          </p:nvPr>
        </p:nvSpPr>
        <p:spPr/>
        <p:txBody>
          <a:bodyPr/>
          <a:lstStyle>
            <a:lvl1pPr>
              <a:defRPr/>
            </a:lvl1pPr>
          </a:lstStyle>
          <a:p>
            <a:pPr lvl="0"/>
            <a:fld id="{9DA98EC0-058B-4BC2-9445-F779C455F772}" type="slidenum">
              <a:rPr/>
              <a:pPr lvl="0"/>
              <a:t>‹Nº›</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Date Placeholder 3"/>
          <p:cNvSpPr txBox="1">
            <a:spLocks noGrp="1"/>
          </p:cNvSpPr>
          <p:nvPr>
            <p:ph type="dt" sz="half" idx="7"/>
          </p:nvPr>
        </p:nvSpPr>
        <p:spPr/>
        <p:txBody>
          <a:bodyPr/>
          <a:lstStyle>
            <a:lvl1pPr>
              <a:defRPr/>
            </a:lvl1pPr>
          </a:lstStyle>
          <a:p>
            <a:pPr lvl="0"/>
            <a:fld id="{07877FA1-4EA7-4C27-A9A8-992F9AA75229}" type="datetime1">
              <a:rPr lang="en-US"/>
              <a:pPr lvl="0"/>
              <a:t>2/7/2016</a:t>
            </a:fld>
            <a:endParaRPr lang="en-US"/>
          </a:p>
        </p:txBody>
      </p:sp>
      <p:sp>
        <p:nvSpPr>
          <p:cNvPr id="4" name="Footer Placeholder 4"/>
          <p:cNvSpPr txBox="1">
            <a:spLocks noGrp="1"/>
          </p:cNvSpPr>
          <p:nvPr>
            <p:ph type="ftr" sz="quarter" idx="9"/>
          </p:nvPr>
        </p:nvSpPr>
        <p:spPr/>
        <p:txBody>
          <a:bodyPr/>
          <a:lstStyle>
            <a:lvl1pPr>
              <a:defRPr/>
            </a:lvl1pPr>
          </a:lstStyle>
          <a:p>
            <a:pPr lvl="0"/>
            <a:endParaRPr lang="en-US"/>
          </a:p>
        </p:txBody>
      </p:sp>
      <p:sp>
        <p:nvSpPr>
          <p:cNvPr id="5" name="Slide Number Placeholder 5"/>
          <p:cNvSpPr txBox="1">
            <a:spLocks noGrp="1"/>
          </p:cNvSpPr>
          <p:nvPr>
            <p:ph type="sldNum" sz="quarter" idx="8"/>
          </p:nvPr>
        </p:nvSpPr>
        <p:spPr/>
        <p:txBody>
          <a:bodyPr/>
          <a:lstStyle>
            <a:lvl1pPr>
              <a:defRPr/>
            </a:lvl1pPr>
          </a:lstStyle>
          <a:p>
            <a:pPr lvl="0"/>
            <a:fld id="{E384815F-7CC7-4903-9CE2-AB42B154A5B3}" type="slidenum">
              <a:rPr/>
              <a:pPr lvl="0"/>
              <a:t>‹Nº›</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txBox="1">
            <a:spLocks noGrp="1"/>
          </p:cNvSpPr>
          <p:nvPr>
            <p:ph type="dt" sz="half" idx="7"/>
          </p:nvPr>
        </p:nvSpPr>
        <p:spPr/>
        <p:txBody>
          <a:bodyPr/>
          <a:lstStyle>
            <a:lvl1pPr>
              <a:defRPr/>
            </a:lvl1pPr>
          </a:lstStyle>
          <a:p>
            <a:pPr lvl="0"/>
            <a:fld id="{F2094B3E-268B-4DA8-B230-0F9E729FAF67}" type="datetime1">
              <a:rPr lang="en-US"/>
              <a:pPr lvl="0"/>
              <a:t>2/7/2016</a:t>
            </a:fld>
            <a:endParaRPr lang="en-US"/>
          </a:p>
        </p:txBody>
      </p:sp>
      <p:sp>
        <p:nvSpPr>
          <p:cNvPr id="3" name="Footer Placeholder 4"/>
          <p:cNvSpPr txBox="1">
            <a:spLocks noGrp="1"/>
          </p:cNvSpPr>
          <p:nvPr>
            <p:ph type="ftr" sz="quarter" idx="9"/>
          </p:nvPr>
        </p:nvSpPr>
        <p:spPr/>
        <p:txBody>
          <a:bodyPr/>
          <a:lstStyle>
            <a:lvl1pPr>
              <a:defRPr/>
            </a:lvl1pPr>
          </a:lstStyle>
          <a:p>
            <a:pPr lvl="0"/>
            <a:endParaRPr lang="en-US"/>
          </a:p>
        </p:txBody>
      </p:sp>
      <p:sp>
        <p:nvSpPr>
          <p:cNvPr id="4" name="Slide Number Placeholder 5"/>
          <p:cNvSpPr txBox="1">
            <a:spLocks noGrp="1"/>
          </p:cNvSpPr>
          <p:nvPr>
            <p:ph type="sldNum" sz="quarter" idx="8"/>
          </p:nvPr>
        </p:nvSpPr>
        <p:spPr/>
        <p:txBody>
          <a:bodyPr/>
          <a:lstStyle>
            <a:lvl1pPr>
              <a:defRPr/>
            </a:lvl1pPr>
          </a:lstStyle>
          <a:p>
            <a:pPr lvl="0"/>
            <a:fld id="{4DAF2E70-0411-48C6-A79F-8F7BB3C1CE48}" type="slidenum">
              <a:rPr/>
              <a:pPr lvl="0"/>
              <a:t>‹Nº›</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200" y="273048"/>
            <a:ext cx="3008311" cy="1162046"/>
          </a:xfrm>
        </p:spPr>
        <p:txBody>
          <a:bodyPr anchor="b" anchorCtr="0"/>
          <a:lstStyle>
            <a:lvl1pPr algn="l">
              <a:defRPr sz="2000" b="1"/>
            </a:lvl1pPr>
          </a:lstStyle>
          <a:p>
            <a:pPr lvl="0"/>
            <a:r>
              <a:rPr lang="en-US"/>
              <a:t>Click to edit Master title style</a:t>
            </a:r>
          </a:p>
        </p:txBody>
      </p:sp>
      <p:sp>
        <p:nvSpPr>
          <p:cNvPr id="3" name="Content Placeholder 2"/>
          <p:cNvSpPr txBox="1">
            <a:spLocks noGrp="1"/>
          </p:cNvSpPr>
          <p:nvPr>
            <p:ph idx="1"/>
          </p:nvPr>
        </p:nvSpPr>
        <p:spPr>
          <a:xfrm>
            <a:off x="3575047" y="273048"/>
            <a:ext cx="5111752" cy="585311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200" y="1435095"/>
            <a:ext cx="3008311" cy="46910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7"/>
          </p:nvPr>
        </p:nvSpPr>
        <p:spPr/>
        <p:txBody>
          <a:bodyPr/>
          <a:lstStyle>
            <a:lvl1pPr>
              <a:defRPr/>
            </a:lvl1pPr>
          </a:lstStyle>
          <a:p>
            <a:pPr lvl="0"/>
            <a:fld id="{EC59871F-A5D4-4FB8-9735-AB09C6891B4C}" type="datetime1">
              <a:rPr lang="en-US"/>
              <a:pPr lvl="0"/>
              <a:t>2/7/2016</a:t>
            </a:fld>
            <a:endParaRPr lang="en-US"/>
          </a:p>
        </p:txBody>
      </p:sp>
      <p:sp>
        <p:nvSpPr>
          <p:cNvPr id="6" name="Footer Placeholder 4"/>
          <p:cNvSpPr txBox="1">
            <a:spLocks noGrp="1"/>
          </p:cNvSpPr>
          <p:nvPr>
            <p:ph type="ftr" sz="quarter" idx="9"/>
          </p:nvPr>
        </p:nvSpPr>
        <p:spPr/>
        <p:txBody>
          <a:bodyPr/>
          <a:lstStyle>
            <a:lvl1pPr>
              <a:defRPr/>
            </a:lvl1pPr>
          </a:lstStyle>
          <a:p>
            <a:pPr lvl="0"/>
            <a:endParaRPr lang="en-US"/>
          </a:p>
        </p:txBody>
      </p:sp>
      <p:sp>
        <p:nvSpPr>
          <p:cNvPr id="7" name="Slide Number Placeholder 5"/>
          <p:cNvSpPr txBox="1">
            <a:spLocks noGrp="1"/>
          </p:cNvSpPr>
          <p:nvPr>
            <p:ph type="sldNum" sz="quarter" idx="8"/>
          </p:nvPr>
        </p:nvSpPr>
        <p:spPr/>
        <p:txBody>
          <a:bodyPr/>
          <a:lstStyle>
            <a:lvl1pPr>
              <a:defRPr/>
            </a:lvl1pPr>
          </a:lstStyle>
          <a:p>
            <a:pPr lvl="0"/>
            <a:fld id="{1A880F79-F0F6-4D65-8A7D-2090305C32B8}" type="slidenum">
              <a:rPr/>
              <a:pPr lvl="0"/>
              <a:t>‹Nº›</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288" y="4800600"/>
            <a:ext cx="5486400" cy="566735"/>
          </a:xfrm>
        </p:spPr>
        <p:txBody>
          <a:bodyPr anchor="b" anchorCtr="0"/>
          <a:lstStyle>
            <a:lvl1pPr algn="l">
              <a:defRPr sz="2000" b="1"/>
            </a:lvl1pPr>
          </a:lstStyle>
          <a:p>
            <a:pPr lvl="0"/>
            <a:r>
              <a:rPr lang="en-US"/>
              <a:t>Click to edit Master title style</a:t>
            </a:r>
          </a:p>
        </p:txBody>
      </p:sp>
      <p:sp>
        <p:nvSpPr>
          <p:cNvPr id="3" name="Picture Placeholder 2"/>
          <p:cNvSpPr txBox="1">
            <a:spLocks noGrp="1"/>
          </p:cNvSpPr>
          <p:nvPr>
            <p:ph type="pic" idx="1"/>
          </p:nvPr>
        </p:nvSpPr>
        <p:spPr>
          <a:xfrm>
            <a:off x="1792288" y="612776"/>
            <a:ext cx="5486400" cy="4114800"/>
          </a:xfrm>
        </p:spPr>
        <p:txBody>
          <a:bodyPr/>
          <a:lstStyle>
            <a:lvl1pPr marL="0" indent="0">
              <a:buNone/>
              <a:defRPr/>
            </a:lvl1pPr>
          </a:lstStyle>
          <a:p>
            <a:pPr lvl="0"/>
            <a:endParaRPr lang="en-US"/>
          </a:p>
        </p:txBody>
      </p:sp>
      <p:sp>
        <p:nvSpPr>
          <p:cNvPr id="4" name="Text Placeholder 3"/>
          <p:cNvSpPr txBox="1">
            <a:spLocks noGrp="1"/>
          </p:cNvSpPr>
          <p:nvPr>
            <p:ph type="body" idx="2"/>
          </p:nvPr>
        </p:nvSpPr>
        <p:spPr>
          <a:xfrm>
            <a:off x="1792288" y="5367335"/>
            <a:ext cx="5486400" cy="8048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7"/>
          </p:nvPr>
        </p:nvSpPr>
        <p:spPr/>
        <p:txBody>
          <a:bodyPr/>
          <a:lstStyle>
            <a:lvl1pPr>
              <a:defRPr/>
            </a:lvl1pPr>
          </a:lstStyle>
          <a:p>
            <a:pPr lvl="0"/>
            <a:fld id="{E5171A04-1D7F-4BEC-BAB9-A8DA2E00CE60}" type="datetime1">
              <a:rPr lang="en-US"/>
              <a:pPr lvl="0"/>
              <a:t>2/7/2016</a:t>
            </a:fld>
            <a:endParaRPr lang="en-US"/>
          </a:p>
        </p:txBody>
      </p:sp>
      <p:sp>
        <p:nvSpPr>
          <p:cNvPr id="6" name="Footer Placeholder 4"/>
          <p:cNvSpPr txBox="1">
            <a:spLocks noGrp="1"/>
          </p:cNvSpPr>
          <p:nvPr>
            <p:ph type="ftr" sz="quarter" idx="9"/>
          </p:nvPr>
        </p:nvSpPr>
        <p:spPr/>
        <p:txBody>
          <a:bodyPr/>
          <a:lstStyle>
            <a:lvl1pPr>
              <a:defRPr/>
            </a:lvl1pPr>
          </a:lstStyle>
          <a:p>
            <a:pPr lvl="0"/>
            <a:endParaRPr lang="en-US"/>
          </a:p>
        </p:txBody>
      </p:sp>
      <p:sp>
        <p:nvSpPr>
          <p:cNvPr id="7" name="Slide Number Placeholder 5"/>
          <p:cNvSpPr txBox="1">
            <a:spLocks noGrp="1"/>
          </p:cNvSpPr>
          <p:nvPr>
            <p:ph type="sldNum" sz="quarter" idx="8"/>
          </p:nvPr>
        </p:nvSpPr>
        <p:spPr/>
        <p:txBody>
          <a:bodyPr/>
          <a:lstStyle>
            <a:lvl1pPr>
              <a:defRPr/>
            </a:lvl1pPr>
          </a:lstStyle>
          <a:p>
            <a:pPr lvl="0"/>
            <a:fld id="{976C7F4C-C02F-4159-AF0F-D09A0173C741}" type="slidenum">
              <a:rPr/>
              <a:pPr lvl="0"/>
              <a:t>‹Nº›</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7"/>
          </p:nvPr>
        </p:nvSpPr>
        <p:spPr/>
        <p:txBody>
          <a:bodyPr/>
          <a:lstStyle>
            <a:lvl1pPr>
              <a:defRPr/>
            </a:lvl1pPr>
          </a:lstStyle>
          <a:p>
            <a:pPr lvl="0"/>
            <a:fld id="{65436EC6-F23F-44FD-81AD-474A0911943D}" type="datetime1">
              <a:rPr lang="en-US"/>
              <a:pPr lvl="0"/>
              <a:t>2/7/2016</a:t>
            </a:fld>
            <a:endParaRPr lang="en-US"/>
          </a:p>
        </p:txBody>
      </p:sp>
      <p:sp>
        <p:nvSpPr>
          <p:cNvPr id="5" name="Footer Placeholder 4"/>
          <p:cNvSpPr txBox="1">
            <a:spLocks noGrp="1"/>
          </p:cNvSpPr>
          <p:nvPr>
            <p:ph type="ftr" sz="quarter" idx="9"/>
          </p:nvPr>
        </p:nvSpPr>
        <p:spPr/>
        <p:txBody>
          <a:bodyPr/>
          <a:lstStyle>
            <a:lvl1pPr>
              <a:defRPr/>
            </a:lvl1pPr>
          </a:lstStyle>
          <a:p>
            <a:pPr lvl="0"/>
            <a:endParaRPr lang="en-US"/>
          </a:p>
        </p:txBody>
      </p:sp>
      <p:sp>
        <p:nvSpPr>
          <p:cNvPr id="6" name="Slide Number Placeholder 5"/>
          <p:cNvSpPr txBox="1">
            <a:spLocks noGrp="1"/>
          </p:cNvSpPr>
          <p:nvPr>
            <p:ph type="sldNum" sz="quarter" idx="8"/>
          </p:nvPr>
        </p:nvSpPr>
        <p:spPr/>
        <p:txBody>
          <a:bodyPr/>
          <a:lstStyle>
            <a:lvl1pPr>
              <a:defRPr/>
            </a:lvl1pPr>
          </a:lstStyle>
          <a:p>
            <a:pPr lvl="0"/>
            <a:fld id="{237E4199-CE12-483F-8E24-CB3C3BE5FE8F}" type="slidenum">
              <a:rPr/>
              <a:pPr lvl="0"/>
              <a:t>‹Nº›</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629400" y="274640"/>
            <a:ext cx="2057400" cy="5851529"/>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457200" y="274640"/>
            <a:ext cx="6019796" cy="5851529"/>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7"/>
          </p:nvPr>
        </p:nvSpPr>
        <p:spPr/>
        <p:txBody>
          <a:bodyPr/>
          <a:lstStyle>
            <a:lvl1pPr>
              <a:defRPr/>
            </a:lvl1pPr>
          </a:lstStyle>
          <a:p>
            <a:pPr lvl="0"/>
            <a:fld id="{F495ACF3-1FE9-4CC0-9AED-DAB7798E559A}" type="datetime1">
              <a:rPr lang="en-US"/>
              <a:pPr lvl="0"/>
              <a:t>2/7/2016</a:t>
            </a:fld>
            <a:endParaRPr lang="en-US"/>
          </a:p>
        </p:txBody>
      </p:sp>
      <p:sp>
        <p:nvSpPr>
          <p:cNvPr id="5" name="Footer Placeholder 4"/>
          <p:cNvSpPr txBox="1">
            <a:spLocks noGrp="1"/>
          </p:cNvSpPr>
          <p:nvPr>
            <p:ph type="ftr" sz="quarter" idx="9"/>
          </p:nvPr>
        </p:nvSpPr>
        <p:spPr/>
        <p:txBody>
          <a:bodyPr/>
          <a:lstStyle>
            <a:lvl1pPr>
              <a:defRPr/>
            </a:lvl1pPr>
          </a:lstStyle>
          <a:p>
            <a:pPr lvl="0"/>
            <a:endParaRPr lang="en-US"/>
          </a:p>
        </p:txBody>
      </p:sp>
      <p:sp>
        <p:nvSpPr>
          <p:cNvPr id="6" name="Slide Number Placeholder 5"/>
          <p:cNvSpPr txBox="1">
            <a:spLocks noGrp="1"/>
          </p:cNvSpPr>
          <p:nvPr>
            <p:ph type="sldNum" sz="quarter" idx="8"/>
          </p:nvPr>
        </p:nvSpPr>
        <p:spPr/>
        <p:txBody>
          <a:bodyPr/>
          <a:lstStyle>
            <a:lvl1pPr>
              <a:defRPr/>
            </a:lvl1pPr>
          </a:lstStyle>
          <a:p>
            <a:pPr lvl="0"/>
            <a:fld id="{A978BCE4-4276-4506-926D-B5F005A9CD53}" type="slidenum">
              <a:rPr/>
              <a:pPr lvl="0"/>
              <a:t>‹Nº›</a:t>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p:cNvSpPr txBox="1">
            <a:spLocks noGrp="1"/>
          </p:cNvSpPr>
          <p:nvPr>
            <p:ph type="title"/>
          </p:nvPr>
        </p:nvSpPr>
        <p:spPr>
          <a:xfrm>
            <a:off x="457200" y="274640"/>
            <a:ext cx="8229600" cy="1143000"/>
          </a:xfrm>
          <a:prstGeom prst="rect">
            <a:avLst/>
          </a:prstGeom>
          <a:noFill/>
          <a:ln>
            <a:noFill/>
          </a:ln>
        </p:spPr>
        <p:txBody>
          <a:bodyPr vert="horz" wrap="square" lIns="91440" tIns="45720" rIns="91440" bIns="45720" anchor="ctr" anchorCtr="1" compatLnSpc="1"/>
          <a:lstStyle/>
          <a:p>
            <a:pPr lvl="0"/>
            <a:r>
              <a:rPr lang="en-US"/>
              <a:t>Click to edit Master title style</a:t>
            </a:r>
          </a:p>
        </p:txBody>
      </p:sp>
      <p:sp>
        <p:nvSpPr>
          <p:cNvPr id="3" name="Text Placeholder 2"/>
          <p:cNvSpPr txBox="1">
            <a:spLocks noGrp="1"/>
          </p:cNvSpPr>
          <p:nvPr>
            <p:ph type="body" idx="1"/>
          </p:nvPr>
        </p:nvSpPr>
        <p:spPr>
          <a:xfrm>
            <a:off x="457200" y="1600200"/>
            <a:ext cx="8229600" cy="4525959"/>
          </a:xfrm>
          <a:prstGeom prst="rect">
            <a:avLst/>
          </a:prstGeom>
          <a:noFill/>
          <a:ln>
            <a:noFill/>
          </a:ln>
        </p:spPr>
        <p:txBody>
          <a:bodyPr vert="horz" wrap="square" lIns="91440" tIns="45720" rIns="91440" bIns="45720" anchor="t" anchorCtr="0" compatLnSpc="1"/>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2"/>
          </p:nvPr>
        </p:nvSpPr>
        <p:spPr>
          <a:xfrm>
            <a:off x="457200" y="6356351"/>
            <a:ext cx="2133596" cy="365129"/>
          </a:xfrm>
          <a:prstGeom prst="rect">
            <a:avLst/>
          </a:prstGeom>
          <a:noFill/>
          <a:ln>
            <a:noFill/>
          </a:ln>
        </p:spPr>
        <p:txBody>
          <a:bodyPr vert="horz" wrap="square" lIns="91440" tIns="45720" rIns="91440" bIns="45720" anchor="ctr"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defRPr>
            </a:lvl1pPr>
          </a:lstStyle>
          <a:p>
            <a:pPr lvl="0"/>
            <a:fld id="{D7B233D3-80C0-4A5C-BF95-106D87469009}" type="datetime1">
              <a:rPr lang="en-US"/>
              <a:pPr lvl="0"/>
              <a:t>2/7/2016</a:t>
            </a:fld>
            <a:endParaRPr lang="en-US"/>
          </a:p>
        </p:txBody>
      </p:sp>
      <p:sp>
        <p:nvSpPr>
          <p:cNvPr id="5" name="Footer Placeholder 4"/>
          <p:cNvSpPr txBox="1">
            <a:spLocks noGrp="1"/>
          </p:cNvSpPr>
          <p:nvPr>
            <p:ph type="ftr" sz="quarter" idx="3"/>
          </p:nvPr>
        </p:nvSpPr>
        <p:spPr>
          <a:xfrm>
            <a:off x="3124203" y="6356351"/>
            <a:ext cx="2895603" cy="365129"/>
          </a:xfrm>
          <a:prstGeom prst="rect">
            <a:avLst/>
          </a:prstGeom>
          <a:noFill/>
          <a:ln>
            <a:noFill/>
          </a:ln>
        </p:spPr>
        <p:txBody>
          <a:bodyPr vert="horz" wrap="square" lIns="91440" tIns="45720" rIns="91440" bIns="45720" anchor="ctr" anchorCtr="1" compatLnSpc="1"/>
          <a:lstStyle>
            <a:lvl1pPr marL="0" marR="0" lvl="0" indent="0" algn="ct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defRPr>
            </a:lvl1pPr>
          </a:lstStyle>
          <a:p>
            <a:pPr lvl="0"/>
            <a:endParaRPr lang="en-US"/>
          </a:p>
        </p:txBody>
      </p:sp>
      <p:sp>
        <p:nvSpPr>
          <p:cNvPr id="6" name="Slide Number Placeholder 5"/>
          <p:cNvSpPr txBox="1">
            <a:spLocks noGrp="1"/>
          </p:cNvSpPr>
          <p:nvPr>
            <p:ph type="sldNum" sz="quarter" idx="4"/>
          </p:nvPr>
        </p:nvSpPr>
        <p:spPr>
          <a:xfrm>
            <a:off x="6553203" y="6356351"/>
            <a:ext cx="2133596" cy="365129"/>
          </a:xfrm>
          <a:prstGeom prst="rect">
            <a:avLst/>
          </a:prstGeom>
          <a:noFill/>
          <a:ln>
            <a:noFill/>
          </a:ln>
        </p:spPr>
        <p:txBody>
          <a:bodyPr vert="horz" wrap="square" lIns="91440" tIns="45720" rIns="91440" bIns="45720" anchor="ctr"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defRPr>
            </a:lvl1pPr>
          </a:lstStyle>
          <a:p>
            <a:pPr lvl="0"/>
            <a:fld id="{4C5F84F6-A224-4275-AC5A-F18352077E17}" type="slidenum">
              <a:rPr/>
              <a:pPr lvl="0"/>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marL="0" marR="0" lvl="0" indent="0" algn="ctr" defTabSz="914400" rtl="0" fontAlgn="auto" hangingPunct="0">
        <a:lnSpc>
          <a:spcPct val="100000"/>
        </a:lnSpc>
        <a:spcBef>
          <a:spcPts val="0"/>
        </a:spcBef>
        <a:spcAft>
          <a:spcPts val="0"/>
        </a:spcAft>
        <a:buNone/>
        <a:tabLst/>
        <a:defRPr lang="en-US" sz="4400" b="0" i="0" u="none" strike="noStrike" kern="1200" cap="none" spc="0" baseline="0">
          <a:solidFill>
            <a:srgbClr val="000000"/>
          </a:solidFill>
          <a:uFillTx/>
          <a:latin typeface="Calibri"/>
        </a:defRPr>
      </a:lvl1pPr>
    </p:titleStyle>
    <p:bodyStyle>
      <a:lvl1pPr marL="342900" marR="0" lvl="0" indent="-342900" algn="l" defTabSz="914400" rtl="0" fontAlgn="auto" hangingPunct="0">
        <a:lnSpc>
          <a:spcPct val="100000"/>
        </a:lnSpc>
        <a:spcBef>
          <a:spcPts val="800"/>
        </a:spcBef>
        <a:spcAft>
          <a:spcPts val="0"/>
        </a:spcAft>
        <a:buSzPct val="100000"/>
        <a:buFont typeface="Arial"/>
        <a:buChar char="•"/>
        <a:tabLst/>
        <a:defRPr lang="en-US" sz="3200" b="0" i="0" u="none" strike="noStrike" kern="1200" cap="none" spc="0" baseline="0">
          <a:solidFill>
            <a:srgbClr val="000000"/>
          </a:solidFill>
          <a:uFillTx/>
          <a:latin typeface="Calibri"/>
        </a:defRPr>
      </a:lvl1pPr>
      <a:lvl2pPr marL="742950" marR="0" lvl="1" indent="-285750" algn="l" defTabSz="914400" rtl="0" fontAlgn="auto" hangingPunct="0">
        <a:lnSpc>
          <a:spcPct val="100000"/>
        </a:lnSpc>
        <a:spcBef>
          <a:spcPts val="700"/>
        </a:spcBef>
        <a:spcAft>
          <a:spcPts val="0"/>
        </a:spcAft>
        <a:buSzPct val="100000"/>
        <a:buFont typeface="Arial"/>
        <a:buChar char="–"/>
        <a:tabLst/>
        <a:defRPr lang="en-US" sz="2800" b="0" i="0" u="none" strike="noStrike" kern="1200" cap="none" spc="0" baseline="0">
          <a:solidFill>
            <a:srgbClr val="000000"/>
          </a:solidFill>
          <a:uFillTx/>
          <a:latin typeface="Calibri"/>
        </a:defRPr>
      </a:lvl2pPr>
      <a:lvl3pPr marL="1143000" marR="0" lvl="2" indent="-228600" algn="l" defTabSz="914400" rtl="0" fontAlgn="auto" hangingPunct="0">
        <a:lnSpc>
          <a:spcPct val="100000"/>
        </a:lnSpc>
        <a:spcBef>
          <a:spcPts val="600"/>
        </a:spcBef>
        <a:spcAft>
          <a:spcPts val="0"/>
        </a:spcAft>
        <a:buSzPct val="100000"/>
        <a:buFont typeface="Arial"/>
        <a:buChar char="•"/>
        <a:tabLst/>
        <a:defRPr lang="en-US" sz="2400" b="0" i="0" u="none" strike="noStrike" kern="1200" cap="none" spc="0" baseline="0">
          <a:solidFill>
            <a:srgbClr val="000000"/>
          </a:solidFill>
          <a:uFillTx/>
          <a:latin typeface="Calibri"/>
        </a:defRPr>
      </a:lvl3pPr>
      <a:lvl4pPr marL="1600200" marR="0" lvl="3" indent="-228600" algn="l" defTabSz="914400" rtl="0" fontAlgn="auto" hangingPunct="0">
        <a:lnSpc>
          <a:spcPct val="100000"/>
        </a:lnSpc>
        <a:spcBef>
          <a:spcPts val="500"/>
        </a:spcBef>
        <a:spcAft>
          <a:spcPts val="0"/>
        </a:spcAft>
        <a:buSzPct val="100000"/>
        <a:buFont typeface="Arial"/>
        <a:buChar char="–"/>
        <a:tabLst/>
        <a:defRPr lang="en-US" sz="2000" b="0" i="0" u="none" strike="noStrike" kern="1200" cap="none" spc="0" baseline="0">
          <a:solidFill>
            <a:srgbClr val="000000"/>
          </a:solidFill>
          <a:uFillTx/>
          <a:latin typeface="Calibri"/>
        </a:defRPr>
      </a:lvl4pPr>
      <a:lvl5pPr marL="2057400" marR="0" lvl="4" indent="-228600" algn="l" defTabSz="914400" rtl="0" fontAlgn="auto" hangingPunct="0">
        <a:lnSpc>
          <a:spcPct val="100000"/>
        </a:lnSpc>
        <a:spcBef>
          <a:spcPts val="500"/>
        </a:spcBef>
        <a:spcAft>
          <a:spcPts val="0"/>
        </a:spcAft>
        <a:buSzPct val="100000"/>
        <a:buFont typeface="Arial"/>
        <a:buChar char="»"/>
        <a:tabLst/>
        <a:defRPr lang="en-US" sz="2000" b="0" i="0" u="none" strike="noStrike" kern="1200" cap="none" spc="0" baseline="0">
          <a:solidFill>
            <a:srgbClr val="000000"/>
          </a:solidFill>
          <a:uFillTx/>
          <a:latin typeface="Calibri"/>
        </a:defRPr>
      </a:lvl5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bible.ort.org/webmedia/t1/4315.ra"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bible.ort.org/webmedia/t1/4316.ra"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bible.ort.org/webmedia/t1/4317.ra"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bible.ort.org/webmedia/t1/4318.ra"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hyperlink" Target="http://bible.ort.org/webmedia/t1/4320.ra" TargetMode="External"/><Relationship Id="rId4" Type="http://schemas.openxmlformats.org/officeDocument/2006/relationships/hyperlink" Target="http://bible.ort.org/webmedia/t1/4319.ra"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bible.ort.org/webmedia/t1/4321.ra"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bible.ort.org/webmedia/t1/4322.ra"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http://bible.ort.org/webmedia/t1/4323.ra"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hyperlink" Target="http://bible.ort.org/webmedia/t1/4324.ra"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hyperlink" Target="http://bible.ort.org/webmedia/t1/4327.ra" TargetMode="External"/><Relationship Id="rId4" Type="http://schemas.openxmlformats.org/officeDocument/2006/relationships/hyperlink" Target="http://bible.ort.org/webmedia/t1/4325.ra"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hyperlink" Target="http://bible.ort.org/webmedia/t1/4329.ra" TargetMode="External"/><Relationship Id="rId4" Type="http://schemas.openxmlformats.org/officeDocument/2006/relationships/hyperlink" Target="http://bible.ort.org/webmedia/t1/4328.ra"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hyperlink" Target="http://bible.ort.org/webmedia/t1/4330.ra"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hyperlink" Target="http://bible.ort.org/webmedia/t1/4331.ra"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www.shalomhaverim.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1">
    <p:spTree>
      <p:nvGrpSpPr>
        <p:cNvPr id="1" name=""/>
        <p:cNvGrpSpPr/>
        <p:nvPr/>
      </p:nvGrpSpPr>
      <p:grpSpPr>
        <a:xfrm>
          <a:off x="0" y="0"/>
          <a:ext cx="0" cy="0"/>
          <a:chOff x="0" y="0"/>
          <a:chExt cx="0" cy="0"/>
        </a:xfrm>
      </p:grpSpPr>
      <p:sp>
        <p:nvSpPr>
          <p:cNvPr id="2" name="Title 1"/>
          <p:cNvSpPr txBox="1">
            <a:spLocks noGrp="1"/>
          </p:cNvSpPr>
          <p:nvPr>
            <p:ph type="ctrTitle"/>
          </p:nvPr>
        </p:nvSpPr>
        <p:spPr/>
        <p:txBody>
          <a:bodyPr/>
          <a:lstStyle/>
          <a:p>
            <a:pPr lvl="0" hangingPunct="1"/>
            <a:endParaRPr lang="es-CO"/>
          </a:p>
        </p:txBody>
      </p:sp>
      <p:sp>
        <p:nvSpPr>
          <p:cNvPr id="3" name="Subtitle 2"/>
          <p:cNvSpPr txBox="1">
            <a:spLocks noGrp="1"/>
          </p:cNvSpPr>
          <p:nvPr>
            <p:ph type="subTitle" idx="1"/>
          </p:nvPr>
        </p:nvSpPr>
        <p:spPr/>
        <p:txBody>
          <a:bodyPr/>
          <a:lstStyle/>
          <a:p>
            <a:endParaRPr lang="es-CO"/>
          </a:p>
        </p:txBody>
      </p:sp>
      <p:pic>
        <p:nvPicPr>
          <p:cNvPr id="4" name="Picture 2"/>
          <p:cNvPicPr>
            <a:picLocks noChangeAspect="1"/>
          </p:cNvPicPr>
          <p:nvPr/>
        </p:nvPicPr>
        <p:blipFill>
          <a:blip r:embed="rId2" cstate="print"/>
          <a:srcRect/>
          <a:stretch>
            <a:fillRect/>
          </a:stretch>
        </p:blipFill>
        <p:spPr>
          <a:xfrm>
            <a:off x="914400" y="1447796"/>
            <a:ext cx="7297734" cy="4452935"/>
          </a:xfrm>
          <a:prstGeom prst="rect">
            <a:avLst/>
          </a:prstGeom>
          <a:noFill/>
          <a:ln>
            <a:noFill/>
          </a:ln>
        </p:spPr>
      </p:pic>
      <p:sp>
        <p:nvSpPr>
          <p:cNvPr id="5" name="Title 1"/>
          <p:cNvSpPr txBox="1"/>
          <p:nvPr/>
        </p:nvSpPr>
        <p:spPr>
          <a:xfrm>
            <a:off x="685800" y="2339977"/>
            <a:ext cx="7772400" cy="1470026"/>
          </a:xfrm>
          <a:prstGeom prst="rect">
            <a:avLst/>
          </a:prstGeom>
          <a:noFill/>
          <a:ln>
            <a:noFill/>
          </a:ln>
        </p:spPr>
        <p:txBody>
          <a:bodyPr vert="horz" wrap="square" lIns="91440" tIns="45720" rIns="91440" bIns="45720" anchor="ctr" anchorCtr="1" compatLnSpc="1"/>
          <a:lstStyle/>
          <a:p>
            <a:pPr marL="0" marR="0" lvl="0" indent="0" algn="ctr" defTabSz="914400" rtl="0" fontAlgn="auto" hangingPunct="1">
              <a:lnSpc>
                <a:spcPct val="90000"/>
              </a:lnSpc>
              <a:spcBef>
                <a:spcPts val="0"/>
              </a:spcBef>
              <a:spcAft>
                <a:spcPts val="0"/>
              </a:spcAft>
              <a:buNone/>
              <a:tabLst/>
              <a:defRPr sz="1800" b="0" i="0" u="none" strike="noStrike" kern="0" cap="none" spc="0" baseline="0">
                <a:solidFill>
                  <a:srgbClr val="000000"/>
                </a:solidFill>
                <a:uFillTx/>
              </a:defRPr>
            </a:pPr>
            <a:r>
              <a:rPr lang="es-CO" sz="4100" b="0" i="0" u="none" strike="noStrike" kern="1200" cap="none" spc="0" baseline="0" dirty="0">
                <a:solidFill>
                  <a:srgbClr val="000000"/>
                </a:solidFill>
                <a:uFillTx/>
                <a:latin typeface="Calibri" pitchFamily="34"/>
                <a:cs typeface="Arial"/>
              </a:rPr>
              <a:t>CURSO DE TORÁ</a:t>
            </a:r>
          </a:p>
          <a:p>
            <a:pPr marL="0" marR="0" lvl="0" indent="0" algn="ctr" defTabSz="914400" rtl="0" fontAlgn="auto" hangingPunct="1">
              <a:lnSpc>
                <a:spcPct val="90000"/>
              </a:lnSpc>
              <a:spcBef>
                <a:spcPts val="0"/>
              </a:spcBef>
              <a:spcAft>
                <a:spcPts val="0"/>
              </a:spcAft>
              <a:buNone/>
              <a:tabLst/>
              <a:defRPr sz="1800" b="0" i="0" u="none" strike="noStrike" kern="0" cap="none" spc="0" baseline="0">
                <a:solidFill>
                  <a:srgbClr val="000000"/>
                </a:solidFill>
                <a:uFillTx/>
              </a:defRPr>
            </a:pPr>
            <a:r>
              <a:rPr lang="en-US" sz="2400" b="0" i="0" u="none" strike="noStrike" kern="1200" cap="none" spc="0" baseline="0" dirty="0" err="1">
                <a:solidFill>
                  <a:srgbClr val="000000"/>
                </a:solidFill>
                <a:uFillTx/>
                <a:latin typeface="Calibri" pitchFamily="34"/>
                <a:cs typeface="Arial"/>
              </a:rPr>
              <a:t>Clase</a:t>
            </a:r>
            <a:r>
              <a:rPr lang="en-US" sz="2400" b="0" i="0" u="none" strike="noStrike" kern="1200" cap="none" spc="0" baseline="0" dirty="0">
                <a:solidFill>
                  <a:srgbClr val="000000"/>
                </a:solidFill>
                <a:uFillTx/>
                <a:latin typeface="Calibri" pitchFamily="34"/>
                <a:cs typeface="Arial"/>
              </a:rPr>
              <a:t> # </a:t>
            </a:r>
            <a:r>
              <a:rPr lang="en-US" sz="2400" b="0" i="0" u="none" strike="noStrike" kern="1200" cap="none" spc="0" baseline="0" dirty="0" smtClean="0">
                <a:solidFill>
                  <a:srgbClr val="000000"/>
                </a:solidFill>
                <a:uFillTx/>
                <a:latin typeface="Calibri" pitchFamily="34"/>
                <a:cs typeface="Arial"/>
              </a:rPr>
              <a:t>95 </a:t>
            </a:r>
            <a:r>
              <a:rPr lang="en-US" sz="2400" b="0" i="0" u="none" strike="noStrike" kern="1200" cap="none" spc="0" baseline="0" dirty="0" err="1" smtClean="0">
                <a:solidFill>
                  <a:srgbClr val="000000"/>
                </a:solidFill>
                <a:uFillTx/>
                <a:latin typeface="Calibri" pitchFamily="34"/>
                <a:cs typeface="Arial"/>
              </a:rPr>
              <a:t>Yosef</a:t>
            </a:r>
            <a:r>
              <a:rPr lang="en-US" sz="2400" b="0" i="0" u="none" strike="noStrike" kern="1200" cap="none" spc="0" baseline="0" dirty="0" smtClean="0">
                <a:solidFill>
                  <a:srgbClr val="000000"/>
                </a:solidFill>
                <a:uFillTx/>
                <a:latin typeface="Calibri" pitchFamily="34"/>
                <a:cs typeface="Arial"/>
              </a:rPr>
              <a:t> </a:t>
            </a:r>
            <a:r>
              <a:rPr lang="en-US" sz="2400" b="0" i="0" u="none" strike="noStrike" kern="1200" cap="none" spc="0" baseline="0" dirty="0" smtClean="0">
                <a:solidFill>
                  <a:srgbClr val="000000"/>
                </a:solidFill>
                <a:uFillTx/>
                <a:latin typeface="Calibri" pitchFamily="34"/>
                <a:cs typeface="Arial"/>
              </a:rPr>
              <a:t>se </a:t>
            </a:r>
            <a:r>
              <a:rPr lang="en-US" sz="2400" b="0" i="0" u="none" strike="noStrike" kern="1200" cap="none" spc="0" baseline="0" dirty="0" err="1" smtClean="0">
                <a:solidFill>
                  <a:srgbClr val="000000"/>
                </a:solidFill>
                <a:uFillTx/>
                <a:latin typeface="Calibri" pitchFamily="34"/>
                <a:cs typeface="Arial"/>
              </a:rPr>
              <a:t>encuentra</a:t>
            </a:r>
            <a:r>
              <a:rPr lang="en-US" sz="2400" b="0" i="0" u="none" strike="noStrike" kern="1200" cap="none" spc="0" baseline="0" dirty="0" smtClean="0">
                <a:solidFill>
                  <a:srgbClr val="000000"/>
                </a:solidFill>
                <a:uFillTx/>
                <a:latin typeface="Calibri" pitchFamily="34"/>
                <a:cs typeface="Arial"/>
              </a:rPr>
              <a:t> con Binyamin</a:t>
            </a:r>
            <a:endParaRPr lang="es-CO" sz="3000" b="0" i="0" u="none" strike="noStrike" kern="1200" cap="none" spc="0" baseline="0" dirty="0">
              <a:solidFill>
                <a:srgbClr val="000000"/>
              </a:solidFill>
              <a:uFillTx/>
              <a:latin typeface="Calibri" pitchFamily="34"/>
              <a:cs typeface="Arial"/>
            </a:endParaRPr>
          </a:p>
        </p:txBody>
      </p:sp>
      <p:sp>
        <p:nvSpPr>
          <p:cNvPr id="6" name="Subtitle 2"/>
          <p:cNvSpPr txBox="1"/>
          <p:nvPr/>
        </p:nvSpPr>
        <p:spPr>
          <a:xfrm>
            <a:off x="1371600" y="3886200"/>
            <a:ext cx="6400800" cy="1752603"/>
          </a:xfrm>
          <a:prstGeom prst="rect">
            <a:avLst/>
          </a:prstGeom>
          <a:noFill/>
          <a:ln>
            <a:noFill/>
          </a:ln>
        </p:spPr>
        <p:txBody>
          <a:bodyPr vert="horz" wrap="square" lIns="91440" tIns="45720" rIns="91440" bIns="45720" anchor="t" anchorCtr="1" compatLnSpc="1"/>
          <a:lstStyle/>
          <a:p>
            <a:pPr marL="0" marR="0" lvl="0" indent="0" algn="ctr" defTabSz="914400" rtl="0" fontAlgn="auto" hangingPunct="1">
              <a:lnSpc>
                <a:spcPct val="100000"/>
              </a:lnSpc>
              <a:spcBef>
                <a:spcPts val="800"/>
              </a:spcBef>
              <a:spcAft>
                <a:spcPts val="0"/>
              </a:spcAft>
              <a:buNone/>
              <a:tabLst/>
              <a:defRPr sz="1800" b="0" i="0" u="none" strike="noStrike" kern="0" cap="none" spc="0" baseline="0">
                <a:solidFill>
                  <a:srgbClr val="000000"/>
                </a:solidFill>
                <a:uFillTx/>
              </a:defRPr>
            </a:pPr>
            <a:r>
              <a:rPr lang="es-CO" sz="3200" b="0" i="0" u="none" strike="noStrike" kern="1200" cap="none" spc="0" baseline="0">
                <a:solidFill>
                  <a:srgbClr val="000000"/>
                </a:solidFill>
                <a:uFillTx/>
                <a:latin typeface="Calibri" pitchFamily="34"/>
                <a:cs typeface="Arial"/>
              </a:rPr>
              <a:t>Por: Eliyahu BaYonah</a:t>
            </a:r>
          </a:p>
          <a:p>
            <a:pPr marL="0" marR="0" lvl="0" indent="0" algn="ctr" defTabSz="914400" rtl="0" fontAlgn="auto" hangingPunct="1">
              <a:lnSpc>
                <a:spcPct val="100000"/>
              </a:lnSpc>
              <a:spcBef>
                <a:spcPts val="800"/>
              </a:spcBef>
              <a:spcAft>
                <a:spcPts val="0"/>
              </a:spcAft>
              <a:buNone/>
              <a:tabLst/>
              <a:defRPr sz="1800" b="0" i="0" u="none" strike="noStrike" kern="0" cap="none" spc="0" baseline="0">
                <a:solidFill>
                  <a:srgbClr val="000000"/>
                </a:solidFill>
                <a:uFillTx/>
              </a:defRPr>
            </a:pPr>
            <a:r>
              <a:rPr lang="es-CO" sz="3200" b="0" i="0" u="none" strike="noStrike" kern="1200" cap="none" spc="0" baseline="0">
                <a:solidFill>
                  <a:srgbClr val="000000"/>
                </a:solidFill>
                <a:uFillTx/>
                <a:latin typeface="Calibri" pitchFamily="34"/>
                <a:cs typeface="Arial"/>
              </a:rPr>
              <a:t>Director Shalom Haverim Org</a:t>
            </a:r>
          </a:p>
          <a:p>
            <a:pPr marL="0" marR="0" lvl="0" indent="0" algn="ctr" defTabSz="914400" rtl="0" fontAlgn="auto" hangingPunct="1">
              <a:lnSpc>
                <a:spcPct val="100000"/>
              </a:lnSpc>
              <a:spcBef>
                <a:spcPts val="800"/>
              </a:spcBef>
              <a:spcAft>
                <a:spcPts val="0"/>
              </a:spcAft>
              <a:buNone/>
              <a:tabLst/>
              <a:defRPr sz="1800" b="0" i="0" u="none" strike="noStrike" kern="0" cap="none" spc="0" baseline="0">
                <a:solidFill>
                  <a:srgbClr val="000000"/>
                </a:solidFill>
                <a:uFillTx/>
              </a:defRPr>
            </a:pPr>
            <a:r>
              <a:rPr lang="es-CO" sz="3200" b="0" i="0" u="none" strike="noStrike" kern="1200" cap="none" spc="0" baseline="0">
                <a:solidFill>
                  <a:srgbClr val="000000"/>
                </a:solidFill>
                <a:uFillTx/>
                <a:latin typeface="Calibri" pitchFamily="34"/>
                <a:cs typeface="Arial"/>
              </a:rPr>
              <a:t>New York</a:t>
            </a:r>
            <a:endParaRPr lang="en-US" sz="3200" b="0" i="0" u="none" strike="noStrike" kern="1200" cap="none" spc="0" baseline="0">
              <a:solidFill>
                <a:srgbClr val="000000"/>
              </a:solidFill>
              <a:uFillTx/>
              <a:latin typeface="Calibri" pitchFamily="34"/>
              <a:cs typeface="Arial"/>
            </a:endParaRPr>
          </a:p>
          <a:p>
            <a:pPr marL="0" marR="0" lvl="0" indent="0" algn="ctr" defTabSz="914400" rtl="0" fontAlgn="auto" hangingPunct="1">
              <a:lnSpc>
                <a:spcPct val="100000"/>
              </a:lnSpc>
              <a:spcBef>
                <a:spcPts val="800"/>
              </a:spcBef>
              <a:spcAft>
                <a:spcPts val="0"/>
              </a:spcAft>
              <a:buNone/>
              <a:tabLst/>
              <a:defRPr sz="1800" b="0" i="0" u="none" strike="noStrike" kern="0" cap="none" spc="0" baseline="0">
                <a:solidFill>
                  <a:srgbClr val="000000"/>
                </a:solidFill>
                <a:uFillTx/>
              </a:defRPr>
            </a:pPr>
            <a:endParaRPr lang="en-US" sz="3200" b="0" i="0" u="none" strike="noStrike" kern="1200" cap="none" spc="0" baseline="0">
              <a:solidFill>
                <a:srgbClr val="898989"/>
              </a:solidFill>
              <a:uFillTx/>
              <a:latin typeface="Calibri" pitchFamily="34"/>
              <a:cs typeface="Arial"/>
            </a:endParaRPr>
          </a:p>
        </p:txBody>
      </p:sp>
      <p:pic>
        <p:nvPicPr>
          <p:cNvPr id="7" name="Picture 1"/>
          <p:cNvPicPr>
            <a:picLocks noChangeAspect="1"/>
          </p:cNvPicPr>
          <p:nvPr/>
        </p:nvPicPr>
        <p:blipFill>
          <a:blip r:embed="rId3" cstate="print"/>
          <a:srcRect/>
          <a:stretch>
            <a:fillRect/>
          </a:stretch>
        </p:blipFill>
        <p:spPr>
          <a:xfrm>
            <a:off x="2967035" y="990596"/>
            <a:ext cx="3209928" cy="1171575"/>
          </a:xfrm>
          <a:prstGeom prst="rect">
            <a:avLst/>
          </a:prstGeom>
          <a:noFill/>
          <a:ln>
            <a:noFill/>
          </a:ln>
        </p:spPr>
      </p:pic>
      <p:pic>
        <p:nvPicPr>
          <p:cNvPr id="8" name="Picture 2"/>
          <p:cNvPicPr>
            <a:picLocks noChangeAspect="1"/>
          </p:cNvPicPr>
          <p:nvPr/>
        </p:nvPicPr>
        <p:blipFill>
          <a:blip r:embed="rId4" cstate="print"/>
          <a:srcRect/>
          <a:stretch>
            <a:fillRect/>
          </a:stretch>
        </p:blipFill>
        <p:spPr>
          <a:xfrm>
            <a:off x="7772400" y="6096003"/>
            <a:ext cx="1219196" cy="619121"/>
          </a:xfrm>
          <a:prstGeom prst="rect">
            <a:avLst/>
          </a:prstGeom>
          <a:noFill/>
          <a:ln>
            <a:noFill/>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dirty="0" smtClean="0"/>
              <a:t>43:13 Y tomad a vuestro hermano y levantaos y volved al hombre;</a:t>
            </a:r>
          </a:p>
          <a:p>
            <a:r>
              <a:rPr lang="es-MX" sz="2400" b="1" dirty="0" smtClean="0"/>
              <a:t>Ve'et-</a:t>
            </a:r>
            <a:r>
              <a:rPr lang="es-MX" sz="2400" b="1" dirty="0" err="1" smtClean="0"/>
              <a:t>ajijem</a:t>
            </a:r>
            <a:r>
              <a:rPr lang="es-MX" sz="2400" b="1" dirty="0" smtClean="0"/>
              <a:t> </a:t>
            </a:r>
            <a:r>
              <a:rPr lang="es-MX" sz="2400" b="1" dirty="0" err="1" smtClean="0"/>
              <a:t>kaju</a:t>
            </a:r>
            <a:r>
              <a:rPr lang="es-MX" sz="2400" b="1" dirty="0" smtClean="0"/>
              <a:t> </a:t>
            </a:r>
            <a:r>
              <a:rPr lang="es-MX" sz="2400" b="1" dirty="0" err="1" smtClean="0"/>
              <a:t>vekumu</a:t>
            </a:r>
            <a:r>
              <a:rPr lang="es-MX" sz="2400" b="1" dirty="0" smtClean="0"/>
              <a:t> </a:t>
            </a:r>
            <a:r>
              <a:rPr lang="es-MX" sz="2400" b="1" dirty="0" err="1" smtClean="0"/>
              <a:t>shuvu</a:t>
            </a:r>
            <a:r>
              <a:rPr lang="es-MX" sz="2400" b="1" dirty="0" smtClean="0"/>
              <a:t> el-</a:t>
            </a:r>
            <a:r>
              <a:rPr lang="es-MX" sz="2400" b="1" dirty="0" err="1" smtClean="0"/>
              <a:t>ha'ish</a:t>
            </a:r>
            <a:r>
              <a:rPr lang="es-MX" sz="2400" b="1" dirty="0" smtClean="0"/>
              <a:t>.</a:t>
            </a:r>
            <a:endParaRPr lang="es-MX" sz="2400" dirty="0" smtClean="0"/>
          </a:p>
          <a:p>
            <a:r>
              <a:rPr lang="es-MX" sz="2400" dirty="0" smtClean="0"/>
              <a:t>43:14 y el Dios Todopoderoso os conceda misericordia delante del hombre, para que os devuelva al otro hermano vuestro y a Benjamín. Y en cuanto a mí, lo mismo que he estado privado de mis hijos, privado estaré.</a:t>
            </a:r>
          </a:p>
          <a:p>
            <a:r>
              <a:rPr lang="es-MX" sz="2400" b="1" dirty="0" err="1" smtClean="0"/>
              <a:t>Ve'El</a:t>
            </a:r>
            <a:r>
              <a:rPr lang="es-MX" sz="2400" b="1" dirty="0" smtClean="0"/>
              <a:t> Shaday </a:t>
            </a:r>
            <a:r>
              <a:rPr lang="es-MX" sz="2400" b="1" dirty="0" err="1" smtClean="0"/>
              <a:t>yiten</a:t>
            </a:r>
            <a:r>
              <a:rPr lang="es-MX" sz="2400" b="1" dirty="0" smtClean="0"/>
              <a:t> </a:t>
            </a:r>
            <a:r>
              <a:rPr lang="es-MX" sz="2400" b="1" dirty="0" err="1" smtClean="0"/>
              <a:t>lajem</a:t>
            </a:r>
            <a:r>
              <a:rPr lang="es-MX" sz="2400" b="1" dirty="0" smtClean="0"/>
              <a:t> </a:t>
            </a:r>
            <a:r>
              <a:rPr lang="es-MX" sz="2400" b="1" dirty="0" err="1" smtClean="0"/>
              <a:t>rajamim</a:t>
            </a:r>
            <a:r>
              <a:rPr lang="es-MX" sz="2400" b="1" dirty="0" smtClean="0"/>
              <a:t> </a:t>
            </a:r>
            <a:r>
              <a:rPr lang="es-MX" sz="2400" b="1" dirty="0" err="1" smtClean="0"/>
              <a:t>lifney</a:t>
            </a:r>
            <a:r>
              <a:rPr lang="es-MX" sz="2400" b="1" dirty="0" smtClean="0"/>
              <a:t> </a:t>
            </a:r>
            <a:r>
              <a:rPr lang="es-MX" sz="2400" b="1" dirty="0" err="1" smtClean="0"/>
              <a:t>ha'ish</a:t>
            </a:r>
            <a:r>
              <a:rPr lang="es-MX" sz="2400" b="1" dirty="0" smtClean="0"/>
              <a:t> </a:t>
            </a:r>
            <a:r>
              <a:rPr lang="es-MX" sz="2400" b="1" dirty="0" err="1" smtClean="0"/>
              <a:t>veshilaj</a:t>
            </a:r>
            <a:r>
              <a:rPr lang="es-MX" sz="2400" b="1" dirty="0" smtClean="0"/>
              <a:t> </a:t>
            </a:r>
            <a:r>
              <a:rPr lang="es-MX" sz="2400" b="1" dirty="0" err="1" smtClean="0"/>
              <a:t>lajem</a:t>
            </a:r>
            <a:r>
              <a:rPr lang="es-MX" sz="2400" b="1" dirty="0" smtClean="0"/>
              <a:t> et-</a:t>
            </a:r>
            <a:r>
              <a:rPr lang="es-MX" sz="2400" b="1" dirty="0" err="1" smtClean="0"/>
              <a:t>ajijem</a:t>
            </a:r>
            <a:r>
              <a:rPr lang="es-MX" sz="2400" b="1" dirty="0" smtClean="0"/>
              <a:t> </a:t>
            </a:r>
            <a:r>
              <a:rPr lang="es-MX" sz="2400" b="1" dirty="0" err="1" smtClean="0"/>
              <a:t>ajer</a:t>
            </a:r>
            <a:r>
              <a:rPr lang="es-MX" sz="2400" b="1" dirty="0" smtClean="0"/>
              <a:t> ve'et-Binyamin </a:t>
            </a:r>
            <a:r>
              <a:rPr lang="es-MX" sz="2400" b="1" dirty="0" err="1" smtClean="0"/>
              <a:t>va'ani</a:t>
            </a:r>
            <a:r>
              <a:rPr lang="es-MX" sz="2400" b="1" dirty="0" smtClean="0"/>
              <a:t> </a:t>
            </a:r>
            <a:r>
              <a:rPr lang="es-MX" sz="2400" b="1" dirty="0" err="1" smtClean="0"/>
              <a:t>ka'asher</a:t>
            </a:r>
            <a:r>
              <a:rPr lang="es-MX" sz="2400" b="1" dirty="0" smtClean="0"/>
              <a:t> </a:t>
            </a:r>
            <a:r>
              <a:rPr lang="es-MX" sz="2400" b="1" dirty="0" err="1" smtClean="0"/>
              <a:t>shajolti</a:t>
            </a:r>
            <a:r>
              <a:rPr lang="es-MX" sz="2400" b="1" dirty="0" smtClean="0"/>
              <a:t> </a:t>
            </a:r>
            <a:r>
              <a:rPr lang="es-MX" sz="2400" b="1" dirty="0" err="1" smtClean="0"/>
              <a:t>shajalti</a:t>
            </a:r>
            <a:r>
              <a:rPr lang="es-MX" sz="2400" b="1" dirty="0" smtClean="0"/>
              <a:t>.</a:t>
            </a:r>
            <a:endParaRPr lang="es-MX" sz="2400" dirty="0" smtClean="0"/>
          </a:p>
          <a:p>
            <a:r>
              <a:rPr lang="es-ES" sz="2400" dirty="0" smtClean="0"/>
              <a:t>Shaday -</a:t>
            </a:r>
            <a:br>
              <a:rPr lang="es-ES" sz="2400" dirty="0" smtClean="0"/>
            </a:br>
            <a:r>
              <a:rPr lang="es-ES" sz="2400" dirty="0" smtClean="0"/>
              <a:t> </a:t>
            </a:r>
            <a:br>
              <a:rPr lang="es-ES" sz="2400" dirty="0" smtClean="0"/>
            </a:br>
            <a:endParaRPr lang="es-MX" sz="2400" dirty="0"/>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ES" sz="2800" dirty="0" smtClean="0"/>
              <a:t>El Shaday –</a:t>
            </a:r>
          </a:p>
          <a:p>
            <a:r>
              <a:rPr lang="he-IL" sz="2800" dirty="0" smtClean="0"/>
              <a:t>שָׁד</a:t>
            </a:r>
            <a:r>
              <a:rPr lang="es-CO" sz="2800" dirty="0" smtClean="0"/>
              <a:t>  = </a:t>
            </a:r>
            <a:r>
              <a:rPr lang="es-CO" sz="2800" dirty="0" err="1" smtClean="0"/>
              <a:t>Shad</a:t>
            </a:r>
            <a:r>
              <a:rPr lang="es-CO" sz="2800" dirty="0" smtClean="0"/>
              <a:t> - Pecho, </a:t>
            </a:r>
            <a:r>
              <a:rPr lang="es-ES" sz="2800" dirty="0" smtClean="0"/>
              <a:t/>
            </a:r>
            <a:br>
              <a:rPr lang="es-ES" sz="2800" dirty="0" smtClean="0"/>
            </a:br>
            <a:r>
              <a:rPr lang="es-ES" sz="2800" dirty="0" smtClean="0"/>
              <a:t> </a:t>
            </a:r>
            <a:r>
              <a:rPr lang="he-IL" sz="2800" dirty="0" smtClean="0"/>
              <a:t>דַי</a:t>
            </a:r>
            <a:r>
              <a:rPr lang="es-CO" sz="2800" dirty="0" smtClean="0"/>
              <a:t>  = </a:t>
            </a:r>
            <a:r>
              <a:rPr lang="es-ES" sz="2800" dirty="0" err="1" smtClean="0"/>
              <a:t>Day</a:t>
            </a:r>
            <a:r>
              <a:rPr lang="es-ES" sz="2800" dirty="0" smtClean="0"/>
              <a:t> – Suficiente, adecuado, pleno</a:t>
            </a:r>
            <a:br>
              <a:rPr lang="es-ES" sz="2800" dirty="0" smtClean="0"/>
            </a:br>
            <a:r>
              <a:rPr lang="es-ES" sz="2800" dirty="0" smtClean="0"/>
              <a:t>El Dios que te da lo suficiente sin que te vaya a hacer falta así como una madre tiene la leche suficiente, a cada momento, cuando su bebe se lo requiere.</a:t>
            </a:r>
          </a:p>
          <a:p>
            <a:r>
              <a:rPr lang="es-ES" sz="2800" dirty="0" smtClean="0"/>
              <a:t>El de los Pechos grandes.</a:t>
            </a:r>
          </a:p>
          <a:p>
            <a:r>
              <a:rPr lang="es-CO" sz="2800" dirty="0" smtClean="0"/>
              <a:t> </a:t>
            </a:r>
            <a:r>
              <a:rPr lang="he-IL" sz="2800" dirty="0" smtClean="0"/>
              <a:t>דַּיֵּנוּ</a:t>
            </a:r>
            <a:r>
              <a:rPr lang="es-CO" sz="2800" dirty="0" smtClean="0"/>
              <a:t> – Dayenu – Suficiente para nosotros</a:t>
            </a:r>
            <a:endParaRPr lang="es-MX" sz="2800" dirty="0"/>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n-US" sz="2800" b="1" dirty="0" smtClean="0">
                <a:hlinkClick r:id="rId4"/>
              </a:rPr>
              <a:t>43:15</a:t>
            </a:r>
            <a:r>
              <a:rPr lang="en-US" sz="2800" b="1" dirty="0" smtClean="0"/>
              <a:t>  </a:t>
            </a:r>
            <a:r>
              <a:rPr lang="en-US" sz="2800" dirty="0" smtClean="0"/>
              <a:t>Y </a:t>
            </a:r>
            <a:r>
              <a:rPr lang="en-US" sz="2800" dirty="0" err="1" smtClean="0"/>
              <a:t>tomaron</a:t>
            </a:r>
            <a:r>
              <a:rPr lang="en-US" sz="2800" dirty="0" smtClean="0"/>
              <a:t> los hombres </a:t>
            </a:r>
            <a:r>
              <a:rPr lang="en-US" sz="2800" dirty="0" err="1" smtClean="0"/>
              <a:t>aquel</a:t>
            </a:r>
            <a:r>
              <a:rPr lang="en-US" sz="2800" dirty="0" smtClean="0"/>
              <a:t> </a:t>
            </a:r>
            <a:r>
              <a:rPr lang="en-US" sz="2800" dirty="0" err="1" smtClean="0"/>
              <a:t>presente</a:t>
            </a:r>
            <a:r>
              <a:rPr lang="en-US" sz="2800" dirty="0" smtClean="0"/>
              <a:t>, y </a:t>
            </a:r>
            <a:r>
              <a:rPr lang="en-US" sz="2800" dirty="0" err="1" smtClean="0"/>
              <a:t>doble</a:t>
            </a:r>
            <a:r>
              <a:rPr lang="en-US" sz="2800" dirty="0" smtClean="0"/>
              <a:t> de </a:t>
            </a:r>
            <a:r>
              <a:rPr lang="en-US" sz="2800" dirty="0" err="1" smtClean="0"/>
              <a:t>dinero</a:t>
            </a:r>
            <a:r>
              <a:rPr lang="en-US" sz="2800" dirty="0" smtClean="0"/>
              <a:t> </a:t>
            </a:r>
            <a:r>
              <a:rPr lang="en-US" sz="2800" dirty="0" err="1" smtClean="0"/>
              <a:t>tomaron</a:t>
            </a:r>
            <a:r>
              <a:rPr lang="en-US" sz="2800" dirty="0" smtClean="0"/>
              <a:t> en </a:t>
            </a:r>
            <a:r>
              <a:rPr lang="en-US" sz="2800" dirty="0" err="1" smtClean="0"/>
              <a:t>su</a:t>
            </a:r>
            <a:r>
              <a:rPr lang="en-US" sz="2800" dirty="0" smtClean="0"/>
              <a:t> </a:t>
            </a:r>
            <a:r>
              <a:rPr lang="en-US" sz="2800" dirty="0" err="1" smtClean="0"/>
              <a:t>mano</a:t>
            </a:r>
            <a:r>
              <a:rPr lang="en-US" sz="2800" dirty="0" smtClean="0"/>
              <a:t>, y a </a:t>
            </a:r>
            <a:r>
              <a:rPr lang="en-US" sz="2800" dirty="0" err="1" smtClean="0"/>
              <a:t>Benjamín</a:t>
            </a:r>
            <a:r>
              <a:rPr lang="en-US" sz="2800" dirty="0" smtClean="0"/>
              <a:t>; y se </a:t>
            </a:r>
            <a:r>
              <a:rPr lang="en-US" sz="2800" dirty="0" err="1" smtClean="0"/>
              <a:t>levantaron</a:t>
            </a:r>
            <a:r>
              <a:rPr lang="en-US" sz="2800" dirty="0" smtClean="0"/>
              <a:t> y </a:t>
            </a:r>
            <a:r>
              <a:rPr lang="en-US" sz="2800" dirty="0" err="1" smtClean="0"/>
              <a:t>descendieron</a:t>
            </a:r>
            <a:r>
              <a:rPr lang="en-US" sz="2800" dirty="0" smtClean="0"/>
              <a:t> a </a:t>
            </a:r>
            <a:r>
              <a:rPr lang="en-US" sz="2800" dirty="0" err="1" smtClean="0"/>
              <a:t>Egipto</a:t>
            </a:r>
            <a:r>
              <a:rPr lang="en-US" sz="2800" dirty="0" smtClean="0"/>
              <a:t>, y se </a:t>
            </a:r>
            <a:r>
              <a:rPr lang="en-US" sz="2800" dirty="0" err="1" smtClean="0"/>
              <a:t>presentaron</a:t>
            </a:r>
            <a:r>
              <a:rPr lang="en-US" sz="2800" dirty="0" smtClean="0"/>
              <a:t> </a:t>
            </a:r>
            <a:r>
              <a:rPr lang="en-US" sz="2800" dirty="0" err="1" smtClean="0"/>
              <a:t>delante</a:t>
            </a:r>
            <a:r>
              <a:rPr lang="en-US" sz="2800" dirty="0" smtClean="0"/>
              <a:t> de José.</a:t>
            </a:r>
            <a:endParaRPr lang="es-MX" sz="2800" dirty="0" smtClean="0"/>
          </a:p>
          <a:p>
            <a:r>
              <a:rPr lang="en-US" sz="2800" dirty="0" err="1" smtClean="0"/>
              <a:t>Vayikju</a:t>
            </a:r>
            <a:r>
              <a:rPr lang="en-US" sz="2800" dirty="0" smtClean="0"/>
              <a:t> </a:t>
            </a:r>
            <a:r>
              <a:rPr lang="en-US" sz="2800" dirty="0" err="1" smtClean="0"/>
              <a:t>ha'anashim</a:t>
            </a:r>
            <a:r>
              <a:rPr lang="en-US" sz="2800" dirty="0" smtClean="0"/>
              <a:t> et-</a:t>
            </a:r>
            <a:r>
              <a:rPr lang="en-US" sz="2800" dirty="0" err="1" smtClean="0"/>
              <a:t>haminjah</a:t>
            </a:r>
            <a:r>
              <a:rPr lang="en-US" sz="2800" dirty="0" smtClean="0"/>
              <a:t> </a:t>
            </a:r>
            <a:r>
              <a:rPr lang="en-US" sz="2800" dirty="0" err="1" smtClean="0"/>
              <a:t>hazot</a:t>
            </a:r>
            <a:r>
              <a:rPr lang="en-US" sz="2800" dirty="0" smtClean="0"/>
              <a:t> </a:t>
            </a:r>
            <a:r>
              <a:rPr lang="en-US" sz="2800" dirty="0" err="1" smtClean="0"/>
              <a:t>umishneh-kesef</a:t>
            </a:r>
            <a:r>
              <a:rPr lang="en-US" sz="2800" dirty="0" smtClean="0"/>
              <a:t> </a:t>
            </a:r>
            <a:r>
              <a:rPr lang="en-US" sz="2800" dirty="0" err="1" smtClean="0"/>
              <a:t>lakju</a:t>
            </a:r>
            <a:r>
              <a:rPr lang="en-US" sz="2800" dirty="0" smtClean="0"/>
              <a:t> </a:t>
            </a:r>
            <a:r>
              <a:rPr lang="en-US" sz="2800" dirty="0" err="1" smtClean="0"/>
              <a:t>veyadam</a:t>
            </a:r>
            <a:r>
              <a:rPr lang="en-US" sz="2800" dirty="0" smtClean="0"/>
              <a:t> ve'et-Binyamin </a:t>
            </a:r>
            <a:r>
              <a:rPr lang="en-US" sz="2800" dirty="0" err="1" smtClean="0"/>
              <a:t>vayakumu</a:t>
            </a:r>
            <a:r>
              <a:rPr lang="en-US" sz="2800" dirty="0" smtClean="0"/>
              <a:t> </a:t>
            </a:r>
            <a:r>
              <a:rPr lang="en-US" sz="2800" dirty="0" err="1" smtClean="0"/>
              <a:t>vayerdu</a:t>
            </a:r>
            <a:r>
              <a:rPr lang="en-US" sz="2800" dirty="0" smtClean="0"/>
              <a:t> </a:t>
            </a:r>
            <a:r>
              <a:rPr lang="en-US" sz="2800" dirty="0" err="1" smtClean="0"/>
              <a:t>Mitsrayim</a:t>
            </a:r>
            <a:r>
              <a:rPr lang="en-US" sz="2800" dirty="0" smtClean="0"/>
              <a:t> </a:t>
            </a:r>
            <a:r>
              <a:rPr lang="en-US" sz="2800" dirty="0" err="1" smtClean="0"/>
              <a:t>vaya'amdu</a:t>
            </a:r>
            <a:r>
              <a:rPr lang="en-US" sz="2800" dirty="0" smtClean="0"/>
              <a:t> </a:t>
            </a:r>
            <a:r>
              <a:rPr lang="en-US" sz="2800" dirty="0" err="1" smtClean="0"/>
              <a:t>lifney</a:t>
            </a:r>
            <a:r>
              <a:rPr lang="en-US" sz="2800" dirty="0" smtClean="0"/>
              <a:t> </a:t>
            </a:r>
            <a:r>
              <a:rPr lang="en-US" sz="2800" dirty="0" err="1" smtClean="0"/>
              <a:t>Yosef</a:t>
            </a:r>
            <a:r>
              <a:rPr lang="en-US" sz="2800" dirty="0" smtClean="0"/>
              <a:t>. </a:t>
            </a:r>
          </a:p>
          <a:p>
            <a:endParaRPr lang="en-US" sz="2800" dirty="0" smtClean="0"/>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CO" sz="2800" b="1" dirty="0" smtClean="0">
                <a:hlinkClick r:id="rId4"/>
              </a:rPr>
              <a:t>43:16</a:t>
            </a:r>
            <a:r>
              <a:rPr lang="es-CO" sz="2800" b="1" dirty="0" smtClean="0"/>
              <a:t>  </a:t>
            </a:r>
            <a:r>
              <a:rPr lang="es-CO" sz="2800" dirty="0" smtClean="0"/>
              <a:t>Y cuando vio José a Benjamín con ellos, dijo al que dirigía su casa: Lleva a estos hombres a casa,  y degüella animales y prepáralos, porque estos hombres comerán conmigo al mediodía.</a:t>
            </a:r>
          </a:p>
          <a:p>
            <a:r>
              <a:rPr lang="es-CO" sz="2800" dirty="0" err="1" smtClean="0"/>
              <a:t>Vayar</a:t>
            </a:r>
            <a:r>
              <a:rPr lang="es-CO" sz="2800" dirty="0" smtClean="0"/>
              <a:t> Yosef </a:t>
            </a:r>
            <a:r>
              <a:rPr lang="es-CO" sz="2800" dirty="0" err="1" smtClean="0"/>
              <a:t>itam</a:t>
            </a:r>
            <a:r>
              <a:rPr lang="es-CO" sz="2800" dirty="0" smtClean="0"/>
              <a:t> et-Binyamin </a:t>
            </a:r>
            <a:r>
              <a:rPr lang="es-CO" sz="2800" dirty="0" err="1" smtClean="0"/>
              <a:t>vayomer</a:t>
            </a:r>
            <a:r>
              <a:rPr lang="es-CO" sz="2800" dirty="0" smtClean="0"/>
              <a:t> </a:t>
            </a:r>
            <a:r>
              <a:rPr lang="es-CO" sz="2800" dirty="0" err="1" smtClean="0"/>
              <a:t>la'asher</a:t>
            </a:r>
            <a:r>
              <a:rPr lang="es-CO" sz="2800" dirty="0" smtClean="0"/>
              <a:t> al-</a:t>
            </a:r>
            <a:r>
              <a:rPr lang="es-CO" sz="2800" dirty="0" err="1" smtClean="0"/>
              <a:t>beyto</a:t>
            </a:r>
            <a:r>
              <a:rPr lang="es-CO" sz="2800" dirty="0" smtClean="0"/>
              <a:t> </a:t>
            </a:r>
            <a:r>
              <a:rPr lang="es-CO" sz="2800" dirty="0" err="1" smtClean="0"/>
              <a:t>have</a:t>
            </a:r>
            <a:r>
              <a:rPr lang="es-CO" sz="2800" dirty="0" smtClean="0"/>
              <a:t> et-</a:t>
            </a:r>
            <a:r>
              <a:rPr lang="es-CO" sz="2800" dirty="0" err="1" smtClean="0"/>
              <a:t>ha'anashim</a:t>
            </a:r>
            <a:r>
              <a:rPr lang="es-CO" sz="2800" dirty="0" smtClean="0"/>
              <a:t> </a:t>
            </a:r>
            <a:r>
              <a:rPr lang="es-CO" sz="2800" dirty="0" err="1" smtClean="0"/>
              <a:t>habaytah</a:t>
            </a:r>
            <a:r>
              <a:rPr lang="es-CO" sz="2800" dirty="0" smtClean="0"/>
              <a:t> </a:t>
            </a:r>
            <a:r>
              <a:rPr lang="es-CO" sz="2800" dirty="0" err="1" smtClean="0"/>
              <a:t>utvoaj</a:t>
            </a:r>
            <a:r>
              <a:rPr lang="es-CO" sz="2800" dirty="0" smtClean="0"/>
              <a:t> </a:t>
            </a:r>
            <a:r>
              <a:rPr lang="es-CO" sz="2800" dirty="0" err="1" smtClean="0"/>
              <a:t>tevaj</a:t>
            </a:r>
            <a:r>
              <a:rPr lang="es-CO" sz="2800" dirty="0" smtClean="0"/>
              <a:t> </a:t>
            </a:r>
            <a:r>
              <a:rPr lang="es-CO" sz="2800" dirty="0" err="1" smtClean="0"/>
              <a:t>vehajen</a:t>
            </a:r>
            <a:r>
              <a:rPr lang="es-CO" sz="2800" dirty="0" smtClean="0"/>
              <a:t> ki </a:t>
            </a:r>
            <a:r>
              <a:rPr lang="es-CO" sz="2800" dirty="0" err="1" smtClean="0"/>
              <a:t>iti</a:t>
            </a:r>
            <a:r>
              <a:rPr lang="es-CO" sz="2800" dirty="0" smtClean="0"/>
              <a:t> </a:t>
            </a:r>
            <a:r>
              <a:rPr lang="es-CO" sz="2800" dirty="0" err="1" smtClean="0"/>
              <a:t>yojlu</a:t>
            </a:r>
            <a:r>
              <a:rPr lang="es-CO" sz="2800" dirty="0" smtClean="0"/>
              <a:t> </a:t>
            </a:r>
            <a:r>
              <a:rPr lang="es-CO" sz="2800" dirty="0" err="1" smtClean="0"/>
              <a:t>ha'anashim</a:t>
            </a:r>
            <a:r>
              <a:rPr lang="es-CO" sz="2800" dirty="0" smtClean="0"/>
              <a:t> </a:t>
            </a:r>
            <a:r>
              <a:rPr lang="es-CO" sz="2800" dirty="0" err="1" smtClean="0"/>
              <a:t>batsohorayim</a:t>
            </a:r>
            <a:r>
              <a:rPr lang="es-CO" sz="2800" dirty="0" smtClean="0"/>
              <a:t>.</a:t>
            </a:r>
          </a:p>
          <a:p>
            <a:r>
              <a:rPr lang="es-CO" sz="2800" dirty="0" smtClean="0"/>
              <a:t>Yosef todavía no se descubre pues espera conocer mas detalles de sus hermanos: Seguirán teniendo celos de los hijos de Rajel? Cómo reaccionarían cuando mostrara favoritismo hacia Binyamin?</a:t>
            </a: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CO" sz="2800" dirty="0" smtClean="0"/>
              <a:t>Seguirán teniendo celos de los hijos de Rajel? Cómo reaccionarían cuando mostrara favoritismo hacia Binyamin?</a:t>
            </a:r>
          </a:p>
          <a:p>
            <a:r>
              <a:rPr lang="es-CO" sz="2800" dirty="0" smtClean="0"/>
              <a:t>Qué harían cuando anunciara que iba a detener a Binyamín como esclavo?</a:t>
            </a:r>
          </a:p>
          <a:p>
            <a:r>
              <a:rPr lang="es-CO" sz="2800" dirty="0" smtClean="0"/>
              <a:t>Acaso habían secuestrado a Binyamín separándolo de su padre Yacob?</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CO" sz="2800" dirty="0" smtClean="0"/>
              <a:t>Entonces Yosef mandó a Menashé que fuera a degollar un animal y preparara una comida especial.</a:t>
            </a:r>
          </a:p>
          <a:p>
            <a:endParaRPr lang="es-CO" sz="2800" b="1" dirty="0" smtClean="0">
              <a:hlinkClick r:id="rId4"/>
            </a:endParaRPr>
          </a:p>
          <a:p>
            <a:r>
              <a:rPr lang="es-CO" sz="2800" b="1" dirty="0" smtClean="0">
                <a:hlinkClick r:id="rId4"/>
              </a:rPr>
              <a:t>43:17</a:t>
            </a:r>
            <a:r>
              <a:rPr lang="es-CO" sz="2800" b="1" dirty="0" smtClean="0"/>
              <a:t>  </a:t>
            </a:r>
            <a:r>
              <a:rPr lang="es-CO" sz="2800" dirty="0" smtClean="0"/>
              <a:t>E hizo el hombre como le había mandado José, y llevó a los hombres a casa de José.</a:t>
            </a:r>
          </a:p>
          <a:p>
            <a:r>
              <a:rPr lang="es-CO" sz="2800" dirty="0" err="1" smtClean="0"/>
              <a:t>Vaya'as</a:t>
            </a:r>
            <a:r>
              <a:rPr lang="es-CO" sz="2800" dirty="0" smtClean="0"/>
              <a:t> </a:t>
            </a:r>
            <a:r>
              <a:rPr lang="es-CO" sz="2800" dirty="0" err="1" smtClean="0"/>
              <a:t>ha'ish</a:t>
            </a:r>
            <a:r>
              <a:rPr lang="es-CO" sz="2800" dirty="0" smtClean="0"/>
              <a:t> </a:t>
            </a:r>
            <a:r>
              <a:rPr lang="es-CO" sz="2800" dirty="0" err="1" smtClean="0"/>
              <a:t>ka'asher</a:t>
            </a:r>
            <a:r>
              <a:rPr lang="es-CO" sz="2800" dirty="0" smtClean="0"/>
              <a:t> amar Yosef </a:t>
            </a:r>
            <a:r>
              <a:rPr lang="es-CO" sz="2800" dirty="0" err="1" smtClean="0"/>
              <a:t>vayave</a:t>
            </a:r>
            <a:r>
              <a:rPr lang="es-CO" sz="2800" dirty="0" smtClean="0"/>
              <a:t> </a:t>
            </a:r>
            <a:r>
              <a:rPr lang="es-CO" sz="2800" dirty="0" err="1" smtClean="0"/>
              <a:t>ha'ish</a:t>
            </a:r>
            <a:r>
              <a:rPr lang="es-CO" sz="2800" dirty="0" smtClean="0"/>
              <a:t> et-</a:t>
            </a:r>
            <a:r>
              <a:rPr lang="es-CO" sz="2800" dirty="0" err="1" smtClean="0"/>
              <a:t>ha'anashim</a:t>
            </a:r>
            <a:r>
              <a:rPr lang="es-CO" sz="2800" dirty="0" smtClean="0"/>
              <a:t> </a:t>
            </a:r>
            <a:r>
              <a:rPr lang="es-CO" sz="2800" dirty="0" err="1" smtClean="0"/>
              <a:t>beytah</a:t>
            </a:r>
            <a:r>
              <a:rPr lang="es-CO" sz="2800" dirty="0" smtClean="0"/>
              <a:t> Yosef. </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CO" sz="2800" b="1" dirty="0" smtClean="0">
                <a:hlinkClick r:id="rId4"/>
              </a:rPr>
              <a:t>43:18</a:t>
            </a:r>
            <a:r>
              <a:rPr lang="es-CO" sz="2800" b="1" dirty="0" smtClean="0"/>
              <a:t>  </a:t>
            </a:r>
            <a:r>
              <a:rPr lang="es-CO" sz="2800" dirty="0" smtClean="0"/>
              <a:t>Y temieron los hombres porque fueron conducidos a casa de José, y dijeron: Por causa de la plata que fue devuelta en nuestros costales la vez primera, nos traen para entrar en pleito con nosotros y arrojarse sobre nosotros, y tomarnos a nosotros como siervos *</a:t>
            </a:r>
            <a:endParaRPr lang="es-CO" sz="2800" dirty="0" smtClean="0"/>
          </a:p>
          <a:p>
            <a:r>
              <a:rPr lang="es-CO" sz="2800" dirty="0" err="1" smtClean="0"/>
              <a:t>Vayir'u</a:t>
            </a:r>
            <a:r>
              <a:rPr lang="es-CO" sz="2800" dirty="0" smtClean="0"/>
              <a:t> </a:t>
            </a:r>
            <a:r>
              <a:rPr lang="es-CO" sz="2800" dirty="0" err="1" smtClean="0"/>
              <a:t>ha'anashim</a:t>
            </a:r>
            <a:r>
              <a:rPr lang="es-CO" sz="2800" dirty="0" smtClean="0"/>
              <a:t> ki </a:t>
            </a:r>
            <a:r>
              <a:rPr lang="es-CO" sz="2800" dirty="0" err="1" smtClean="0"/>
              <a:t>huve'u</a:t>
            </a:r>
            <a:r>
              <a:rPr lang="es-CO" sz="2800" dirty="0" smtClean="0"/>
              <a:t> </a:t>
            </a:r>
            <a:r>
              <a:rPr lang="es-CO" sz="2800" dirty="0" err="1" smtClean="0"/>
              <a:t>beyt</a:t>
            </a:r>
            <a:r>
              <a:rPr lang="es-CO" sz="2800" dirty="0" smtClean="0"/>
              <a:t> Yosef </a:t>
            </a:r>
            <a:r>
              <a:rPr lang="es-CO" sz="2800" dirty="0" err="1" smtClean="0"/>
              <a:t>vayomeru</a:t>
            </a:r>
            <a:r>
              <a:rPr lang="es-CO" sz="2800" dirty="0" smtClean="0"/>
              <a:t> al-</a:t>
            </a:r>
            <a:r>
              <a:rPr lang="es-CO" sz="2800" dirty="0" err="1" smtClean="0"/>
              <a:t>devar</a:t>
            </a:r>
            <a:r>
              <a:rPr lang="es-CO" sz="2800" dirty="0" smtClean="0"/>
              <a:t> </a:t>
            </a:r>
            <a:r>
              <a:rPr lang="es-CO" sz="2800" dirty="0" err="1" smtClean="0"/>
              <a:t>hakesef</a:t>
            </a:r>
            <a:r>
              <a:rPr lang="es-CO" sz="2800" dirty="0" smtClean="0"/>
              <a:t> </a:t>
            </a:r>
            <a:r>
              <a:rPr lang="es-CO" sz="2800" dirty="0" err="1" smtClean="0"/>
              <a:t>hashav</a:t>
            </a:r>
            <a:r>
              <a:rPr lang="es-CO" sz="2800" dirty="0" smtClean="0"/>
              <a:t> </a:t>
            </a:r>
            <a:r>
              <a:rPr lang="es-CO" sz="2800" dirty="0" err="1" smtClean="0"/>
              <a:t>be'amtejoteynu</a:t>
            </a:r>
            <a:r>
              <a:rPr lang="es-CO" sz="2800" dirty="0" smtClean="0"/>
              <a:t> </a:t>
            </a:r>
            <a:r>
              <a:rPr lang="es-CO" sz="2800" dirty="0" err="1" smtClean="0"/>
              <a:t>batjilah</a:t>
            </a:r>
            <a:r>
              <a:rPr lang="es-CO" sz="2800" dirty="0" smtClean="0"/>
              <a:t> </a:t>
            </a:r>
            <a:r>
              <a:rPr lang="es-CO" sz="2800" dirty="0" err="1" smtClean="0"/>
              <a:t>anajnu</a:t>
            </a:r>
            <a:r>
              <a:rPr lang="es-CO" sz="2800" dirty="0" smtClean="0"/>
              <a:t> </a:t>
            </a:r>
            <a:r>
              <a:rPr lang="es-CO" sz="2800" dirty="0" err="1" smtClean="0"/>
              <a:t>muva'im</a:t>
            </a:r>
            <a:r>
              <a:rPr lang="es-CO" sz="2800" dirty="0" smtClean="0"/>
              <a:t> </a:t>
            </a:r>
            <a:r>
              <a:rPr lang="es-CO" sz="2800" dirty="0" err="1" smtClean="0"/>
              <a:t>lehitgolel</a:t>
            </a:r>
            <a:r>
              <a:rPr lang="es-CO" sz="2800" dirty="0" smtClean="0"/>
              <a:t> </a:t>
            </a:r>
            <a:r>
              <a:rPr lang="es-CO" sz="2800" dirty="0" err="1" smtClean="0"/>
              <a:t>aleynu</a:t>
            </a:r>
            <a:r>
              <a:rPr lang="es-CO" sz="2800" dirty="0" smtClean="0"/>
              <a:t> </a:t>
            </a:r>
            <a:r>
              <a:rPr lang="es-CO" sz="2800" dirty="0" err="1" smtClean="0"/>
              <a:t>ulehitnapel</a:t>
            </a:r>
            <a:r>
              <a:rPr lang="es-CO" sz="2800" dirty="0" smtClean="0"/>
              <a:t> </a:t>
            </a:r>
            <a:r>
              <a:rPr lang="es-CO" sz="2800" dirty="0" err="1" smtClean="0"/>
              <a:t>aleynu</a:t>
            </a:r>
            <a:r>
              <a:rPr lang="es-CO" sz="2800" dirty="0" smtClean="0"/>
              <a:t> </a:t>
            </a:r>
            <a:r>
              <a:rPr lang="es-CO" sz="2800" dirty="0" err="1" smtClean="0"/>
              <a:t>velakajat</a:t>
            </a:r>
            <a:r>
              <a:rPr lang="es-CO" sz="2800" dirty="0" smtClean="0"/>
              <a:t> </a:t>
            </a:r>
            <a:r>
              <a:rPr lang="es-CO" sz="2800" dirty="0" err="1" smtClean="0"/>
              <a:t>otanu</a:t>
            </a:r>
            <a:r>
              <a:rPr lang="es-CO" sz="2800" dirty="0" smtClean="0"/>
              <a:t> </a:t>
            </a:r>
            <a:r>
              <a:rPr lang="es-CO" sz="2800" dirty="0" err="1" smtClean="0"/>
              <a:t>la'avadim</a:t>
            </a:r>
            <a:r>
              <a:rPr lang="es-CO" sz="2800" dirty="0" smtClean="0"/>
              <a:t> ve'et-</a:t>
            </a:r>
            <a:r>
              <a:rPr lang="es-CO" sz="2800" dirty="0" err="1" smtClean="0"/>
              <a:t>jamoreynu</a:t>
            </a:r>
            <a:r>
              <a:rPr lang="es-CO" sz="2800" dirty="0" smtClean="0"/>
              <a:t>.</a:t>
            </a:r>
          </a:p>
          <a:p>
            <a:endParaRPr lang="es-CO" sz="2800" dirty="0" smtClean="0"/>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CO" sz="2800" dirty="0" smtClean="0"/>
              <a:t>El susto lo tuvieron porque no se imaginaron que iban a ser llevados al palacio privado y de esa manera si él les causaba daño no lo iba a ser en público y así Yosef podía tener toda la libertad de actuar contra ellos en la privacidad de su hogar.</a:t>
            </a:r>
          </a:p>
          <a:p>
            <a:r>
              <a:rPr lang="es-CO" sz="2800" dirty="0" smtClean="0"/>
              <a:t>El Zohar indica que es extraño que diez hombres fuertes hayan tenido miedo de un joven, y este es el resultado de la culpa. </a:t>
            </a:r>
          </a:p>
          <a:p>
            <a:r>
              <a:rPr lang="es-CO" sz="2800" dirty="0" smtClean="0"/>
              <a:t>Debido a lo hecho a Yosef ellos perdieron todo su arrojo al ser susceptibles del castigo Divino.</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CO" sz="2800" dirty="0" smtClean="0"/>
              <a:t>Rambán también nos señala que ellos temían perder sus burros:</a:t>
            </a:r>
          </a:p>
          <a:p>
            <a:r>
              <a:rPr lang="es-CO" sz="2800" dirty="0" smtClean="0"/>
              <a:t>“el robará incluso a nuestros burros con los sacos para que no podamos enviar grano a nuestra familia y así todos morirán de hambre.”</a:t>
            </a:r>
          </a:p>
          <a:p>
            <a:r>
              <a:rPr lang="es-CO" sz="2800" dirty="0" smtClean="0"/>
              <a:t>Rambán usa esto como un ejemplo ya que “la gente teme perder sus bienes tanto como su vida, pero la mayoría aprecia ambas cosas por igual”</a:t>
            </a:r>
          </a:p>
          <a:p>
            <a:endParaRPr lang="es-CO" sz="2800" dirty="0" smtClean="0"/>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CO" sz="2800" b="1" dirty="0" smtClean="0">
                <a:hlinkClick r:id="rId4"/>
              </a:rPr>
              <a:t>43:19</a:t>
            </a:r>
            <a:r>
              <a:rPr lang="es-CO" sz="2800" b="1" dirty="0" smtClean="0"/>
              <a:t>  </a:t>
            </a:r>
            <a:r>
              <a:rPr lang="es-CO" sz="2800" dirty="0" smtClean="0"/>
              <a:t>Se acercaron pues al que estaba al cuidado de la casa de José y le hablaron en la puerta de la casa</a:t>
            </a:r>
            <a:r>
              <a:rPr lang="es-CO" sz="2800" dirty="0" smtClean="0"/>
              <a:t>,</a:t>
            </a:r>
          </a:p>
          <a:p>
            <a:r>
              <a:rPr lang="es-CO" sz="2800" dirty="0" err="1" smtClean="0"/>
              <a:t>Vayigshu</a:t>
            </a:r>
            <a:r>
              <a:rPr lang="es-CO" sz="2800" dirty="0" smtClean="0"/>
              <a:t> </a:t>
            </a:r>
            <a:r>
              <a:rPr lang="es-CO" sz="2800" dirty="0" smtClean="0"/>
              <a:t>el-</a:t>
            </a:r>
            <a:r>
              <a:rPr lang="es-CO" sz="2800" dirty="0" err="1" smtClean="0"/>
              <a:t>ha'ish</a:t>
            </a:r>
            <a:r>
              <a:rPr lang="es-CO" sz="2800" dirty="0" smtClean="0"/>
              <a:t> asher al-</a:t>
            </a:r>
            <a:r>
              <a:rPr lang="es-CO" sz="2800" dirty="0" err="1" smtClean="0"/>
              <a:t>beyt</a:t>
            </a:r>
            <a:r>
              <a:rPr lang="es-CO" sz="2800" dirty="0" smtClean="0"/>
              <a:t> Yosef </a:t>
            </a:r>
            <a:r>
              <a:rPr lang="es-CO" sz="2800" dirty="0" err="1" smtClean="0"/>
              <a:t>vayedabru</a:t>
            </a:r>
            <a:r>
              <a:rPr lang="es-CO" sz="2800" dirty="0" smtClean="0"/>
              <a:t> </a:t>
            </a:r>
            <a:r>
              <a:rPr lang="es-CO" sz="2800" dirty="0" err="1" smtClean="0"/>
              <a:t>elav</a:t>
            </a:r>
            <a:r>
              <a:rPr lang="es-CO" sz="2800" dirty="0" smtClean="0"/>
              <a:t> </a:t>
            </a:r>
            <a:r>
              <a:rPr lang="es-CO" sz="2800" dirty="0" err="1" smtClean="0"/>
              <a:t>petaj</a:t>
            </a:r>
            <a:r>
              <a:rPr lang="es-CO" sz="2800" dirty="0" smtClean="0"/>
              <a:t> </a:t>
            </a:r>
            <a:r>
              <a:rPr lang="es-CO" sz="2800" dirty="0" err="1" smtClean="0"/>
              <a:t>habayit</a:t>
            </a:r>
            <a:r>
              <a:rPr lang="es-CO" sz="2800" dirty="0" smtClean="0"/>
              <a:t>. </a:t>
            </a:r>
          </a:p>
          <a:p>
            <a:r>
              <a:rPr lang="es-CO" sz="2800" b="1" dirty="0" smtClean="0">
                <a:hlinkClick r:id="rId5"/>
              </a:rPr>
              <a:t>43:20</a:t>
            </a:r>
            <a:r>
              <a:rPr lang="es-CO" sz="2800" b="1" dirty="0" smtClean="0"/>
              <a:t>  </a:t>
            </a:r>
            <a:r>
              <a:rPr lang="es-CO" sz="2800" dirty="0" smtClean="0"/>
              <a:t>y dijeron</a:t>
            </a:r>
            <a:r>
              <a:rPr lang="es-CO" sz="2800" dirty="0" smtClean="0"/>
              <a:t>: Te </a:t>
            </a:r>
            <a:r>
              <a:rPr lang="es-CO" sz="2800" dirty="0" smtClean="0"/>
              <a:t>ruego, señor mío; nosotros descendimos por cierto la primera vez a comprar alimentos</a:t>
            </a:r>
            <a:r>
              <a:rPr lang="es-CO" sz="2800" dirty="0" smtClean="0"/>
              <a:t>;</a:t>
            </a:r>
          </a:p>
          <a:p>
            <a:r>
              <a:rPr lang="es-CO" sz="2800" dirty="0" err="1" smtClean="0"/>
              <a:t>Vayomru</a:t>
            </a:r>
            <a:r>
              <a:rPr lang="es-CO" sz="2800" dirty="0" smtClean="0"/>
              <a:t> </a:t>
            </a:r>
            <a:r>
              <a:rPr lang="es-CO" sz="2800" dirty="0" err="1" smtClean="0"/>
              <a:t>bi</a:t>
            </a:r>
            <a:r>
              <a:rPr lang="es-CO" sz="2800" dirty="0" smtClean="0"/>
              <a:t> </a:t>
            </a:r>
            <a:r>
              <a:rPr lang="es-CO" sz="2800" dirty="0" err="1" smtClean="0"/>
              <a:t>adoni</a:t>
            </a:r>
            <a:r>
              <a:rPr lang="es-CO" sz="2800" dirty="0" smtClean="0"/>
              <a:t> </a:t>
            </a:r>
            <a:r>
              <a:rPr lang="es-CO" sz="2800" dirty="0" err="1" smtClean="0"/>
              <a:t>yarod</a:t>
            </a:r>
            <a:r>
              <a:rPr lang="es-CO" sz="2800" dirty="0" smtClean="0"/>
              <a:t> </a:t>
            </a:r>
            <a:r>
              <a:rPr lang="es-CO" sz="2800" dirty="0" err="1" smtClean="0"/>
              <a:t>yaradnu</a:t>
            </a:r>
            <a:r>
              <a:rPr lang="es-CO" sz="2800" dirty="0" smtClean="0"/>
              <a:t> </a:t>
            </a:r>
            <a:r>
              <a:rPr lang="es-CO" sz="2800" dirty="0" err="1" smtClean="0"/>
              <a:t>batjilah</a:t>
            </a:r>
            <a:r>
              <a:rPr lang="es-CO" sz="2800" dirty="0" smtClean="0"/>
              <a:t> </a:t>
            </a:r>
            <a:r>
              <a:rPr lang="es-CO" sz="2800" dirty="0" err="1" smtClean="0"/>
              <a:t>lishbor</a:t>
            </a:r>
            <a:r>
              <a:rPr lang="es-CO" sz="2800" dirty="0" smtClean="0"/>
              <a:t>-</a:t>
            </a:r>
            <a:r>
              <a:rPr lang="es-CO" sz="2800" dirty="0" err="1" smtClean="0"/>
              <a:t>ojel</a:t>
            </a:r>
            <a:r>
              <a:rPr lang="es-CO" sz="2800" dirty="0" smtClean="0"/>
              <a:t>. </a:t>
            </a: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CO" sz="2800" dirty="0" err="1" smtClean="0"/>
              <a:t>Yarod</a:t>
            </a:r>
            <a:r>
              <a:rPr lang="es-CO" sz="2800" dirty="0" smtClean="0"/>
              <a:t> </a:t>
            </a:r>
            <a:r>
              <a:rPr lang="es-CO" sz="2800" dirty="0" err="1" smtClean="0"/>
              <a:t>Yaradnu</a:t>
            </a:r>
            <a:r>
              <a:rPr lang="es-CO" sz="2800" dirty="0" smtClean="0"/>
              <a:t> – Repetición de la expresión. En hebreo se diría: “descender, descendimos”</a:t>
            </a:r>
          </a:p>
          <a:p>
            <a:r>
              <a:rPr lang="es-CO" sz="2800" dirty="0" smtClean="0"/>
              <a:t>Rashí: esto constituye un descenso para nosotros ; estábamos acostumbrados a mantener a otros, pero ahora nosotros precisamos de ti.</a:t>
            </a:r>
          </a:p>
          <a:p>
            <a:r>
              <a:rPr lang="es-CO" sz="2800" dirty="0" smtClean="0"/>
              <a:t>Meshej Jojma: cuando vinimos aquí la primera vez a comprar alimentos no teníamos necesidad de robar nada ya que teníamos suficiente dinero para comprar.</a:t>
            </a:r>
          </a:p>
          <a:p>
            <a:r>
              <a:rPr lang="es-CO" sz="2800" dirty="0" smtClean="0"/>
              <a:t>No solo hubo descenso físico, sino espiritual o social.</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CO" sz="2800" b="1" dirty="0" smtClean="0">
                <a:hlinkClick r:id="rId4"/>
              </a:rPr>
              <a:t>43:21</a:t>
            </a:r>
            <a:r>
              <a:rPr lang="es-CO" sz="2800" b="1" dirty="0" smtClean="0"/>
              <a:t>  </a:t>
            </a:r>
            <a:r>
              <a:rPr lang="es-CO" sz="2800" dirty="0" smtClean="0"/>
              <a:t>mas sucedió que cuando llegamos a la posada abrimos nuestros costales, y he aquí el dinero de cada uno en la boca de su costal, nuestro dinero en su peso cabal, y lo hemos traído de vuelta en nuestra mano;</a:t>
            </a:r>
          </a:p>
          <a:p>
            <a:r>
              <a:rPr lang="es-CO" sz="2800" dirty="0" err="1" smtClean="0"/>
              <a:t>Vayehi</a:t>
            </a:r>
            <a:r>
              <a:rPr lang="es-CO" sz="2800" dirty="0" smtClean="0"/>
              <a:t> </a:t>
            </a:r>
            <a:r>
              <a:rPr lang="es-CO" sz="2800" dirty="0" smtClean="0"/>
              <a:t>ki-</a:t>
            </a:r>
            <a:r>
              <a:rPr lang="es-CO" sz="2800" dirty="0" err="1" smtClean="0"/>
              <a:t>vanu</a:t>
            </a:r>
            <a:r>
              <a:rPr lang="es-CO" sz="2800" dirty="0" smtClean="0"/>
              <a:t> el-</a:t>
            </a:r>
            <a:r>
              <a:rPr lang="es-CO" sz="2800" dirty="0" err="1" smtClean="0"/>
              <a:t>hamalon</a:t>
            </a:r>
            <a:r>
              <a:rPr lang="es-CO" sz="2800" dirty="0" smtClean="0"/>
              <a:t> </a:t>
            </a:r>
            <a:r>
              <a:rPr lang="es-CO" sz="2800" dirty="0" err="1" smtClean="0"/>
              <a:t>vaniftejah</a:t>
            </a:r>
            <a:r>
              <a:rPr lang="es-CO" sz="2800" dirty="0" smtClean="0"/>
              <a:t> et-</a:t>
            </a:r>
            <a:r>
              <a:rPr lang="es-CO" sz="2800" dirty="0" err="1" smtClean="0"/>
              <a:t>amtejoteynu</a:t>
            </a:r>
            <a:r>
              <a:rPr lang="es-CO" sz="2800" dirty="0" smtClean="0"/>
              <a:t> </a:t>
            </a:r>
            <a:r>
              <a:rPr lang="es-CO" sz="2800" dirty="0" err="1" smtClean="0"/>
              <a:t>vehineh</a:t>
            </a:r>
            <a:r>
              <a:rPr lang="es-CO" sz="2800" dirty="0" smtClean="0"/>
              <a:t> </a:t>
            </a:r>
            <a:r>
              <a:rPr lang="es-CO" sz="2800" dirty="0" err="1" smtClean="0"/>
              <a:t>jesef</a:t>
            </a:r>
            <a:r>
              <a:rPr lang="es-CO" sz="2800" dirty="0" smtClean="0"/>
              <a:t>-ish </a:t>
            </a:r>
            <a:r>
              <a:rPr lang="es-CO" sz="2800" dirty="0" err="1" smtClean="0"/>
              <a:t>befi</a:t>
            </a:r>
            <a:r>
              <a:rPr lang="es-CO" sz="2800" dirty="0" smtClean="0"/>
              <a:t> </a:t>
            </a:r>
            <a:r>
              <a:rPr lang="es-CO" sz="2800" dirty="0" err="1" smtClean="0"/>
              <a:t>amtajto</a:t>
            </a:r>
            <a:r>
              <a:rPr lang="es-CO" sz="2800" dirty="0" smtClean="0"/>
              <a:t> </a:t>
            </a:r>
            <a:r>
              <a:rPr lang="es-CO" sz="2800" dirty="0" err="1" smtClean="0"/>
              <a:t>kaspenu</a:t>
            </a:r>
            <a:r>
              <a:rPr lang="es-CO" sz="2800" dirty="0" smtClean="0"/>
              <a:t> </a:t>
            </a:r>
            <a:r>
              <a:rPr lang="es-CO" sz="2800" dirty="0" err="1" smtClean="0"/>
              <a:t>bemishkalo</a:t>
            </a:r>
            <a:r>
              <a:rPr lang="es-CO" sz="2800" dirty="0" smtClean="0"/>
              <a:t> </a:t>
            </a:r>
            <a:r>
              <a:rPr lang="es-CO" sz="2800" dirty="0" err="1" smtClean="0"/>
              <a:t>vanashev</a:t>
            </a:r>
            <a:r>
              <a:rPr lang="es-CO" sz="2800" dirty="0" smtClean="0"/>
              <a:t> </a:t>
            </a:r>
            <a:r>
              <a:rPr lang="es-CO" sz="2800" dirty="0" err="1" smtClean="0"/>
              <a:t>oto</a:t>
            </a:r>
            <a:r>
              <a:rPr lang="es-CO" sz="2800" dirty="0" smtClean="0"/>
              <a:t> </a:t>
            </a:r>
            <a:r>
              <a:rPr lang="es-CO" sz="2800" dirty="0" err="1" smtClean="0"/>
              <a:t>beyadenu</a:t>
            </a:r>
            <a:r>
              <a:rPr lang="es-CO" sz="2800" dirty="0" smtClean="0"/>
              <a:t>.</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CO" sz="2800" b="1" dirty="0" smtClean="0">
                <a:hlinkClick r:id="rId4"/>
              </a:rPr>
              <a:t>43:22</a:t>
            </a:r>
            <a:r>
              <a:rPr lang="es-CO" sz="2800" b="1" dirty="0" smtClean="0"/>
              <a:t>  </a:t>
            </a:r>
            <a:r>
              <a:rPr lang="es-CO" sz="2800" dirty="0" smtClean="0"/>
              <a:t>y otro dinero hemos traído en nuestra mano para comprar alimentos. No sabemos quién haya puesto nuestro dinero en nuestros costales.</a:t>
            </a:r>
          </a:p>
          <a:p>
            <a:r>
              <a:rPr lang="es-CO" sz="2800" dirty="0" err="1" smtClean="0"/>
              <a:t>Vejesef</a:t>
            </a:r>
            <a:r>
              <a:rPr lang="es-CO" sz="2800" dirty="0" smtClean="0"/>
              <a:t> </a:t>
            </a:r>
            <a:r>
              <a:rPr lang="es-CO" sz="2800" dirty="0" err="1" smtClean="0"/>
              <a:t>ajer</a:t>
            </a:r>
            <a:r>
              <a:rPr lang="es-CO" sz="2800" dirty="0" smtClean="0"/>
              <a:t> </a:t>
            </a:r>
            <a:r>
              <a:rPr lang="es-CO" sz="2800" dirty="0" err="1" smtClean="0"/>
              <a:t>horadnu</a:t>
            </a:r>
            <a:r>
              <a:rPr lang="es-CO" sz="2800" dirty="0" smtClean="0"/>
              <a:t> </a:t>
            </a:r>
            <a:r>
              <a:rPr lang="es-CO" sz="2800" dirty="0" err="1" smtClean="0"/>
              <a:t>veyadenu</a:t>
            </a:r>
            <a:r>
              <a:rPr lang="es-CO" sz="2800" dirty="0" smtClean="0"/>
              <a:t> </a:t>
            </a:r>
            <a:r>
              <a:rPr lang="es-CO" sz="2800" dirty="0" err="1" smtClean="0"/>
              <a:t>lishbor-ojel</a:t>
            </a:r>
            <a:r>
              <a:rPr lang="es-CO" sz="2800" dirty="0" smtClean="0"/>
              <a:t> lo </a:t>
            </a:r>
            <a:r>
              <a:rPr lang="es-CO" sz="2800" dirty="0" err="1" smtClean="0"/>
              <a:t>yadanu</a:t>
            </a:r>
            <a:r>
              <a:rPr lang="es-CO" sz="2800" dirty="0" smtClean="0"/>
              <a:t> mi-</a:t>
            </a:r>
            <a:r>
              <a:rPr lang="es-CO" sz="2800" dirty="0" err="1" smtClean="0"/>
              <a:t>sam</a:t>
            </a:r>
            <a:r>
              <a:rPr lang="es-CO" sz="2800" dirty="0" smtClean="0"/>
              <a:t> </a:t>
            </a:r>
            <a:r>
              <a:rPr lang="es-CO" sz="2800" dirty="0" err="1" smtClean="0"/>
              <a:t>kaspenu</a:t>
            </a:r>
            <a:r>
              <a:rPr lang="es-CO" sz="2800" dirty="0" smtClean="0"/>
              <a:t> </a:t>
            </a:r>
            <a:r>
              <a:rPr lang="es-CO" sz="2800" dirty="0" err="1" smtClean="0"/>
              <a:t>be'amtejoteynu</a:t>
            </a:r>
            <a:r>
              <a:rPr lang="es-CO" sz="2800" dirty="0" smtClean="0"/>
              <a:t>. </a:t>
            </a:r>
          </a:p>
          <a:p>
            <a:endParaRPr lang="en-US" sz="2800" b="1" dirty="0" smtClean="0"/>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n-US" sz="2800" b="1" dirty="0" smtClean="0">
                <a:hlinkClick r:id="rId4"/>
              </a:rPr>
              <a:t>43:23</a:t>
            </a:r>
            <a:r>
              <a:rPr lang="en-US" sz="2800" b="1" dirty="0" smtClean="0"/>
              <a:t>  </a:t>
            </a:r>
            <a:r>
              <a:rPr lang="en-US" sz="2800" dirty="0" smtClean="0"/>
              <a:t>Y </a:t>
            </a:r>
            <a:r>
              <a:rPr lang="en-US" sz="2800" dirty="0" err="1" smtClean="0"/>
              <a:t>él</a:t>
            </a:r>
            <a:r>
              <a:rPr lang="en-US" sz="2800" dirty="0" smtClean="0"/>
              <a:t> les </a:t>
            </a:r>
            <a:r>
              <a:rPr lang="en-US" sz="2800" dirty="0" err="1" smtClean="0"/>
              <a:t>respondió</a:t>
            </a:r>
            <a:r>
              <a:rPr lang="en-US" sz="2800" dirty="0" smtClean="0"/>
              <a:t>: Paz a </a:t>
            </a:r>
            <a:r>
              <a:rPr lang="en-US" sz="2800" dirty="0" err="1" smtClean="0"/>
              <a:t>vosotros</a:t>
            </a:r>
            <a:r>
              <a:rPr lang="en-US" sz="2800" dirty="0" smtClean="0"/>
              <a:t>, no </a:t>
            </a:r>
            <a:r>
              <a:rPr lang="en-US" sz="2800" dirty="0" err="1" smtClean="0"/>
              <a:t>temáis</a:t>
            </a:r>
            <a:r>
              <a:rPr lang="en-US" sz="2800" dirty="0" smtClean="0"/>
              <a:t>; </a:t>
            </a:r>
            <a:r>
              <a:rPr lang="en-US" sz="2800" dirty="0" err="1" smtClean="0"/>
              <a:t>vuestro</a:t>
            </a:r>
            <a:r>
              <a:rPr lang="en-US" sz="2800" dirty="0" smtClean="0"/>
              <a:t> Dios y el Dios de </a:t>
            </a:r>
            <a:r>
              <a:rPr lang="en-US" sz="2800" dirty="0" err="1" smtClean="0"/>
              <a:t>vuestro</a:t>
            </a:r>
            <a:r>
              <a:rPr lang="en-US" sz="2800" dirty="0" smtClean="0"/>
              <a:t> padre </a:t>
            </a:r>
            <a:r>
              <a:rPr lang="en-US" sz="2800" dirty="0" err="1" smtClean="0"/>
              <a:t>os</a:t>
            </a:r>
            <a:r>
              <a:rPr lang="en-US" sz="2800" dirty="0" smtClean="0"/>
              <a:t> </a:t>
            </a:r>
            <a:r>
              <a:rPr lang="en-US" sz="2800" dirty="0" err="1" smtClean="0"/>
              <a:t>dio</a:t>
            </a:r>
            <a:r>
              <a:rPr lang="en-US" sz="2800" dirty="0" smtClean="0"/>
              <a:t> un </a:t>
            </a:r>
            <a:r>
              <a:rPr lang="en-US" sz="2800" dirty="0" err="1" smtClean="0"/>
              <a:t>tesoro</a:t>
            </a:r>
            <a:r>
              <a:rPr lang="en-US" sz="2800" dirty="0" smtClean="0"/>
              <a:t> (</a:t>
            </a:r>
            <a:r>
              <a:rPr lang="en-US" sz="2800" dirty="0" err="1" smtClean="0"/>
              <a:t>regalo</a:t>
            </a:r>
            <a:r>
              <a:rPr lang="en-US" sz="2800" dirty="0" smtClean="0"/>
              <a:t>) en </a:t>
            </a:r>
            <a:r>
              <a:rPr lang="en-US" sz="2800" dirty="0" err="1" smtClean="0"/>
              <a:t>vuestros</a:t>
            </a:r>
            <a:r>
              <a:rPr lang="en-US" sz="2800" dirty="0" smtClean="0"/>
              <a:t> </a:t>
            </a:r>
            <a:r>
              <a:rPr lang="en-US" sz="2800" dirty="0" err="1" smtClean="0"/>
              <a:t>costales</a:t>
            </a:r>
            <a:r>
              <a:rPr lang="en-US" sz="2800" dirty="0" smtClean="0"/>
              <a:t>; </a:t>
            </a:r>
            <a:r>
              <a:rPr lang="en-US" sz="2800" dirty="0" err="1" smtClean="0"/>
              <a:t>vuestro</a:t>
            </a:r>
            <a:r>
              <a:rPr lang="en-US" sz="2800" dirty="0" smtClean="0"/>
              <a:t> </a:t>
            </a:r>
            <a:r>
              <a:rPr lang="en-US" sz="2800" dirty="0" err="1" smtClean="0"/>
              <a:t>dinero</a:t>
            </a:r>
            <a:r>
              <a:rPr lang="en-US" sz="2800" dirty="0" smtClean="0"/>
              <a:t> </a:t>
            </a:r>
            <a:r>
              <a:rPr lang="en-US" sz="2800" dirty="0" err="1" smtClean="0"/>
              <a:t>llegó</a:t>
            </a:r>
            <a:r>
              <a:rPr lang="en-US" sz="2800" dirty="0" smtClean="0"/>
              <a:t> a </a:t>
            </a:r>
            <a:r>
              <a:rPr lang="en-US" sz="2800" dirty="0" err="1" smtClean="0"/>
              <a:t>mí</a:t>
            </a:r>
            <a:r>
              <a:rPr lang="en-US" sz="2800" dirty="0" smtClean="0"/>
              <a:t>. Y les </a:t>
            </a:r>
            <a:r>
              <a:rPr lang="en-US" sz="2800" dirty="0" err="1" smtClean="0"/>
              <a:t>trajo</a:t>
            </a:r>
            <a:r>
              <a:rPr lang="en-US" sz="2800" dirty="0" smtClean="0"/>
              <a:t> a </a:t>
            </a:r>
            <a:r>
              <a:rPr lang="en-US" sz="2800" dirty="0" smtClean="0"/>
              <a:t>Shimón</a:t>
            </a:r>
            <a:r>
              <a:rPr lang="en-US" sz="2800" dirty="0" smtClean="0"/>
              <a:t>.</a:t>
            </a:r>
            <a:endParaRPr lang="es-CO" sz="2800" dirty="0" smtClean="0"/>
          </a:p>
          <a:p>
            <a:r>
              <a:rPr lang="en-US" sz="2800" dirty="0" smtClean="0"/>
              <a:t/>
            </a:r>
            <a:br>
              <a:rPr lang="en-US" sz="2800" dirty="0" smtClean="0"/>
            </a:br>
            <a:r>
              <a:rPr lang="en-US" sz="2800" dirty="0" err="1" smtClean="0"/>
              <a:t>Vayomer</a:t>
            </a:r>
            <a:r>
              <a:rPr lang="en-US" sz="2800" dirty="0" smtClean="0"/>
              <a:t> shalom </a:t>
            </a:r>
            <a:r>
              <a:rPr lang="en-US" sz="2800" dirty="0" err="1" smtClean="0"/>
              <a:t>lajem</a:t>
            </a:r>
            <a:r>
              <a:rPr lang="en-US" sz="2800" dirty="0" smtClean="0"/>
              <a:t> al-</a:t>
            </a:r>
            <a:r>
              <a:rPr lang="en-US" sz="2800" dirty="0" err="1" smtClean="0"/>
              <a:t>tira'u</a:t>
            </a:r>
            <a:r>
              <a:rPr lang="en-US" sz="2800" dirty="0" smtClean="0"/>
              <a:t> </a:t>
            </a:r>
            <a:r>
              <a:rPr lang="en-US" sz="2800" dirty="0" err="1" smtClean="0"/>
              <a:t>Eloheyjem</a:t>
            </a:r>
            <a:r>
              <a:rPr lang="en-US" sz="2800" dirty="0" smtClean="0"/>
              <a:t> </a:t>
            </a:r>
            <a:r>
              <a:rPr lang="en-US" sz="2800" dirty="0" err="1" smtClean="0"/>
              <a:t>v'Elohey</a:t>
            </a:r>
            <a:r>
              <a:rPr lang="en-US" sz="2800" dirty="0" smtClean="0"/>
              <a:t> </a:t>
            </a:r>
            <a:r>
              <a:rPr lang="en-US" sz="2800" dirty="0" err="1" smtClean="0"/>
              <a:t>avijem</a:t>
            </a:r>
            <a:r>
              <a:rPr lang="en-US" sz="2800" dirty="0" smtClean="0"/>
              <a:t> </a:t>
            </a:r>
            <a:r>
              <a:rPr lang="en-US" sz="2800" dirty="0" err="1" smtClean="0"/>
              <a:t>natan</a:t>
            </a:r>
            <a:r>
              <a:rPr lang="en-US" sz="2800" dirty="0" smtClean="0"/>
              <a:t> </a:t>
            </a:r>
            <a:r>
              <a:rPr lang="en-US" sz="2800" dirty="0" err="1" smtClean="0"/>
              <a:t>lajem</a:t>
            </a:r>
            <a:r>
              <a:rPr lang="en-US" sz="2800" dirty="0" smtClean="0"/>
              <a:t> </a:t>
            </a:r>
            <a:r>
              <a:rPr lang="en-US" sz="2800" dirty="0" err="1" smtClean="0"/>
              <a:t>matmon</a:t>
            </a:r>
            <a:r>
              <a:rPr lang="en-US" sz="2800" dirty="0" smtClean="0"/>
              <a:t> </a:t>
            </a:r>
            <a:r>
              <a:rPr lang="en-US" sz="2800" dirty="0" err="1" smtClean="0"/>
              <a:t>be'amtejoteyjem</a:t>
            </a:r>
            <a:r>
              <a:rPr lang="en-US" sz="2800" dirty="0" smtClean="0"/>
              <a:t> </a:t>
            </a:r>
            <a:r>
              <a:rPr lang="en-US" sz="2800" dirty="0" err="1" smtClean="0"/>
              <a:t>kaspejem</a:t>
            </a:r>
            <a:r>
              <a:rPr lang="en-US" sz="2800" dirty="0" smtClean="0"/>
              <a:t> ba </a:t>
            </a:r>
            <a:r>
              <a:rPr lang="en-US" sz="2800" dirty="0" err="1" smtClean="0"/>
              <a:t>elay</a:t>
            </a:r>
            <a:r>
              <a:rPr lang="en-US" sz="2800" dirty="0" smtClean="0"/>
              <a:t> </a:t>
            </a:r>
            <a:r>
              <a:rPr lang="en-US" sz="2800" dirty="0" err="1" smtClean="0"/>
              <a:t>vayotse</a:t>
            </a:r>
            <a:r>
              <a:rPr lang="en-US" sz="2800" dirty="0" smtClean="0"/>
              <a:t> </a:t>
            </a:r>
            <a:r>
              <a:rPr lang="en-US" sz="2800" dirty="0" err="1" smtClean="0"/>
              <a:t>alehem</a:t>
            </a:r>
            <a:r>
              <a:rPr lang="en-US" sz="2800" dirty="0" smtClean="0"/>
              <a:t> et-</a:t>
            </a:r>
            <a:r>
              <a:rPr lang="en-US" sz="2800" dirty="0" err="1" smtClean="0"/>
              <a:t>Shim'on</a:t>
            </a:r>
            <a:r>
              <a:rPr lang="en-US" sz="2800" dirty="0" smtClean="0"/>
              <a:t>.</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CO" sz="2800" dirty="0" smtClean="0"/>
              <a:t>Rabí Abraham Ibn Ezra dice que él quiso decir,</a:t>
            </a:r>
          </a:p>
          <a:p>
            <a:r>
              <a:rPr lang="es-CO" sz="2800" dirty="0" smtClean="0"/>
              <a:t>“Es posible que alguien haya tenido un tesoro oculto en su granero y lo olvidó y terminó allí en tu porción, porque tu pago me llegó a mí”.</a:t>
            </a:r>
          </a:p>
          <a:p>
            <a:r>
              <a:rPr lang="es-CO" sz="2800" smtClean="0"/>
              <a:t>Rambán difícilmente Si lo que estas son palabras de consuelo, porque ¿cómo podría salir para cada uno su dinero, de acuerdo a su peso </a:t>
            </a:r>
            <a:r>
              <a:rPr lang="es-CO" sz="2800" dirty="0" smtClean="0"/>
              <a:t>cree en esto:</a:t>
            </a:r>
          </a:p>
          <a:p>
            <a:r>
              <a:rPr lang="es-CO" sz="2800" dirty="0" smtClean="0"/>
              <a:t>“Si es así estas son palabras de consuelo, porque ¿cómo podría salir para cada uno su dinero, de acuerdo a su peso?</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CO" sz="2800" dirty="0" smtClean="0"/>
              <a:t>Es decir, el hombre lo que estaba tratando de hacer era que ellos perdieran el miedo al asegurarles que el dinero realmente ya lo habían recibido.</a:t>
            </a:r>
          </a:p>
          <a:p>
            <a:r>
              <a:rPr lang="es-CO" sz="2800" dirty="0" smtClean="0"/>
              <a:t>Rambán opina: Por el contrario, todo lo que esta cubierto se llama “matmón” , como en “el perezoso esconde –tamán- su mano en el plato, tampoco a su boca la </a:t>
            </a:r>
            <a:r>
              <a:rPr lang="es-CO" sz="2800" dirty="0" err="1" smtClean="0"/>
              <a:t>vuelve”Mishlé</a:t>
            </a:r>
            <a:r>
              <a:rPr lang="es-CO" sz="2800" dirty="0" smtClean="0"/>
              <a:t> 19:24</a:t>
            </a:r>
          </a:p>
          <a:p>
            <a:r>
              <a:rPr lang="es-CO" sz="2800" dirty="0" smtClean="0"/>
              <a:t>“Tenemos cosas –matmonim- escondidas en el campo” Jeremías 41:8</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CO" sz="2800" dirty="0" smtClean="0"/>
              <a:t>“Entonces, dice Rambán, el estaba diciéndole a los hermanos que es una práctica común entre los burreros que compran grano para cada uno poner su dinero en su saco que trajo para empacar el grano, entonces el supervisor vino y ordenó que llenara todos los sacos de los hijos de Jacob porque el quería enviarlos rápido o porque el dinero no llegó a él. </a:t>
            </a:r>
          </a:p>
          <a:p>
            <a:r>
              <a:rPr lang="es-CO" sz="2800" dirty="0" smtClean="0"/>
              <a:t>Esto pasa constantemente en las plazas de mercado donde la mercancía es vendida dentro de una multitud de gente.”</a:t>
            </a: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CO" sz="2800" dirty="0" smtClean="0"/>
              <a:t>“El Dios de ustedes”</a:t>
            </a:r>
          </a:p>
          <a:p>
            <a:r>
              <a:rPr lang="es-CO" sz="2800" dirty="0" smtClean="0"/>
              <a:t>Dice Rashí: “Por el mérito de ustedes les ha sido devuelto el dinero. Y si su mérito no fue suficiente , entonces fue por “el Dios de sus padres”, es decir, que por el mérito de sus padres Dios les ha puesto un tesoro en sus alforjas”.</a:t>
            </a:r>
          </a:p>
          <a:p>
            <a:r>
              <a:rPr lang="es-CO" sz="2800" dirty="0" smtClean="0"/>
              <a:t>Esto explica por qué Yosef menciona al “Dios de sus padres” una vez que ya dijo de Él que era “su Dios”. Gur Aryéh</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n-US" sz="2800" b="1" dirty="0" smtClean="0">
                <a:hlinkClick r:id="rId4"/>
              </a:rPr>
              <a:t>43:24</a:t>
            </a:r>
            <a:r>
              <a:rPr lang="en-US" sz="2800" dirty="0" smtClean="0"/>
              <a:t> </a:t>
            </a:r>
            <a:r>
              <a:rPr lang="en-US" sz="2800" dirty="0" smtClean="0"/>
              <a:t> </a:t>
            </a:r>
            <a:r>
              <a:rPr lang="en-US" sz="2800" dirty="0" smtClean="0"/>
              <a:t>Y el </a:t>
            </a:r>
            <a:r>
              <a:rPr lang="en-US" sz="2800" dirty="0" err="1" smtClean="0"/>
              <a:t>varón</a:t>
            </a:r>
            <a:r>
              <a:rPr lang="en-US" sz="2800" dirty="0" smtClean="0"/>
              <a:t> </a:t>
            </a:r>
            <a:r>
              <a:rPr lang="en-US" sz="2800" dirty="0" err="1" smtClean="0"/>
              <a:t>hizo</a:t>
            </a:r>
            <a:r>
              <a:rPr lang="en-US" sz="2800" dirty="0" smtClean="0"/>
              <a:t> </a:t>
            </a:r>
            <a:r>
              <a:rPr lang="en-US" sz="2800" dirty="0" err="1" smtClean="0"/>
              <a:t>entrar</a:t>
            </a:r>
            <a:r>
              <a:rPr lang="en-US" sz="2800" dirty="0" smtClean="0"/>
              <a:t> a los hombres en casa de José; y les </a:t>
            </a:r>
            <a:r>
              <a:rPr lang="en-US" sz="2800" dirty="0" err="1" smtClean="0"/>
              <a:t>dio</a:t>
            </a:r>
            <a:r>
              <a:rPr lang="en-US" sz="2800" dirty="0" smtClean="0"/>
              <a:t> </a:t>
            </a:r>
            <a:r>
              <a:rPr lang="en-US" sz="2800" dirty="0" err="1" smtClean="0"/>
              <a:t>agua</a:t>
            </a:r>
            <a:r>
              <a:rPr lang="en-US" sz="2800" dirty="0" smtClean="0"/>
              <a:t> y se </a:t>
            </a:r>
            <a:r>
              <a:rPr lang="en-US" sz="2800" dirty="0" err="1" smtClean="0"/>
              <a:t>lavaron</a:t>
            </a:r>
            <a:r>
              <a:rPr lang="en-US" sz="2800" dirty="0" smtClean="0"/>
              <a:t> los pies; y </a:t>
            </a:r>
            <a:r>
              <a:rPr lang="en-US" sz="2800" dirty="0" err="1" smtClean="0"/>
              <a:t>dio</a:t>
            </a:r>
            <a:r>
              <a:rPr lang="en-US" sz="2800" dirty="0" smtClean="0"/>
              <a:t> </a:t>
            </a:r>
            <a:r>
              <a:rPr lang="en-US" sz="2800" dirty="0" err="1" smtClean="0"/>
              <a:t>forraje</a:t>
            </a:r>
            <a:r>
              <a:rPr lang="en-US" sz="2800" dirty="0" smtClean="0"/>
              <a:t> a </a:t>
            </a:r>
            <a:r>
              <a:rPr lang="en-US" sz="2800" dirty="0" err="1" smtClean="0"/>
              <a:t>sus</a:t>
            </a:r>
            <a:r>
              <a:rPr lang="en-US" sz="2800" dirty="0" smtClean="0"/>
              <a:t> </a:t>
            </a:r>
            <a:r>
              <a:rPr lang="en-US" sz="2800" dirty="0" err="1" smtClean="0"/>
              <a:t>asnos</a:t>
            </a:r>
            <a:r>
              <a:rPr lang="en-US" sz="2800" dirty="0" smtClean="0"/>
              <a:t>.</a:t>
            </a:r>
            <a:endParaRPr lang="es-CO" sz="2800" dirty="0" smtClean="0"/>
          </a:p>
          <a:p>
            <a:r>
              <a:rPr lang="en-US" sz="2800" dirty="0" smtClean="0"/>
              <a:t/>
            </a:r>
            <a:br>
              <a:rPr lang="en-US" sz="2800" dirty="0" smtClean="0"/>
            </a:br>
            <a:r>
              <a:rPr lang="en-US" sz="2800" dirty="0" err="1" smtClean="0"/>
              <a:t>Vayave</a:t>
            </a:r>
            <a:r>
              <a:rPr lang="en-US" sz="2800" dirty="0" smtClean="0"/>
              <a:t> </a:t>
            </a:r>
            <a:r>
              <a:rPr lang="en-US" sz="2800" dirty="0" err="1" smtClean="0"/>
              <a:t>ha'ish</a:t>
            </a:r>
            <a:r>
              <a:rPr lang="en-US" sz="2800" dirty="0" smtClean="0"/>
              <a:t> et-</a:t>
            </a:r>
            <a:r>
              <a:rPr lang="en-US" sz="2800" dirty="0" err="1" smtClean="0"/>
              <a:t>ha'anashim</a:t>
            </a:r>
            <a:r>
              <a:rPr lang="en-US" sz="2800" dirty="0" smtClean="0"/>
              <a:t> </a:t>
            </a:r>
            <a:r>
              <a:rPr lang="en-US" sz="2800" dirty="0" err="1" smtClean="0"/>
              <a:t>beytah</a:t>
            </a:r>
            <a:r>
              <a:rPr lang="en-US" sz="2800" dirty="0" smtClean="0"/>
              <a:t> </a:t>
            </a:r>
            <a:r>
              <a:rPr lang="en-US" sz="2800" dirty="0" err="1" smtClean="0"/>
              <a:t>Yosef</a:t>
            </a:r>
            <a:r>
              <a:rPr lang="en-US" sz="2800" dirty="0" smtClean="0"/>
              <a:t> </a:t>
            </a:r>
            <a:r>
              <a:rPr lang="en-US" sz="2800" dirty="0" err="1" smtClean="0"/>
              <a:t>vayiten</a:t>
            </a:r>
            <a:r>
              <a:rPr lang="en-US" sz="2800" dirty="0" smtClean="0"/>
              <a:t>-mayim </a:t>
            </a:r>
            <a:r>
              <a:rPr lang="en-US" sz="2800" dirty="0" err="1" smtClean="0"/>
              <a:t>vayirjatsu</a:t>
            </a:r>
            <a:r>
              <a:rPr lang="en-US" sz="2800" dirty="0" smtClean="0"/>
              <a:t> </a:t>
            </a:r>
            <a:r>
              <a:rPr lang="en-US" sz="2800" dirty="0" err="1" smtClean="0"/>
              <a:t>ragleyhem</a:t>
            </a:r>
            <a:r>
              <a:rPr lang="en-US" sz="2800" dirty="0" smtClean="0"/>
              <a:t> </a:t>
            </a:r>
            <a:r>
              <a:rPr lang="en-US" sz="2800" dirty="0" err="1" smtClean="0"/>
              <a:t>vayiten</a:t>
            </a:r>
            <a:r>
              <a:rPr lang="en-US" sz="2800" dirty="0" smtClean="0"/>
              <a:t> </a:t>
            </a:r>
            <a:r>
              <a:rPr lang="en-US" sz="2800" dirty="0" err="1" smtClean="0"/>
              <a:t>mispo</a:t>
            </a:r>
            <a:r>
              <a:rPr lang="en-US" sz="2800" dirty="0" smtClean="0"/>
              <a:t> </a:t>
            </a:r>
            <a:r>
              <a:rPr lang="en-US" sz="2800" dirty="0" err="1" smtClean="0"/>
              <a:t>lajamoreyhem</a:t>
            </a:r>
            <a:r>
              <a:rPr lang="en-US" sz="2800" dirty="0" smtClean="0"/>
              <a:t>.</a:t>
            </a:r>
          </a:p>
          <a:p>
            <a:r>
              <a:rPr lang="en-US" sz="2800" dirty="0" smtClean="0"/>
              <a:t>Rashí: </a:t>
            </a:r>
            <a:r>
              <a:rPr lang="en-US" sz="2800" dirty="0" err="1" smtClean="0"/>
              <a:t>Esto</a:t>
            </a:r>
            <a:r>
              <a:rPr lang="en-US" sz="2800" dirty="0" smtClean="0"/>
              <a:t> </a:t>
            </a:r>
            <a:r>
              <a:rPr lang="en-US" sz="2800" dirty="0" err="1" smtClean="0"/>
              <a:t>implica</a:t>
            </a:r>
            <a:r>
              <a:rPr lang="en-US" sz="2800" dirty="0" smtClean="0"/>
              <a:t> </a:t>
            </a:r>
            <a:r>
              <a:rPr lang="en-US" sz="2800" dirty="0" err="1" smtClean="0"/>
              <a:t>que</a:t>
            </a:r>
            <a:r>
              <a:rPr lang="en-US" sz="2800" dirty="0" smtClean="0"/>
              <a:t> los </a:t>
            </a:r>
            <a:r>
              <a:rPr lang="en-US" sz="2800" dirty="0" err="1" smtClean="0"/>
              <a:t>llevó</a:t>
            </a:r>
            <a:r>
              <a:rPr lang="en-US" sz="2800" dirty="0" smtClean="0"/>
              <a:t> </a:t>
            </a:r>
            <a:r>
              <a:rPr lang="en-US" sz="2800" dirty="0" err="1" smtClean="0"/>
              <a:t>adentro</a:t>
            </a:r>
            <a:r>
              <a:rPr lang="en-US" sz="2800" dirty="0" smtClean="0"/>
              <a:t> de la casa </a:t>
            </a:r>
            <a:r>
              <a:rPr lang="en-US" sz="2800" dirty="0" err="1" smtClean="0"/>
              <a:t>por</a:t>
            </a:r>
            <a:r>
              <a:rPr lang="en-US" sz="2800" dirty="0" smtClean="0"/>
              <a:t> </a:t>
            </a:r>
            <a:r>
              <a:rPr lang="en-US" sz="2800" dirty="0" err="1" smtClean="0"/>
              <a:t>segunda</a:t>
            </a:r>
            <a:r>
              <a:rPr lang="en-US" sz="2800" dirty="0" smtClean="0"/>
              <a:t> </a:t>
            </a:r>
            <a:r>
              <a:rPr lang="en-US" sz="2800" dirty="0" err="1" smtClean="0"/>
              <a:t>vez</a:t>
            </a:r>
            <a:r>
              <a:rPr lang="en-US" sz="2800" dirty="0" smtClean="0"/>
              <a:t>.  </a:t>
            </a:r>
            <a:r>
              <a:rPr lang="en-US" sz="2800" dirty="0" err="1" smtClean="0"/>
              <a:t>Pues</a:t>
            </a:r>
            <a:r>
              <a:rPr lang="en-US" sz="2800" dirty="0" smtClean="0"/>
              <a:t> </a:t>
            </a:r>
            <a:r>
              <a:rPr lang="en-US" sz="2800" dirty="0" err="1" smtClean="0"/>
              <a:t>ellos</a:t>
            </a:r>
            <a:r>
              <a:rPr lang="en-US" sz="2800" dirty="0" smtClean="0"/>
              <a:t> lo </a:t>
            </a:r>
            <a:r>
              <a:rPr lang="en-US" sz="2800" dirty="0" err="1" smtClean="0"/>
              <a:t>habían</a:t>
            </a:r>
            <a:r>
              <a:rPr lang="en-US" sz="2800" dirty="0" smtClean="0"/>
              <a:t> </a:t>
            </a:r>
            <a:r>
              <a:rPr lang="en-US" sz="2800" dirty="0" err="1" smtClean="0"/>
              <a:t>empujado</a:t>
            </a:r>
            <a:r>
              <a:rPr lang="en-US" sz="2800" dirty="0" smtClean="0"/>
              <a:t> </a:t>
            </a:r>
            <a:r>
              <a:rPr lang="en-US" sz="2800" dirty="0" err="1" smtClean="0"/>
              <a:t>hacia</a:t>
            </a:r>
            <a:r>
              <a:rPr lang="en-US" sz="2800" dirty="0" smtClean="0"/>
              <a:t> </a:t>
            </a:r>
            <a:r>
              <a:rPr lang="en-US" sz="2800" dirty="0" err="1" smtClean="0"/>
              <a:t>afuera</a:t>
            </a:r>
            <a:r>
              <a:rPr lang="en-US" sz="2800" dirty="0" smtClean="0"/>
              <a:t> </a:t>
            </a:r>
            <a:r>
              <a:rPr lang="en-US" sz="2800" dirty="0" err="1" smtClean="0"/>
              <a:t>hasta</a:t>
            </a:r>
            <a:r>
              <a:rPr lang="en-US" sz="2800" dirty="0" smtClean="0"/>
              <a:t> </a:t>
            </a:r>
            <a:r>
              <a:rPr lang="en-US" sz="2800" dirty="0" err="1" smtClean="0"/>
              <a:t>que</a:t>
            </a:r>
            <a:r>
              <a:rPr lang="en-US" sz="2800" dirty="0" smtClean="0"/>
              <a:t> </a:t>
            </a:r>
            <a:r>
              <a:rPr lang="en-US" sz="2800" dirty="0" err="1" smtClean="0"/>
              <a:t>hablaron</a:t>
            </a:r>
            <a:r>
              <a:rPr lang="en-US" sz="2800" dirty="0" smtClean="0"/>
              <a:t> con el en la </a:t>
            </a:r>
            <a:r>
              <a:rPr lang="en-US" sz="2800" dirty="0" err="1" smtClean="0"/>
              <a:t>puerta</a:t>
            </a:r>
            <a:r>
              <a:rPr lang="en-US" sz="2800" dirty="0" smtClean="0"/>
              <a:t> de la casa.</a:t>
            </a: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CO" sz="2800" dirty="0" smtClean="0"/>
              <a:t>Pero cuando les dijo: “Haya paz para ustedes”, lo siguieron y entraron tras él.</a:t>
            </a:r>
          </a:p>
          <a:p>
            <a:r>
              <a:rPr lang="es-CO" sz="2800" dirty="0" smtClean="0"/>
              <a:t>En el verso 43:17 ya se </a:t>
            </a:r>
            <a:r>
              <a:rPr lang="es-CO" sz="2800" dirty="0" err="1" smtClean="0"/>
              <a:t>habia</a:t>
            </a:r>
            <a:r>
              <a:rPr lang="es-CO" sz="2800" dirty="0" smtClean="0"/>
              <a:t> mencionado que los llevó dentro de la casa.</a:t>
            </a:r>
          </a:p>
          <a:p>
            <a:r>
              <a:rPr lang="es-CO" sz="2800" dirty="0" smtClean="0"/>
              <a:t>En el 43:18 se declara que habían sido llevados más al interior de la casa.</a:t>
            </a:r>
          </a:p>
          <a:p>
            <a:endParaRPr lang="en-US" sz="2800" dirty="0" smtClean="0"/>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n-US" sz="2800" b="1" dirty="0" smtClean="0">
                <a:hlinkClick r:id="rId4"/>
              </a:rPr>
              <a:t>43:25</a:t>
            </a:r>
            <a:r>
              <a:rPr lang="en-US" sz="2800" b="1" dirty="0" smtClean="0"/>
              <a:t>  </a:t>
            </a:r>
            <a:r>
              <a:rPr lang="en-US" sz="2800" dirty="0" smtClean="0"/>
              <a:t>Y </a:t>
            </a:r>
            <a:r>
              <a:rPr lang="en-US" sz="2800" dirty="0" err="1" smtClean="0"/>
              <a:t>tuvieron</a:t>
            </a:r>
            <a:r>
              <a:rPr lang="en-US" sz="2800" dirty="0" smtClean="0"/>
              <a:t> </a:t>
            </a:r>
            <a:r>
              <a:rPr lang="en-US" sz="2800" dirty="0" err="1" smtClean="0"/>
              <a:t>listo</a:t>
            </a:r>
            <a:r>
              <a:rPr lang="en-US" sz="2800" dirty="0" smtClean="0"/>
              <a:t> el </a:t>
            </a:r>
            <a:r>
              <a:rPr lang="en-US" sz="2800" dirty="0" err="1" smtClean="0"/>
              <a:t>presente</a:t>
            </a:r>
            <a:r>
              <a:rPr lang="en-US" sz="2800" dirty="0" smtClean="0"/>
              <a:t> </a:t>
            </a:r>
            <a:r>
              <a:rPr lang="en-US" sz="2800" dirty="0" err="1" smtClean="0"/>
              <a:t>para</a:t>
            </a:r>
            <a:r>
              <a:rPr lang="en-US" sz="2800" dirty="0" smtClean="0"/>
              <a:t> </a:t>
            </a:r>
            <a:r>
              <a:rPr lang="en-US" sz="2800" dirty="0" err="1" smtClean="0"/>
              <a:t>cuando</a:t>
            </a:r>
            <a:r>
              <a:rPr lang="en-US" sz="2800" dirty="0" smtClean="0"/>
              <a:t> </a:t>
            </a:r>
            <a:r>
              <a:rPr lang="en-US" sz="2800" dirty="0" err="1" smtClean="0"/>
              <a:t>viniese</a:t>
            </a:r>
            <a:r>
              <a:rPr lang="en-US" sz="2800" dirty="0" smtClean="0"/>
              <a:t> José al </a:t>
            </a:r>
            <a:r>
              <a:rPr lang="en-US" sz="2800" dirty="0" err="1" smtClean="0"/>
              <a:t>mediodía</a:t>
            </a:r>
            <a:r>
              <a:rPr lang="en-US" sz="2800" dirty="0" smtClean="0"/>
              <a:t>; </a:t>
            </a:r>
            <a:r>
              <a:rPr lang="en-US" sz="2800" dirty="0" err="1" smtClean="0"/>
              <a:t>porque</a:t>
            </a:r>
            <a:r>
              <a:rPr lang="en-US" sz="2800" dirty="0" smtClean="0"/>
              <a:t> </a:t>
            </a:r>
            <a:r>
              <a:rPr lang="en-US" sz="2800" dirty="0" err="1" smtClean="0"/>
              <a:t>habían</a:t>
            </a:r>
            <a:r>
              <a:rPr lang="en-US" sz="2800" dirty="0" smtClean="0"/>
              <a:t> </a:t>
            </a:r>
            <a:r>
              <a:rPr lang="en-US" sz="2800" dirty="0" err="1" smtClean="0"/>
              <a:t>oído</a:t>
            </a:r>
            <a:r>
              <a:rPr lang="en-US" sz="2800" dirty="0" smtClean="0"/>
              <a:t> </a:t>
            </a:r>
            <a:r>
              <a:rPr lang="en-US" sz="2800" dirty="0" err="1" smtClean="0"/>
              <a:t>que</a:t>
            </a:r>
            <a:r>
              <a:rPr lang="en-US" sz="2800" dirty="0" smtClean="0"/>
              <a:t> allí </a:t>
            </a:r>
            <a:r>
              <a:rPr lang="en-US" sz="2800" dirty="0" err="1" smtClean="0"/>
              <a:t>comerían</a:t>
            </a:r>
            <a:r>
              <a:rPr lang="en-US" sz="2800" dirty="0" smtClean="0"/>
              <a:t> pan.</a:t>
            </a:r>
          </a:p>
          <a:p>
            <a:r>
              <a:rPr lang="en-US" sz="2800" dirty="0" err="1" smtClean="0"/>
              <a:t>Vayajinu</a:t>
            </a:r>
            <a:r>
              <a:rPr lang="en-US" sz="2800" dirty="0" smtClean="0"/>
              <a:t> </a:t>
            </a:r>
            <a:r>
              <a:rPr lang="en-US" sz="2800" dirty="0" smtClean="0"/>
              <a:t>et-</a:t>
            </a:r>
            <a:r>
              <a:rPr lang="en-US" sz="2800" dirty="0" err="1" smtClean="0"/>
              <a:t>haminjah</a:t>
            </a:r>
            <a:r>
              <a:rPr lang="en-US" sz="2800" dirty="0" smtClean="0"/>
              <a:t> ad-</a:t>
            </a:r>
            <a:r>
              <a:rPr lang="en-US" sz="2800" dirty="0" err="1" smtClean="0"/>
              <a:t>bo</a:t>
            </a:r>
            <a:r>
              <a:rPr lang="en-US" sz="2800" dirty="0" smtClean="0"/>
              <a:t> </a:t>
            </a:r>
            <a:r>
              <a:rPr lang="en-US" sz="2800" dirty="0" err="1" smtClean="0"/>
              <a:t>Yosef</a:t>
            </a:r>
            <a:r>
              <a:rPr lang="en-US" sz="2800" dirty="0" smtClean="0"/>
              <a:t> </a:t>
            </a:r>
            <a:r>
              <a:rPr lang="en-US" sz="2800" dirty="0" err="1" smtClean="0"/>
              <a:t>batsohorayim</a:t>
            </a:r>
            <a:r>
              <a:rPr lang="en-US" sz="2800" dirty="0" smtClean="0"/>
              <a:t> ki </a:t>
            </a:r>
            <a:r>
              <a:rPr lang="en-US" sz="2800" dirty="0" err="1" smtClean="0"/>
              <a:t>sham'u</a:t>
            </a:r>
            <a:r>
              <a:rPr lang="en-US" sz="2800" dirty="0" smtClean="0"/>
              <a:t> ki-sham </a:t>
            </a:r>
            <a:r>
              <a:rPr lang="en-US" sz="2800" dirty="0" err="1" smtClean="0"/>
              <a:t>yojlu</a:t>
            </a:r>
            <a:r>
              <a:rPr lang="en-US" sz="2800" dirty="0" smtClean="0"/>
              <a:t> </a:t>
            </a:r>
            <a:r>
              <a:rPr lang="en-US" sz="2800" dirty="0" err="1" smtClean="0"/>
              <a:t>lajem</a:t>
            </a:r>
            <a:r>
              <a:rPr lang="en-US" sz="2800" dirty="0" smtClean="0"/>
              <a:t>.</a:t>
            </a:r>
          </a:p>
          <a:p>
            <a:r>
              <a:rPr lang="en-US" sz="2800" b="1" dirty="0" smtClean="0">
                <a:hlinkClick r:id="rId5"/>
              </a:rPr>
              <a:t>43:27</a:t>
            </a:r>
            <a:r>
              <a:rPr lang="en-US" sz="2800" b="1" dirty="0" smtClean="0"/>
              <a:t>  </a:t>
            </a:r>
            <a:r>
              <a:rPr lang="en-US" sz="2800" dirty="0" smtClean="0"/>
              <a:t>Y </a:t>
            </a:r>
            <a:r>
              <a:rPr lang="en-US" sz="2800" dirty="0" err="1" smtClean="0"/>
              <a:t>él</a:t>
            </a:r>
            <a:r>
              <a:rPr lang="en-US" sz="2800" dirty="0" smtClean="0"/>
              <a:t> les </a:t>
            </a:r>
            <a:r>
              <a:rPr lang="en-US" sz="2800" dirty="0" err="1" smtClean="0"/>
              <a:t>preguntó</a:t>
            </a:r>
            <a:r>
              <a:rPr lang="en-US" sz="2800" dirty="0" smtClean="0"/>
              <a:t> </a:t>
            </a:r>
            <a:r>
              <a:rPr lang="en-US" sz="2800" dirty="0" err="1" smtClean="0"/>
              <a:t>por</a:t>
            </a:r>
            <a:r>
              <a:rPr lang="en-US" sz="2800" dirty="0" smtClean="0"/>
              <a:t> </a:t>
            </a:r>
            <a:r>
              <a:rPr lang="en-US" sz="2800" dirty="0" err="1" smtClean="0"/>
              <a:t>su</a:t>
            </a:r>
            <a:r>
              <a:rPr lang="en-US" sz="2800" dirty="0" smtClean="0"/>
              <a:t> </a:t>
            </a:r>
            <a:r>
              <a:rPr lang="en-US" sz="2800" dirty="0" err="1" smtClean="0"/>
              <a:t>paz</a:t>
            </a:r>
            <a:r>
              <a:rPr lang="en-US" sz="2800" dirty="0" smtClean="0"/>
              <a:t>, y dijo: ¿</a:t>
            </a:r>
            <a:r>
              <a:rPr lang="en-US" sz="2800" dirty="0" err="1" smtClean="0"/>
              <a:t>Está</a:t>
            </a:r>
            <a:r>
              <a:rPr lang="en-US" sz="2800" dirty="0" smtClean="0"/>
              <a:t> la </a:t>
            </a:r>
            <a:r>
              <a:rPr lang="en-US" sz="2800" dirty="0" err="1" smtClean="0"/>
              <a:t>paz</a:t>
            </a:r>
            <a:r>
              <a:rPr lang="en-US" sz="2800" dirty="0" smtClean="0"/>
              <a:t> con </a:t>
            </a:r>
            <a:r>
              <a:rPr lang="en-US" sz="2800" dirty="0" err="1" smtClean="0"/>
              <a:t>vuestro</a:t>
            </a:r>
            <a:r>
              <a:rPr lang="en-US" sz="2800" dirty="0" smtClean="0"/>
              <a:t> padre, el </a:t>
            </a:r>
            <a:r>
              <a:rPr lang="en-US" sz="2800" dirty="0" err="1" smtClean="0"/>
              <a:t>anciano</a:t>
            </a:r>
            <a:r>
              <a:rPr lang="en-US" sz="2800" dirty="0" smtClean="0"/>
              <a:t> de </a:t>
            </a:r>
            <a:r>
              <a:rPr lang="en-US" sz="2800" dirty="0" err="1" smtClean="0"/>
              <a:t>quien</a:t>
            </a:r>
            <a:r>
              <a:rPr lang="en-US" sz="2800" dirty="0" smtClean="0"/>
              <a:t> me </a:t>
            </a:r>
            <a:r>
              <a:rPr lang="en-US" sz="2800" dirty="0" err="1" smtClean="0"/>
              <a:t>hablasteis</a:t>
            </a:r>
            <a:r>
              <a:rPr lang="en-US" sz="2800" dirty="0" smtClean="0"/>
              <a:t>? ¿Vive </a:t>
            </a:r>
            <a:r>
              <a:rPr lang="en-US" sz="2800" dirty="0" err="1" smtClean="0"/>
              <a:t>todavía</a:t>
            </a:r>
            <a:r>
              <a:rPr lang="en-US" sz="2800" dirty="0" smtClean="0"/>
              <a:t>?</a:t>
            </a:r>
          </a:p>
          <a:p>
            <a:r>
              <a:rPr lang="en-US" sz="2800" dirty="0" err="1" smtClean="0"/>
              <a:t>Vayish'al</a:t>
            </a:r>
            <a:r>
              <a:rPr lang="en-US" sz="2800" dirty="0" smtClean="0"/>
              <a:t> </a:t>
            </a:r>
            <a:r>
              <a:rPr lang="en-US" sz="2800" dirty="0" err="1" smtClean="0"/>
              <a:t>lahem</a:t>
            </a:r>
            <a:r>
              <a:rPr lang="en-US" sz="2800" dirty="0" smtClean="0"/>
              <a:t> </a:t>
            </a:r>
            <a:r>
              <a:rPr lang="en-US" sz="2800" dirty="0" err="1" smtClean="0"/>
              <a:t>leshalom</a:t>
            </a:r>
            <a:r>
              <a:rPr lang="en-US" sz="2800" dirty="0" smtClean="0"/>
              <a:t> </a:t>
            </a:r>
            <a:r>
              <a:rPr lang="en-US" sz="2800" dirty="0" err="1" smtClean="0"/>
              <a:t>vayomer</a:t>
            </a:r>
            <a:r>
              <a:rPr lang="en-US" sz="2800" dirty="0" smtClean="0"/>
              <a:t> </a:t>
            </a:r>
            <a:r>
              <a:rPr lang="en-US" sz="2800" dirty="0" err="1" smtClean="0"/>
              <a:t>hashalom</a:t>
            </a:r>
            <a:r>
              <a:rPr lang="en-US" sz="2800" dirty="0" smtClean="0"/>
              <a:t> </a:t>
            </a:r>
            <a:r>
              <a:rPr lang="en-US" sz="2800" dirty="0" err="1" smtClean="0"/>
              <a:t>avijem</a:t>
            </a:r>
            <a:r>
              <a:rPr lang="en-US" sz="2800" dirty="0" smtClean="0"/>
              <a:t> </a:t>
            </a:r>
            <a:r>
              <a:rPr lang="en-US" sz="2800" dirty="0" err="1" smtClean="0"/>
              <a:t>hazaken</a:t>
            </a:r>
            <a:r>
              <a:rPr lang="en-US" sz="2800" dirty="0" smtClean="0"/>
              <a:t> asher </a:t>
            </a:r>
            <a:r>
              <a:rPr lang="en-US" sz="2800" dirty="0" err="1" smtClean="0"/>
              <a:t>amartem</a:t>
            </a:r>
            <a:r>
              <a:rPr lang="en-US" sz="2800" dirty="0" smtClean="0"/>
              <a:t> </a:t>
            </a:r>
            <a:r>
              <a:rPr lang="en-US" sz="2800" dirty="0" err="1" smtClean="0"/>
              <a:t>ha'odenu</a:t>
            </a:r>
            <a:r>
              <a:rPr lang="en-US" sz="2800" dirty="0" smtClean="0"/>
              <a:t> jay</a:t>
            </a:r>
            <a:r>
              <a:rPr lang="en-US" sz="2800" dirty="0" smtClean="0"/>
              <a:t>.</a:t>
            </a: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CO" sz="2400" b="1" dirty="0" smtClean="0">
                <a:hlinkClick r:id="rId4"/>
              </a:rPr>
              <a:t>43:28</a:t>
            </a:r>
            <a:r>
              <a:rPr lang="es-CO" sz="2400" b="1" dirty="0" smtClean="0"/>
              <a:t>  </a:t>
            </a:r>
            <a:r>
              <a:rPr lang="es-CO" sz="2400" dirty="0" smtClean="0"/>
              <a:t>Y ellos respondieron: La paz está con tu siervo, nuestro padre; vive todavía. Y se inclinaron y se postraron.</a:t>
            </a:r>
            <a:endParaRPr lang="en-US" sz="2400" dirty="0" smtClean="0"/>
          </a:p>
          <a:p>
            <a:r>
              <a:rPr lang="es-CO" sz="2400" dirty="0" err="1" smtClean="0"/>
              <a:t>Vayomeru</a:t>
            </a:r>
            <a:r>
              <a:rPr lang="es-CO" sz="2400" dirty="0" smtClean="0"/>
              <a:t> </a:t>
            </a:r>
            <a:r>
              <a:rPr lang="es-CO" sz="2400" dirty="0" smtClean="0"/>
              <a:t>shalom </a:t>
            </a:r>
            <a:r>
              <a:rPr lang="es-CO" sz="2400" dirty="0" err="1" smtClean="0"/>
              <a:t>le'avdeja</a:t>
            </a:r>
            <a:r>
              <a:rPr lang="es-CO" sz="2400" dirty="0" smtClean="0"/>
              <a:t> </a:t>
            </a:r>
            <a:r>
              <a:rPr lang="es-CO" sz="2400" dirty="0" err="1" smtClean="0"/>
              <a:t>le'avinu</a:t>
            </a:r>
            <a:r>
              <a:rPr lang="es-CO" sz="2400" dirty="0" smtClean="0"/>
              <a:t> </a:t>
            </a:r>
            <a:r>
              <a:rPr lang="es-CO" sz="2400" dirty="0" err="1" smtClean="0"/>
              <a:t>odenu</a:t>
            </a:r>
            <a:r>
              <a:rPr lang="es-CO" sz="2400" dirty="0" smtClean="0"/>
              <a:t> </a:t>
            </a:r>
            <a:r>
              <a:rPr lang="es-CO" sz="2400" dirty="0" err="1" smtClean="0"/>
              <a:t>jay</a:t>
            </a:r>
            <a:r>
              <a:rPr lang="es-CO" sz="2400" dirty="0" smtClean="0"/>
              <a:t> </a:t>
            </a:r>
            <a:r>
              <a:rPr lang="es-CO" sz="2400" dirty="0" err="1" smtClean="0"/>
              <a:t>vayikdu</a:t>
            </a:r>
            <a:r>
              <a:rPr lang="es-CO" sz="2400" dirty="0" smtClean="0"/>
              <a:t> </a:t>
            </a:r>
            <a:r>
              <a:rPr lang="es-CO" sz="2400" dirty="0" err="1" smtClean="0"/>
              <a:t>vayishtajavu</a:t>
            </a:r>
            <a:r>
              <a:rPr lang="es-CO" sz="2400" dirty="0" smtClean="0"/>
              <a:t>.</a:t>
            </a:r>
          </a:p>
          <a:p>
            <a:r>
              <a:rPr lang="en-US" sz="2400" b="1" dirty="0" smtClean="0">
                <a:hlinkClick r:id="rId5"/>
              </a:rPr>
              <a:t>43:29</a:t>
            </a:r>
            <a:r>
              <a:rPr lang="en-US" sz="2400" b="1" dirty="0" smtClean="0"/>
              <a:t>  </a:t>
            </a:r>
            <a:r>
              <a:rPr lang="en-US" sz="2400" dirty="0" smtClean="0"/>
              <a:t>El </a:t>
            </a:r>
            <a:r>
              <a:rPr lang="en-US" sz="2400" dirty="0" err="1" smtClean="0"/>
              <a:t>entonces</a:t>
            </a:r>
            <a:r>
              <a:rPr lang="en-US" sz="2400" dirty="0" smtClean="0"/>
              <a:t> </a:t>
            </a:r>
            <a:r>
              <a:rPr lang="en-US" sz="2400" dirty="0" err="1" smtClean="0"/>
              <a:t>alzó</a:t>
            </a:r>
            <a:r>
              <a:rPr lang="en-US" sz="2400" dirty="0" smtClean="0"/>
              <a:t> </a:t>
            </a:r>
            <a:r>
              <a:rPr lang="en-US" sz="2400" dirty="0" err="1" smtClean="0"/>
              <a:t>sus</a:t>
            </a:r>
            <a:r>
              <a:rPr lang="en-US" sz="2400" dirty="0" smtClean="0"/>
              <a:t> </a:t>
            </a:r>
            <a:r>
              <a:rPr lang="en-US" sz="2400" dirty="0" err="1" smtClean="0"/>
              <a:t>ojos</a:t>
            </a:r>
            <a:r>
              <a:rPr lang="en-US" sz="2400" dirty="0" smtClean="0"/>
              <a:t> y </a:t>
            </a:r>
            <a:r>
              <a:rPr lang="en-US" sz="2400" dirty="0" err="1" smtClean="0"/>
              <a:t>vio</a:t>
            </a:r>
            <a:r>
              <a:rPr lang="en-US" sz="2400" dirty="0" smtClean="0"/>
              <a:t> a </a:t>
            </a:r>
            <a:r>
              <a:rPr lang="en-US" sz="2400" dirty="0" err="1" smtClean="0"/>
              <a:t>Benjamín</a:t>
            </a:r>
            <a:r>
              <a:rPr lang="en-US" sz="2400" dirty="0" smtClean="0"/>
              <a:t>, </a:t>
            </a:r>
            <a:r>
              <a:rPr lang="en-US" sz="2400" dirty="0" err="1" smtClean="0"/>
              <a:t>hermano</a:t>
            </a:r>
            <a:r>
              <a:rPr lang="en-US" sz="2400" dirty="0" smtClean="0"/>
              <a:t> </a:t>
            </a:r>
            <a:r>
              <a:rPr lang="en-US" sz="2400" dirty="0" err="1" smtClean="0"/>
              <a:t>suyo</a:t>
            </a:r>
            <a:r>
              <a:rPr lang="en-US" sz="2400" dirty="0" smtClean="0"/>
              <a:t>, </a:t>
            </a:r>
            <a:r>
              <a:rPr lang="en-US" sz="2400" dirty="0" err="1" smtClean="0"/>
              <a:t>hijo</a:t>
            </a:r>
            <a:r>
              <a:rPr lang="en-US" sz="2400" dirty="0" smtClean="0"/>
              <a:t> de </a:t>
            </a:r>
            <a:r>
              <a:rPr lang="en-US" sz="2400" dirty="0" err="1" smtClean="0"/>
              <a:t>su</a:t>
            </a:r>
            <a:r>
              <a:rPr lang="en-US" sz="2400" dirty="0" smtClean="0"/>
              <a:t> </a:t>
            </a:r>
            <a:r>
              <a:rPr lang="en-US" sz="2400" dirty="0" err="1" smtClean="0"/>
              <a:t>madre</a:t>
            </a:r>
            <a:r>
              <a:rPr lang="en-US" sz="2400" dirty="0" smtClean="0"/>
              <a:t>, y dijo: ¡Es </a:t>
            </a:r>
            <a:r>
              <a:rPr lang="en-US" sz="2400" dirty="0" err="1" smtClean="0"/>
              <a:t>éste</a:t>
            </a:r>
            <a:r>
              <a:rPr lang="en-US" sz="2400" dirty="0" smtClean="0"/>
              <a:t> </a:t>
            </a:r>
            <a:r>
              <a:rPr lang="en-US" sz="2400" dirty="0" err="1" smtClean="0"/>
              <a:t>vuestro</a:t>
            </a:r>
            <a:r>
              <a:rPr lang="en-US" sz="2400" dirty="0" smtClean="0"/>
              <a:t> </a:t>
            </a:r>
            <a:r>
              <a:rPr lang="en-US" sz="2400" dirty="0" err="1" smtClean="0"/>
              <a:t>hermano</a:t>
            </a:r>
            <a:r>
              <a:rPr lang="en-US" sz="2400" dirty="0" smtClean="0"/>
              <a:t> </a:t>
            </a:r>
            <a:r>
              <a:rPr lang="en-US" sz="2400" dirty="0" err="1" smtClean="0"/>
              <a:t>menor</a:t>
            </a:r>
            <a:r>
              <a:rPr lang="en-US" sz="2400" dirty="0" smtClean="0"/>
              <a:t> de </a:t>
            </a:r>
            <a:r>
              <a:rPr lang="en-US" sz="2400" dirty="0" err="1" smtClean="0"/>
              <a:t>quien</a:t>
            </a:r>
            <a:r>
              <a:rPr lang="en-US" sz="2400" dirty="0" smtClean="0"/>
              <a:t> </a:t>
            </a:r>
            <a:r>
              <a:rPr lang="en-US" sz="2400" dirty="0" err="1" smtClean="0"/>
              <a:t>hablasteis</a:t>
            </a:r>
            <a:r>
              <a:rPr lang="en-US" sz="2400" dirty="0" smtClean="0"/>
              <a:t>? Y dijo: Dios </a:t>
            </a:r>
            <a:r>
              <a:rPr lang="en-US" sz="2400" dirty="0" err="1" smtClean="0"/>
              <a:t>te</a:t>
            </a:r>
            <a:r>
              <a:rPr lang="en-US" sz="2400" dirty="0" smtClean="0"/>
              <a:t> </a:t>
            </a:r>
            <a:r>
              <a:rPr lang="en-US" sz="2400" dirty="0" err="1" smtClean="0"/>
              <a:t>conceda</a:t>
            </a:r>
            <a:r>
              <a:rPr lang="en-US" sz="2400" dirty="0" smtClean="0"/>
              <a:t> </a:t>
            </a:r>
            <a:r>
              <a:rPr lang="en-US" sz="2400" dirty="0" err="1" smtClean="0"/>
              <a:t>gracia</a:t>
            </a:r>
            <a:r>
              <a:rPr lang="en-US" sz="2400" dirty="0" smtClean="0"/>
              <a:t>, </a:t>
            </a:r>
            <a:r>
              <a:rPr lang="en-US" sz="2400" dirty="0" err="1" smtClean="0"/>
              <a:t>hijo</a:t>
            </a:r>
            <a:r>
              <a:rPr lang="en-US" sz="2400" dirty="0" smtClean="0"/>
              <a:t> </a:t>
            </a:r>
            <a:r>
              <a:rPr lang="en-US" sz="2400" dirty="0" err="1" smtClean="0"/>
              <a:t>mío</a:t>
            </a:r>
            <a:r>
              <a:rPr lang="en-US" sz="2400" dirty="0" smtClean="0"/>
              <a:t>.</a:t>
            </a:r>
            <a:endParaRPr lang="es-CO" sz="2400" dirty="0" smtClean="0"/>
          </a:p>
          <a:p>
            <a:r>
              <a:rPr lang="en-US" sz="2400" dirty="0" err="1" smtClean="0"/>
              <a:t>Vayisa</a:t>
            </a:r>
            <a:r>
              <a:rPr lang="en-US" sz="2400" dirty="0" smtClean="0"/>
              <a:t> </a:t>
            </a:r>
            <a:r>
              <a:rPr lang="en-US" sz="2400" dirty="0" err="1" smtClean="0"/>
              <a:t>eynav</a:t>
            </a:r>
            <a:r>
              <a:rPr lang="en-US" sz="2400" dirty="0" smtClean="0"/>
              <a:t> </a:t>
            </a:r>
            <a:r>
              <a:rPr lang="en-US" sz="2400" dirty="0" err="1" smtClean="0"/>
              <a:t>vayar</a:t>
            </a:r>
            <a:r>
              <a:rPr lang="en-US" sz="2400" dirty="0" smtClean="0"/>
              <a:t> et-Binyamin </a:t>
            </a:r>
            <a:r>
              <a:rPr lang="en-US" sz="2400" dirty="0" err="1" smtClean="0"/>
              <a:t>ajiv</a:t>
            </a:r>
            <a:r>
              <a:rPr lang="en-US" sz="2400" dirty="0" smtClean="0"/>
              <a:t> </a:t>
            </a:r>
            <a:r>
              <a:rPr lang="en-US" sz="2400" dirty="0" err="1" smtClean="0"/>
              <a:t>ben-imo</a:t>
            </a:r>
            <a:r>
              <a:rPr lang="en-US" sz="2400" dirty="0" smtClean="0"/>
              <a:t> </a:t>
            </a:r>
            <a:r>
              <a:rPr lang="en-US" sz="2400" dirty="0" err="1" smtClean="0"/>
              <a:t>vayomer</a:t>
            </a:r>
            <a:r>
              <a:rPr lang="en-US" sz="2400" dirty="0" smtClean="0"/>
              <a:t> </a:t>
            </a:r>
            <a:r>
              <a:rPr lang="en-US" sz="2400" dirty="0" err="1" smtClean="0"/>
              <a:t>hazeh</a:t>
            </a:r>
            <a:r>
              <a:rPr lang="en-US" sz="2400" dirty="0" smtClean="0"/>
              <a:t> </a:t>
            </a:r>
            <a:r>
              <a:rPr lang="en-US" sz="2400" dirty="0" err="1" smtClean="0"/>
              <a:t>ajijem</a:t>
            </a:r>
            <a:r>
              <a:rPr lang="en-US" sz="2400" dirty="0" smtClean="0"/>
              <a:t> </a:t>
            </a:r>
            <a:r>
              <a:rPr lang="en-US" sz="2400" dirty="0" err="1" smtClean="0"/>
              <a:t>hakaton</a:t>
            </a:r>
            <a:r>
              <a:rPr lang="en-US" sz="2400" dirty="0" smtClean="0"/>
              <a:t> asher </a:t>
            </a:r>
            <a:r>
              <a:rPr lang="en-US" sz="2400" dirty="0" err="1" smtClean="0"/>
              <a:t>amartem</a:t>
            </a:r>
            <a:r>
              <a:rPr lang="en-US" sz="2400" dirty="0" smtClean="0"/>
              <a:t> </a:t>
            </a:r>
            <a:r>
              <a:rPr lang="en-US" sz="2400" dirty="0" err="1" smtClean="0"/>
              <a:t>elay</a:t>
            </a:r>
            <a:r>
              <a:rPr lang="en-US" sz="2400" dirty="0" smtClean="0"/>
              <a:t> </a:t>
            </a:r>
            <a:r>
              <a:rPr lang="en-US" sz="2400" dirty="0" err="1" smtClean="0"/>
              <a:t>vayomar</a:t>
            </a:r>
            <a:r>
              <a:rPr lang="en-US" sz="2400" dirty="0" smtClean="0"/>
              <a:t> Elohim </a:t>
            </a:r>
            <a:r>
              <a:rPr lang="en-US" sz="2400" dirty="0" err="1" smtClean="0"/>
              <a:t>yojneja</a:t>
            </a:r>
            <a:r>
              <a:rPr lang="en-US" sz="2400" dirty="0" smtClean="0"/>
              <a:t> </a:t>
            </a:r>
            <a:r>
              <a:rPr lang="en-US" sz="2400" dirty="0" err="1" smtClean="0"/>
              <a:t>beni</a:t>
            </a:r>
            <a:r>
              <a:rPr lang="en-US" sz="2400" dirty="0" smtClean="0"/>
              <a:t>.</a:t>
            </a: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n-US" sz="2800" dirty="0" smtClean="0"/>
              <a:t>Rashí: Con </a:t>
            </a:r>
            <a:r>
              <a:rPr lang="en-US" sz="2800" dirty="0" err="1" smtClean="0"/>
              <a:t>relación</a:t>
            </a:r>
            <a:r>
              <a:rPr lang="en-US" sz="2800" dirty="0" smtClean="0"/>
              <a:t> a </a:t>
            </a:r>
            <a:r>
              <a:rPr lang="en-US" sz="2800" dirty="0" err="1" smtClean="0"/>
              <a:t>las</a:t>
            </a:r>
            <a:r>
              <a:rPr lang="en-US" sz="2800" dirty="0" smtClean="0"/>
              <a:t> </a:t>
            </a:r>
            <a:r>
              <a:rPr lang="en-US" sz="2800" dirty="0" err="1" smtClean="0"/>
              <a:t>demás</a:t>
            </a:r>
            <a:r>
              <a:rPr lang="en-US" sz="2800" dirty="0" smtClean="0"/>
              <a:t> </a:t>
            </a:r>
            <a:r>
              <a:rPr lang="en-US" sz="2800" dirty="0" err="1" smtClean="0"/>
              <a:t>tribus</a:t>
            </a:r>
            <a:r>
              <a:rPr lang="en-US" sz="2800" dirty="0" smtClean="0"/>
              <a:t> </a:t>
            </a:r>
            <a:r>
              <a:rPr lang="en-US" sz="2800" dirty="0" err="1" smtClean="0"/>
              <a:t>ya</a:t>
            </a:r>
            <a:r>
              <a:rPr lang="en-US" sz="2800" dirty="0" smtClean="0"/>
              <a:t> </a:t>
            </a:r>
            <a:r>
              <a:rPr lang="en-US" sz="2800" dirty="0" err="1" smtClean="0"/>
              <a:t>habíamos</a:t>
            </a:r>
            <a:r>
              <a:rPr lang="en-US" sz="2800" dirty="0" smtClean="0"/>
              <a:t> </a:t>
            </a:r>
            <a:r>
              <a:rPr lang="en-US" sz="2800" dirty="0" err="1" smtClean="0"/>
              <a:t>oído</a:t>
            </a:r>
            <a:r>
              <a:rPr lang="en-US" sz="2800" dirty="0" smtClean="0"/>
              <a:t> </a:t>
            </a:r>
            <a:r>
              <a:rPr lang="en-US" sz="2800" dirty="0" err="1" smtClean="0"/>
              <a:t>hablar</a:t>
            </a:r>
            <a:r>
              <a:rPr lang="en-US" sz="2800" dirty="0" smtClean="0"/>
              <a:t> de la </a:t>
            </a:r>
            <a:r>
              <a:rPr lang="en-US" sz="2800" dirty="0" err="1" smtClean="0"/>
              <a:t>gracia</a:t>
            </a:r>
            <a:r>
              <a:rPr lang="en-US" sz="2800" dirty="0" smtClean="0"/>
              <a:t> de Dios, </a:t>
            </a:r>
            <a:r>
              <a:rPr lang="en-US" sz="2800" dirty="0" err="1" smtClean="0"/>
              <a:t>cuando</a:t>
            </a:r>
            <a:r>
              <a:rPr lang="en-US" sz="2800" dirty="0" smtClean="0"/>
              <a:t> Yacob dijo a Esav </a:t>
            </a:r>
            <a:r>
              <a:rPr lang="en-US" sz="2800" dirty="0" err="1" smtClean="0"/>
              <a:t>sobre</a:t>
            </a:r>
            <a:r>
              <a:rPr lang="en-US" sz="2800" dirty="0" smtClean="0"/>
              <a:t> </a:t>
            </a:r>
            <a:r>
              <a:rPr lang="en-US" sz="2800" dirty="0" err="1" smtClean="0"/>
              <a:t>sus</a:t>
            </a:r>
            <a:r>
              <a:rPr lang="en-US" sz="2800" dirty="0" smtClean="0"/>
              <a:t> </a:t>
            </a:r>
            <a:r>
              <a:rPr lang="en-US" sz="2800" dirty="0" err="1" smtClean="0"/>
              <a:t>hijos</a:t>
            </a:r>
            <a:r>
              <a:rPr lang="en-US" sz="2800" dirty="0" smtClean="0"/>
              <a:t>: </a:t>
            </a:r>
            <a:r>
              <a:rPr lang="en-US" sz="2800" dirty="0" err="1" smtClean="0"/>
              <a:t>Estos</a:t>
            </a:r>
            <a:r>
              <a:rPr lang="en-US" sz="2800" dirty="0" smtClean="0"/>
              <a:t> son los </a:t>
            </a:r>
            <a:r>
              <a:rPr lang="en-US" sz="2800" dirty="0" err="1" smtClean="0"/>
              <a:t>hijos</a:t>
            </a:r>
            <a:r>
              <a:rPr lang="en-US" sz="2800" dirty="0" smtClean="0"/>
              <a:t> </a:t>
            </a:r>
            <a:r>
              <a:rPr lang="en-US" sz="2800" dirty="0" err="1" smtClean="0"/>
              <a:t>que</a:t>
            </a:r>
            <a:r>
              <a:rPr lang="en-US" sz="2800" dirty="0" smtClean="0"/>
              <a:t> Dios ha </a:t>
            </a:r>
            <a:r>
              <a:rPr lang="en-US" sz="2800" dirty="0" err="1" smtClean="0"/>
              <a:t>agraciado</a:t>
            </a:r>
            <a:r>
              <a:rPr lang="en-US" sz="2800" dirty="0" smtClean="0"/>
              <a:t> a </a:t>
            </a:r>
            <a:r>
              <a:rPr lang="en-US" sz="2800" dirty="0" err="1" smtClean="0"/>
              <a:t>tu</a:t>
            </a:r>
            <a:r>
              <a:rPr lang="en-US" sz="2800" dirty="0" smtClean="0"/>
              <a:t> </a:t>
            </a:r>
            <a:r>
              <a:rPr lang="en-US" sz="2800" dirty="0" err="1" smtClean="0"/>
              <a:t>siervo</a:t>
            </a:r>
            <a:r>
              <a:rPr lang="en-US" sz="2800" dirty="0" smtClean="0"/>
              <a:t>”.</a:t>
            </a:r>
          </a:p>
          <a:p>
            <a:r>
              <a:rPr lang="en-US" sz="2800" dirty="0" err="1" smtClean="0"/>
              <a:t>Pero</a:t>
            </a:r>
            <a:r>
              <a:rPr lang="en-US" sz="2800" dirty="0" smtClean="0"/>
              <a:t> Binyamín </a:t>
            </a:r>
            <a:r>
              <a:rPr lang="en-US" sz="2800" dirty="0" err="1" smtClean="0"/>
              <a:t>todavía</a:t>
            </a:r>
            <a:r>
              <a:rPr lang="en-US" sz="2800" dirty="0" smtClean="0"/>
              <a:t> no </a:t>
            </a:r>
            <a:r>
              <a:rPr lang="en-US" sz="2800" dirty="0" err="1" smtClean="0"/>
              <a:t>había</a:t>
            </a:r>
            <a:r>
              <a:rPr lang="en-US" sz="2800" dirty="0" smtClean="0"/>
              <a:t> </a:t>
            </a:r>
            <a:r>
              <a:rPr lang="en-US" sz="2800" dirty="0" err="1" smtClean="0"/>
              <a:t>nacido</a:t>
            </a:r>
            <a:r>
              <a:rPr lang="en-US" sz="2800" dirty="0" smtClean="0"/>
              <a:t> </a:t>
            </a:r>
            <a:r>
              <a:rPr lang="en-US" sz="2800" dirty="0" err="1" smtClean="0"/>
              <a:t>cuando</a:t>
            </a:r>
            <a:r>
              <a:rPr lang="en-US" sz="2800" dirty="0" smtClean="0"/>
              <a:t> Yacob </a:t>
            </a:r>
            <a:r>
              <a:rPr lang="en-US" sz="2800" dirty="0" err="1" smtClean="0"/>
              <a:t>declaró</a:t>
            </a:r>
            <a:r>
              <a:rPr lang="en-US" sz="2800" dirty="0" smtClean="0"/>
              <a:t> </a:t>
            </a:r>
            <a:r>
              <a:rPr lang="en-US" sz="2800" dirty="0" err="1" smtClean="0"/>
              <a:t>esta</a:t>
            </a:r>
            <a:r>
              <a:rPr lang="en-US" sz="2800" dirty="0" smtClean="0"/>
              <a:t> </a:t>
            </a:r>
            <a:r>
              <a:rPr lang="en-US" sz="2800" dirty="0" err="1" smtClean="0"/>
              <a:t>bendición</a:t>
            </a:r>
            <a:r>
              <a:rPr lang="en-US" sz="2800" dirty="0" smtClean="0"/>
              <a:t>, y </a:t>
            </a:r>
            <a:r>
              <a:rPr lang="en-US" sz="2800" dirty="0" err="1" smtClean="0"/>
              <a:t>por</a:t>
            </a:r>
            <a:r>
              <a:rPr lang="en-US" sz="2800" dirty="0" smtClean="0"/>
              <a:t> </a:t>
            </a:r>
            <a:r>
              <a:rPr lang="en-US" sz="2800" dirty="0" err="1" smtClean="0"/>
              <a:t>ello</a:t>
            </a:r>
            <a:r>
              <a:rPr lang="en-US" sz="2800" dirty="0" smtClean="0"/>
              <a:t> </a:t>
            </a:r>
            <a:r>
              <a:rPr lang="en-US" sz="2800" dirty="0" err="1" smtClean="0"/>
              <a:t>Yosef</a:t>
            </a:r>
            <a:r>
              <a:rPr lang="en-US" sz="2800" dirty="0" smtClean="0"/>
              <a:t> lo </a:t>
            </a:r>
            <a:r>
              <a:rPr lang="en-US" sz="2800" dirty="0" err="1" smtClean="0"/>
              <a:t>bendijo</a:t>
            </a:r>
            <a:r>
              <a:rPr lang="en-US" sz="2800" dirty="0" smtClean="0"/>
              <a:t> </a:t>
            </a:r>
            <a:r>
              <a:rPr lang="en-US" sz="2800" dirty="0" err="1" smtClean="0"/>
              <a:t>ahora</a:t>
            </a:r>
            <a:r>
              <a:rPr lang="en-US" sz="2800" dirty="0" smtClean="0"/>
              <a:t> con </a:t>
            </a:r>
            <a:r>
              <a:rPr lang="en-US" sz="2800" dirty="0" err="1" smtClean="0"/>
              <a:t>una</a:t>
            </a:r>
            <a:r>
              <a:rPr lang="en-US" sz="2800" dirty="0" smtClean="0"/>
              <a:t> </a:t>
            </a:r>
            <a:r>
              <a:rPr lang="en-US" sz="2800" dirty="0" err="1" smtClean="0"/>
              <a:t>expresión</a:t>
            </a:r>
            <a:r>
              <a:rPr lang="en-US" sz="2800" dirty="0" smtClean="0"/>
              <a:t> </a:t>
            </a:r>
            <a:r>
              <a:rPr lang="en-US" sz="2800" dirty="0" err="1" smtClean="0"/>
              <a:t>que</a:t>
            </a:r>
            <a:r>
              <a:rPr lang="en-US" sz="2800" dirty="0" smtClean="0"/>
              <a:t> </a:t>
            </a:r>
            <a:r>
              <a:rPr lang="en-US" sz="2800" dirty="0" err="1" smtClean="0"/>
              <a:t>expresaba</a:t>
            </a:r>
            <a:r>
              <a:rPr lang="en-US" sz="2800" dirty="0" smtClean="0"/>
              <a:t> gracias de Dios. </a:t>
            </a: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n-US" sz="2800" b="1" dirty="0" smtClean="0">
                <a:hlinkClick r:id="rId4"/>
              </a:rPr>
              <a:t>43:30</a:t>
            </a:r>
            <a:r>
              <a:rPr lang="en-US" sz="2800" b="1" dirty="0" smtClean="0"/>
              <a:t>  </a:t>
            </a:r>
            <a:r>
              <a:rPr lang="en-US" sz="2800" dirty="0" smtClean="0"/>
              <a:t>Y se </a:t>
            </a:r>
            <a:r>
              <a:rPr lang="en-US" sz="2800" dirty="0" err="1" smtClean="0"/>
              <a:t>apresuró</a:t>
            </a:r>
            <a:r>
              <a:rPr lang="en-US" sz="2800" dirty="0" smtClean="0"/>
              <a:t> José </a:t>
            </a:r>
            <a:r>
              <a:rPr lang="en-US" sz="2800" dirty="0" err="1" smtClean="0"/>
              <a:t>porque</a:t>
            </a:r>
            <a:r>
              <a:rPr lang="en-US" sz="2800" dirty="0" smtClean="0"/>
              <a:t> se </a:t>
            </a:r>
            <a:r>
              <a:rPr lang="en-US" sz="2800" dirty="0" err="1" smtClean="0"/>
              <a:t>había</a:t>
            </a:r>
            <a:r>
              <a:rPr lang="en-US" sz="2800" dirty="0" smtClean="0"/>
              <a:t> </a:t>
            </a:r>
            <a:r>
              <a:rPr lang="en-US" sz="2800" dirty="0" err="1" smtClean="0"/>
              <a:t>conmovido</a:t>
            </a:r>
            <a:r>
              <a:rPr lang="en-US" sz="2800" dirty="0" smtClean="0"/>
              <a:t> </a:t>
            </a:r>
            <a:r>
              <a:rPr lang="en-US" sz="2800" dirty="0" err="1" smtClean="0"/>
              <a:t>su</a:t>
            </a:r>
            <a:r>
              <a:rPr lang="en-US" sz="2800" dirty="0" smtClean="0"/>
              <a:t> </a:t>
            </a:r>
            <a:r>
              <a:rPr lang="en-US" sz="2800" dirty="0" err="1" smtClean="0"/>
              <a:t>piedad</a:t>
            </a:r>
            <a:r>
              <a:rPr lang="en-US" sz="2800" dirty="0" smtClean="0"/>
              <a:t> </a:t>
            </a:r>
            <a:r>
              <a:rPr lang="en-US" sz="2800" dirty="0" err="1" smtClean="0"/>
              <a:t>por</a:t>
            </a:r>
            <a:r>
              <a:rPr lang="en-US" sz="2800" dirty="0" smtClean="0"/>
              <a:t> </a:t>
            </a:r>
            <a:r>
              <a:rPr lang="en-US" sz="2800" dirty="0" err="1" smtClean="0"/>
              <a:t>su</a:t>
            </a:r>
            <a:r>
              <a:rPr lang="en-US" sz="2800" dirty="0" smtClean="0"/>
              <a:t> </a:t>
            </a:r>
            <a:r>
              <a:rPr lang="en-US" sz="2800" dirty="0" err="1" smtClean="0"/>
              <a:t>hermano</a:t>
            </a:r>
            <a:r>
              <a:rPr lang="en-US" sz="2800" dirty="0" smtClean="0"/>
              <a:t>, y </a:t>
            </a:r>
            <a:r>
              <a:rPr lang="en-US" sz="2800" dirty="0" err="1" smtClean="0"/>
              <a:t>quiso</a:t>
            </a:r>
            <a:r>
              <a:rPr lang="en-US" sz="2800" dirty="0" smtClean="0"/>
              <a:t> </a:t>
            </a:r>
            <a:r>
              <a:rPr lang="en-US" sz="2800" dirty="0" err="1" smtClean="0"/>
              <a:t>llorar</a:t>
            </a:r>
            <a:r>
              <a:rPr lang="en-US" sz="2800" dirty="0" smtClean="0"/>
              <a:t> y </a:t>
            </a:r>
            <a:r>
              <a:rPr lang="en-US" sz="2800" dirty="0" err="1" smtClean="0"/>
              <a:t>entró</a:t>
            </a:r>
            <a:r>
              <a:rPr lang="en-US" sz="2800" dirty="0" smtClean="0"/>
              <a:t> al </a:t>
            </a:r>
            <a:r>
              <a:rPr lang="en-US" sz="2800" dirty="0" err="1" smtClean="0"/>
              <a:t>cuarto</a:t>
            </a:r>
            <a:r>
              <a:rPr lang="en-US" sz="2800" dirty="0" smtClean="0"/>
              <a:t>, y allí </a:t>
            </a:r>
            <a:r>
              <a:rPr lang="en-US" sz="2800" dirty="0" err="1" smtClean="0"/>
              <a:t>lloró</a:t>
            </a:r>
            <a:r>
              <a:rPr lang="en-US" sz="2800" dirty="0" smtClean="0"/>
              <a:t>.</a:t>
            </a:r>
          </a:p>
          <a:p>
            <a:r>
              <a:rPr lang="en-US" sz="2800" dirty="0" err="1" smtClean="0"/>
              <a:t>Vayemaher</a:t>
            </a:r>
            <a:r>
              <a:rPr lang="en-US" sz="2800" dirty="0" smtClean="0"/>
              <a:t> </a:t>
            </a:r>
            <a:r>
              <a:rPr lang="en-US" sz="2800" dirty="0" err="1" smtClean="0"/>
              <a:t>Yosef</a:t>
            </a:r>
            <a:r>
              <a:rPr lang="en-US" sz="2800" dirty="0" smtClean="0"/>
              <a:t> ki-</a:t>
            </a:r>
            <a:r>
              <a:rPr lang="en-US" sz="2800" dirty="0" err="1" smtClean="0"/>
              <a:t>nijmeru</a:t>
            </a:r>
            <a:r>
              <a:rPr lang="en-US" sz="2800" dirty="0" smtClean="0"/>
              <a:t> </a:t>
            </a:r>
            <a:r>
              <a:rPr lang="en-US" sz="2800" dirty="0" err="1" smtClean="0"/>
              <a:t>rajamav</a:t>
            </a:r>
            <a:r>
              <a:rPr lang="en-US" sz="2800" dirty="0" smtClean="0"/>
              <a:t> el-</a:t>
            </a:r>
            <a:r>
              <a:rPr lang="en-US" sz="2800" dirty="0" err="1" smtClean="0"/>
              <a:t>ajiv</a:t>
            </a:r>
            <a:r>
              <a:rPr lang="en-US" sz="2800" dirty="0" smtClean="0"/>
              <a:t> </a:t>
            </a:r>
            <a:r>
              <a:rPr lang="en-US" sz="2800" dirty="0" err="1" smtClean="0"/>
              <a:t>vayevakesh</a:t>
            </a:r>
            <a:r>
              <a:rPr lang="en-US" sz="2800" dirty="0" smtClean="0"/>
              <a:t> </a:t>
            </a:r>
            <a:r>
              <a:rPr lang="en-US" sz="2800" dirty="0" err="1" smtClean="0"/>
              <a:t>livkot</a:t>
            </a:r>
            <a:r>
              <a:rPr lang="en-US" sz="2800" dirty="0" smtClean="0"/>
              <a:t> </a:t>
            </a:r>
            <a:r>
              <a:rPr lang="en-US" sz="2800" dirty="0" err="1" smtClean="0"/>
              <a:t>vayavo</a:t>
            </a:r>
            <a:r>
              <a:rPr lang="en-US" sz="2800" dirty="0" smtClean="0"/>
              <a:t> </a:t>
            </a:r>
            <a:r>
              <a:rPr lang="en-US" sz="2800" dirty="0" err="1" smtClean="0"/>
              <a:t>hajadrah</a:t>
            </a:r>
            <a:r>
              <a:rPr lang="en-US" sz="2800" dirty="0" smtClean="0"/>
              <a:t> </a:t>
            </a:r>
            <a:r>
              <a:rPr lang="en-US" sz="2800" dirty="0" err="1" smtClean="0"/>
              <a:t>vayevk</a:t>
            </a:r>
            <a:r>
              <a:rPr lang="en-US" sz="2800" dirty="0" smtClean="0"/>
              <a:t> </a:t>
            </a:r>
            <a:r>
              <a:rPr lang="en-US" sz="2800" dirty="0" err="1" smtClean="0"/>
              <a:t>shamah</a:t>
            </a:r>
            <a:r>
              <a:rPr lang="en-US" sz="2800" dirty="0" smtClean="0"/>
              <a:t>.</a:t>
            </a:r>
          </a:p>
          <a:p>
            <a:r>
              <a:rPr lang="en-US" sz="2800" dirty="0" smtClean="0"/>
              <a:t>Rashí: </a:t>
            </a:r>
            <a:r>
              <a:rPr lang="en-US" sz="2800" dirty="0" err="1" smtClean="0"/>
              <a:t>Yosef</a:t>
            </a:r>
            <a:r>
              <a:rPr lang="en-US" sz="2800" dirty="0" smtClean="0"/>
              <a:t> </a:t>
            </a:r>
            <a:r>
              <a:rPr lang="en-US" sz="2800" dirty="0" err="1" smtClean="0"/>
              <a:t>preguntó</a:t>
            </a:r>
            <a:r>
              <a:rPr lang="en-US" sz="2800" dirty="0" smtClean="0"/>
              <a:t> a Binyamín: “</a:t>
            </a:r>
            <a:r>
              <a:rPr lang="en-US" sz="2800" dirty="0" err="1" smtClean="0"/>
              <a:t>Tienes</a:t>
            </a:r>
            <a:r>
              <a:rPr lang="en-US" sz="2800" dirty="0" smtClean="0"/>
              <a:t> un </a:t>
            </a:r>
            <a:r>
              <a:rPr lang="en-US" sz="2800" dirty="0" err="1" smtClean="0"/>
              <a:t>hermano</a:t>
            </a:r>
            <a:r>
              <a:rPr lang="en-US" sz="2800" dirty="0" smtClean="0"/>
              <a:t> </a:t>
            </a:r>
            <a:r>
              <a:rPr lang="en-US" sz="2800" dirty="0" err="1" smtClean="0"/>
              <a:t>por</a:t>
            </a:r>
            <a:r>
              <a:rPr lang="en-US" sz="2800" dirty="0" smtClean="0"/>
              <a:t> parte de </a:t>
            </a:r>
            <a:r>
              <a:rPr lang="en-US" sz="2800" dirty="0" err="1" smtClean="0"/>
              <a:t>madre</a:t>
            </a:r>
            <a:r>
              <a:rPr lang="en-US" sz="2800" dirty="0" smtClean="0"/>
              <a:t>? </a:t>
            </a:r>
          </a:p>
          <a:p>
            <a:r>
              <a:rPr lang="en-US" sz="2800" dirty="0" smtClean="0"/>
              <a:t>Binyamín </a:t>
            </a:r>
            <a:r>
              <a:rPr lang="en-US" sz="2800" dirty="0" err="1" smtClean="0"/>
              <a:t>respondió</a:t>
            </a:r>
            <a:r>
              <a:rPr lang="en-US" sz="2800" dirty="0" smtClean="0"/>
              <a:t>: </a:t>
            </a:r>
            <a:r>
              <a:rPr lang="en-US" sz="2800" dirty="0" err="1" smtClean="0"/>
              <a:t>tuve</a:t>
            </a:r>
            <a:r>
              <a:rPr lang="en-US" sz="2800" dirty="0" smtClean="0"/>
              <a:t> un </a:t>
            </a:r>
            <a:r>
              <a:rPr lang="en-US" sz="2800" dirty="0" err="1" smtClean="0"/>
              <a:t>hermano</a:t>
            </a:r>
            <a:r>
              <a:rPr lang="en-US" sz="2800" dirty="0" smtClean="0"/>
              <a:t>, </a:t>
            </a:r>
            <a:r>
              <a:rPr lang="en-US" sz="2800" dirty="0" err="1" smtClean="0"/>
              <a:t>pero</a:t>
            </a:r>
            <a:r>
              <a:rPr lang="en-US" sz="2800" dirty="0" smtClean="0"/>
              <a:t> no </a:t>
            </a:r>
            <a:r>
              <a:rPr lang="en-US" sz="2800" dirty="0" err="1" smtClean="0"/>
              <a:t>sé</a:t>
            </a:r>
            <a:r>
              <a:rPr lang="en-US" sz="2800" dirty="0" smtClean="0"/>
              <a:t> </a:t>
            </a:r>
            <a:r>
              <a:rPr lang="en-US" sz="2800" dirty="0" err="1" smtClean="0"/>
              <a:t>dónde</a:t>
            </a:r>
            <a:r>
              <a:rPr lang="en-US" sz="2800" dirty="0" smtClean="0"/>
              <a:t> </a:t>
            </a:r>
            <a:r>
              <a:rPr lang="en-US" sz="2800" dirty="0" err="1" smtClean="0"/>
              <a:t>está</a:t>
            </a:r>
            <a:r>
              <a:rPr lang="en-US" sz="2800" dirty="0" smtClean="0"/>
              <a:t>.</a:t>
            </a: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n-US" sz="2800" dirty="0" err="1" smtClean="0"/>
              <a:t>Yosef</a:t>
            </a:r>
            <a:r>
              <a:rPr lang="en-US" sz="2800" dirty="0" smtClean="0"/>
              <a:t> le </a:t>
            </a:r>
            <a:r>
              <a:rPr lang="en-US" sz="2800" dirty="0" err="1" smtClean="0"/>
              <a:t>preguntó</a:t>
            </a:r>
            <a:r>
              <a:rPr lang="en-US" sz="2800" dirty="0" smtClean="0"/>
              <a:t>: </a:t>
            </a:r>
            <a:r>
              <a:rPr lang="en-US" sz="2800" dirty="0" err="1" smtClean="0"/>
              <a:t>Tienes</a:t>
            </a:r>
            <a:r>
              <a:rPr lang="en-US" sz="2800" dirty="0" smtClean="0"/>
              <a:t> </a:t>
            </a:r>
            <a:r>
              <a:rPr lang="en-US" sz="2800" dirty="0" err="1" smtClean="0"/>
              <a:t>hijos</a:t>
            </a:r>
            <a:r>
              <a:rPr lang="en-US" sz="2800" dirty="0" smtClean="0"/>
              <a:t>?</a:t>
            </a:r>
          </a:p>
          <a:p>
            <a:r>
              <a:rPr lang="en-US" sz="2800" dirty="0" smtClean="0"/>
              <a:t>Binyamin le </a:t>
            </a:r>
            <a:r>
              <a:rPr lang="en-US" sz="2800" dirty="0" err="1" smtClean="0"/>
              <a:t>respondió</a:t>
            </a:r>
            <a:r>
              <a:rPr lang="en-US" sz="2800" dirty="0" smtClean="0"/>
              <a:t>: “</a:t>
            </a:r>
            <a:r>
              <a:rPr lang="en-US" sz="2800" dirty="0" err="1" smtClean="0"/>
              <a:t>Tengo</a:t>
            </a:r>
            <a:r>
              <a:rPr lang="en-US" sz="2800" dirty="0" smtClean="0"/>
              <a:t> </a:t>
            </a:r>
            <a:r>
              <a:rPr lang="en-US" sz="2800" dirty="0" err="1" smtClean="0"/>
              <a:t>diez</a:t>
            </a:r>
            <a:r>
              <a:rPr lang="en-US" sz="2800" dirty="0" smtClean="0"/>
              <a:t>. </a:t>
            </a:r>
          </a:p>
          <a:p>
            <a:r>
              <a:rPr lang="en-US" sz="2800" dirty="0" err="1" smtClean="0"/>
              <a:t>Yosef</a:t>
            </a:r>
            <a:r>
              <a:rPr lang="en-US" sz="2800" dirty="0" smtClean="0"/>
              <a:t> le </a:t>
            </a:r>
            <a:r>
              <a:rPr lang="en-US" sz="2800" dirty="0" err="1" smtClean="0"/>
              <a:t>preguntó</a:t>
            </a:r>
            <a:r>
              <a:rPr lang="en-US" sz="2800" dirty="0" smtClean="0"/>
              <a:t>: </a:t>
            </a:r>
            <a:r>
              <a:rPr lang="en-US" sz="2800" dirty="0" err="1" smtClean="0"/>
              <a:t>Cuáles</a:t>
            </a:r>
            <a:r>
              <a:rPr lang="en-US" sz="2800" dirty="0" smtClean="0"/>
              <a:t> son </a:t>
            </a:r>
            <a:r>
              <a:rPr lang="en-US" sz="2800" dirty="0" err="1" smtClean="0"/>
              <a:t>sus</a:t>
            </a:r>
            <a:r>
              <a:rPr lang="en-US" sz="2800" dirty="0" smtClean="0"/>
              <a:t> </a:t>
            </a:r>
            <a:r>
              <a:rPr lang="en-US" sz="2800" dirty="0" err="1" smtClean="0"/>
              <a:t>nombres</a:t>
            </a:r>
            <a:r>
              <a:rPr lang="en-US" sz="2800" dirty="0" smtClean="0"/>
              <a:t>? </a:t>
            </a:r>
          </a:p>
          <a:p>
            <a:r>
              <a:rPr lang="en-US" sz="2800" dirty="0" smtClean="0"/>
              <a:t>Binyamín </a:t>
            </a:r>
            <a:r>
              <a:rPr lang="en-US" sz="2800" dirty="0" err="1" smtClean="0"/>
              <a:t>respondió</a:t>
            </a:r>
            <a:r>
              <a:rPr lang="en-US" sz="2800" dirty="0" smtClean="0"/>
              <a:t>: </a:t>
            </a:r>
            <a:r>
              <a:rPr lang="en-US" sz="2800" dirty="0" err="1" smtClean="0"/>
              <a:t>Bela</a:t>
            </a:r>
            <a:r>
              <a:rPr lang="en-US" sz="2800" dirty="0" smtClean="0"/>
              <a:t>, </a:t>
            </a:r>
            <a:r>
              <a:rPr lang="en-US" sz="2800" dirty="0" err="1" smtClean="0"/>
              <a:t>Béjer</a:t>
            </a:r>
            <a:r>
              <a:rPr lang="en-US" sz="2800" dirty="0" smtClean="0"/>
              <a:t>, </a:t>
            </a:r>
            <a:r>
              <a:rPr lang="en-US" sz="2800" dirty="0" err="1" smtClean="0"/>
              <a:t>Ashbel</a:t>
            </a:r>
            <a:r>
              <a:rPr lang="en-US" sz="2800" dirty="0" smtClean="0"/>
              <a:t>, </a:t>
            </a:r>
            <a:r>
              <a:rPr lang="en-US" sz="2800" dirty="0" err="1" smtClean="0"/>
              <a:t>Guerá</a:t>
            </a:r>
            <a:r>
              <a:rPr lang="en-US" sz="2800" dirty="0" smtClean="0"/>
              <a:t>, Naamán, </a:t>
            </a:r>
            <a:r>
              <a:rPr lang="en-US" sz="2800" dirty="0" err="1" smtClean="0"/>
              <a:t>Ejí</a:t>
            </a:r>
            <a:r>
              <a:rPr lang="en-US" sz="2800" dirty="0" smtClean="0"/>
              <a:t>,, Rosh, </a:t>
            </a:r>
            <a:r>
              <a:rPr lang="en-US" sz="2800" dirty="0" err="1" smtClean="0"/>
              <a:t>Mupim</a:t>
            </a:r>
            <a:r>
              <a:rPr lang="en-US" sz="2800" dirty="0" smtClean="0"/>
              <a:t>, </a:t>
            </a:r>
            <a:r>
              <a:rPr lang="en-US" sz="2800" dirty="0" err="1" smtClean="0"/>
              <a:t>Jupim</a:t>
            </a:r>
            <a:r>
              <a:rPr lang="en-US" sz="2800" dirty="0" smtClean="0"/>
              <a:t> y </a:t>
            </a:r>
            <a:r>
              <a:rPr lang="en-US" sz="2800" dirty="0" err="1" smtClean="0"/>
              <a:t>Ard</a:t>
            </a:r>
            <a:r>
              <a:rPr lang="en-US" sz="2800" dirty="0" smtClean="0"/>
              <a:t>.</a:t>
            </a:r>
          </a:p>
          <a:p>
            <a:r>
              <a:rPr lang="en-US" sz="2800" dirty="0" err="1" smtClean="0"/>
              <a:t>Yosef</a:t>
            </a:r>
            <a:r>
              <a:rPr lang="en-US" sz="2800" dirty="0" smtClean="0"/>
              <a:t> </a:t>
            </a:r>
            <a:r>
              <a:rPr lang="en-US" sz="2800" dirty="0" err="1" smtClean="0"/>
              <a:t>preguntó</a:t>
            </a:r>
            <a:r>
              <a:rPr lang="en-US" sz="2800" dirty="0" smtClean="0"/>
              <a:t>: </a:t>
            </a:r>
            <a:r>
              <a:rPr lang="en-US" sz="2800" dirty="0" err="1" smtClean="0"/>
              <a:t>Que</a:t>
            </a:r>
            <a:r>
              <a:rPr lang="en-US" sz="2800" dirty="0" smtClean="0"/>
              <a:t> </a:t>
            </a:r>
            <a:r>
              <a:rPr lang="en-US" sz="2800" dirty="0" err="1" smtClean="0"/>
              <a:t>significan</a:t>
            </a:r>
            <a:r>
              <a:rPr lang="en-US" sz="2800" dirty="0" smtClean="0"/>
              <a:t> </a:t>
            </a:r>
            <a:r>
              <a:rPr lang="en-US" sz="2800" dirty="0" err="1" smtClean="0"/>
              <a:t>todos</a:t>
            </a:r>
            <a:r>
              <a:rPr lang="en-US" sz="2800" dirty="0" smtClean="0"/>
              <a:t> </a:t>
            </a:r>
            <a:r>
              <a:rPr lang="en-US" sz="2800" dirty="0" err="1" smtClean="0"/>
              <a:t>estos</a:t>
            </a:r>
            <a:r>
              <a:rPr lang="en-US" sz="2800" dirty="0" smtClean="0"/>
              <a:t> </a:t>
            </a:r>
            <a:r>
              <a:rPr lang="en-US" sz="2800" dirty="0" err="1" smtClean="0"/>
              <a:t>nombres</a:t>
            </a:r>
            <a:r>
              <a:rPr lang="en-US" sz="2800" dirty="0" smtClean="0"/>
              <a:t>?</a:t>
            </a:r>
          </a:p>
          <a:p>
            <a:r>
              <a:rPr lang="en-US" sz="2800" dirty="0" smtClean="0"/>
              <a:t>Binyamín </a:t>
            </a:r>
            <a:r>
              <a:rPr lang="en-US" sz="2800" dirty="0" err="1" smtClean="0"/>
              <a:t>respondió</a:t>
            </a:r>
            <a:r>
              <a:rPr lang="en-US" sz="2800" dirty="0" smtClean="0"/>
              <a:t>: </a:t>
            </a:r>
            <a:r>
              <a:rPr lang="en-US" sz="2800" dirty="0" err="1" smtClean="0"/>
              <a:t>Todos</a:t>
            </a:r>
            <a:r>
              <a:rPr lang="en-US" sz="2800" dirty="0" smtClean="0"/>
              <a:t> </a:t>
            </a:r>
            <a:r>
              <a:rPr lang="en-US" sz="2800" dirty="0" err="1" smtClean="0"/>
              <a:t>estos</a:t>
            </a:r>
            <a:r>
              <a:rPr lang="en-US" sz="2800" dirty="0" smtClean="0"/>
              <a:t> </a:t>
            </a:r>
            <a:r>
              <a:rPr lang="en-US" sz="2800" dirty="0" err="1" smtClean="0"/>
              <a:t>nombres</a:t>
            </a:r>
            <a:r>
              <a:rPr lang="en-US" sz="2800" dirty="0" smtClean="0"/>
              <a:t> </a:t>
            </a:r>
            <a:r>
              <a:rPr lang="en-US" sz="2800" dirty="0" err="1" smtClean="0"/>
              <a:t>aluden</a:t>
            </a:r>
            <a:r>
              <a:rPr lang="en-US" sz="2800" dirty="0" smtClean="0"/>
              <a:t> a mi </a:t>
            </a:r>
            <a:r>
              <a:rPr lang="en-US" sz="2800" dirty="0" err="1" smtClean="0"/>
              <a:t>hermano</a:t>
            </a:r>
            <a:r>
              <a:rPr lang="en-US" sz="2800" dirty="0" smtClean="0"/>
              <a:t> </a:t>
            </a:r>
            <a:r>
              <a:rPr lang="en-US" sz="2800" dirty="0" err="1" smtClean="0"/>
              <a:t>desaparecido</a:t>
            </a:r>
            <a:r>
              <a:rPr lang="en-US" sz="2800" dirty="0" smtClean="0"/>
              <a:t> y a </a:t>
            </a:r>
            <a:r>
              <a:rPr lang="en-US" sz="2800" dirty="0" err="1" smtClean="0"/>
              <a:t>las</a:t>
            </a:r>
            <a:r>
              <a:rPr lang="en-US" sz="2800" dirty="0" smtClean="0"/>
              <a:t> </a:t>
            </a:r>
            <a:r>
              <a:rPr lang="en-US" sz="2800" dirty="0" err="1" smtClean="0"/>
              <a:t>tribulaciones</a:t>
            </a:r>
            <a:r>
              <a:rPr lang="en-US" sz="2800" dirty="0" smtClean="0"/>
              <a:t> </a:t>
            </a:r>
            <a:r>
              <a:rPr lang="en-US" sz="2800" dirty="0" err="1" smtClean="0"/>
              <a:t>que</a:t>
            </a:r>
            <a:r>
              <a:rPr lang="en-US" sz="2800" dirty="0" smtClean="0"/>
              <a:t> le </a:t>
            </a:r>
            <a:r>
              <a:rPr lang="en-US" sz="2800" dirty="0" err="1" smtClean="0"/>
              <a:t>ocurrieron</a:t>
            </a:r>
            <a:r>
              <a:rPr lang="en-US" sz="2800" dirty="0" smtClean="0"/>
              <a:t>:</a:t>
            </a:r>
            <a:r>
              <a:rPr lang="en-US" sz="2800" dirty="0" smtClean="0"/>
              <a:t/>
            </a:r>
            <a:br>
              <a:rPr lang="en-US" sz="2800" dirty="0" smtClean="0"/>
            </a:br>
            <a:endParaRPr lang="en-US" sz="2800" dirty="0" smtClean="0"/>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n-US" sz="2400" dirty="0" err="1" smtClean="0"/>
              <a:t>Bela</a:t>
            </a:r>
            <a:r>
              <a:rPr lang="en-US" sz="2400" dirty="0" smtClean="0"/>
              <a:t>, </a:t>
            </a:r>
            <a:r>
              <a:rPr lang="en-US" sz="2400" dirty="0" err="1" smtClean="0"/>
              <a:t>porque</a:t>
            </a:r>
            <a:r>
              <a:rPr lang="en-US" sz="2400" dirty="0" smtClean="0"/>
              <a:t> fue </a:t>
            </a:r>
            <a:r>
              <a:rPr lang="en-US" sz="2400" dirty="0" err="1" smtClean="0"/>
              <a:t>tragado</a:t>
            </a:r>
            <a:r>
              <a:rPr lang="en-US" sz="2400" dirty="0" smtClean="0"/>
              <a:t> </a:t>
            </a:r>
            <a:r>
              <a:rPr lang="en-US" sz="2400" dirty="0" err="1" smtClean="0"/>
              <a:t>por</a:t>
            </a:r>
            <a:r>
              <a:rPr lang="en-US" sz="2400" dirty="0" smtClean="0"/>
              <a:t> </a:t>
            </a:r>
            <a:r>
              <a:rPr lang="en-US" sz="2400" dirty="0" err="1" smtClean="0"/>
              <a:t>las</a:t>
            </a:r>
            <a:r>
              <a:rPr lang="en-US" sz="2400" dirty="0" smtClean="0"/>
              <a:t> </a:t>
            </a:r>
            <a:r>
              <a:rPr lang="en-US" sz="2400" dirty="0" err="1" smtClean="0"/>
              <a:t>naciones</a:t>
            </a:r>
            <a:r>
              <a:rPr lang="en-US" sz="2400" dirty="0" smtClean="0"/>
              <a:t> de la </a:t>
            </a:r>
            <a:r>
              <a:rPr lang="en-US" sz="2400" dirty="0" err="1" smtClean="0"/>
              <a:t>tierra</a:t>
            </a:r>
            <a:r>
              <a:rPr lang="en-US" sz="2400" dirty="0" smtClean="0"/>
              <a:t>,</a:t>
            </a:r>
          </a:p>
          <a:p>
            <a:r>
              <a:rPr lang="en-US" sz="2400" dirty="0" err="1" smtClean="0"/>
              <a:t>Béjer</a:t>
            </a:r>
            <a:r>
              <a:rPr lang="en-US" sz="2400" dirty="0" smtClean="0"/>
              <a:t>, </a:t>
            </a:r>
            <a:r>
              <a:rPr lang="en-US" sz="2400" dirty="0" err="1" smtClean="0"/>
              <a:t>porque</a:t>
            </a:r>
            <a:r>
              <a:rPr lang="en-US" sz="2400" dirty="0" smtClean="0"/>
              <a:t> era el </a:t>
            </a:r>
            <a:r>
              <a:rPr lang="en-US" sz="2400" dirty="0" err="1" smtClean="0"/>
              <a:t>primogénito</a:t>
            </a:r>
            <a:r>
              <a:rPr lang="en-US" sz="2400" dirty="0" smtClean="0"/>
              <a:t> de </a:t>
            </a:r>
            <a:r>
              <a:rPr lang="en-US" sz="2400" dirty="0" err="1" smtClean="0"/>
              <a:t>su</a:t>
            </a:r>
            <a:r>
              <a:rPr lang="en-US" sz="2400" dirty="0" smtClean="0"/>
              <a:t> </a:t>
            </a:r>
            <a:r>
              <a:rPr lang="en-US" sz="2400" dirty="0" err="1" smtClean="0"/>
              <a:t>madre</a:t>
            </a:r>
            <a:r>
              <a:rPr lang="en-US" sz="2400" dirty="0" smtClean="0"/>
              <a:t>;</a:t>
            </a:r>
          </a:p>
          <a:p>
            <a:r>
              <a:rPr lang="en-US" sz="2400" dirty="0" err="1" smtClean="0"/>
              <a:t>Ashbel</a:t>
            </a:r>
            <a:r>
              <a:rPr lang="en-US" sz="2400" dirty="0" smtClean="0"/>
              <a:t>, </a:t>
            </a:r>
            <a:r>
              <a:rPr lang="en-US" sz="2400" dirty="0" err="1" smtClean="0"/>
              <a:t>porque</a:t>
            </a:r>
            <a:r>
              <a:rPr lang="en-US" sz="2400" dirty="0" smtClean="0"/>
              <a:t> Dios lo </a:t>
            </a:r>
            <a:r>
              <a:rPr lang="en-US" sz="2400" dirty="0" err="1" smtClean="0"/>
              <a:t>tomó</a:t>
            </a:r>
            <a:r>
              <a:rPr lang="en-US" sz="2400" dirty="0" smtClean="0"/>
              <a:t> </a:t>
            </a:r>
            <a:r>
              <a:rPr lang="en-US" sz="2400" dirty="0" err="1" smtClean="0"/>
              <a:t>cautivo</a:t>
            </a:r>
            <a:r>
              <a:rPr lang="en-US" sz="2400" dirty="0" smtClean="0"/>
              <a:t>;</a:t>
            </a:r>
          </a:p>
          <a:p>
            <a:r>
              <a:rPr lang="en-US" sz="2400" dirty="0" err="1" smtClean="0"/>
              <a:t>Guerá</a:t>
            </a:r>
            <a:r>
              <a:rPr lang="en-US" sz="2400" dirty="0" smtClean="0"/>
              <a:t> </a:t>
            </a:r>
            <a:r>
              <a:rPr lang="en-US" sz="2400" dirty="0" err="1" smtClean="0"/>
              <a:t>porque</a:t>
            </a:r>
            <a:r>
              <a:rPr lang="en-US" sz="2400" dirty="0" smtClean="0"/>
              <a:t> </a:t>
            </a:r>
            <a:r>
              <a:rPr lang="en-US" sz="2400" dirty="0" err="1" smtClean="0"/>
              <a:t>habitó</a:t>
            </a:r>
            <a:r>
              <a:rPr lang="en-US" sz="2400" dirty="0" smtClean="0"/>
              <a:t> </a:t>
            </a:r>
            <a:r>
              <a:rPr lang="en-US" sz="2400" dirty="0" err="1" smtClean="0"/>
              <a:t>como</a:t>
            </a:r>
            <a:r>
              <a:rPr lang="en-US" sz="2400" dirty="0" smtClean="0"/>
              <a:t> </a:t>
            </a:r>
            <a:r>
              <a:rPr lang="en-US" sz="2400" dirty="0" err="1" smtClean="0"/>
              <a:t>forastero</a:t>
            </a:r>
            <a:r>
              <a:rPr lang="en-US" sz="2400" dirty="0" smtClean="0"/>
              <a:t>;</a:t>
            </a:r>
          </a:p>
          <a:p>
            <a:r>
              <a:rPr lang="en-US" sz="2400" dirty="0" smtClean="0"/>
              <a:t>Naamán </a:t>
            </a:r>
            <a:r>
              <a:rPr lang="en-US" sz="2400" dirty="0" err="1" smtClean="0"/>
              <a:t>porque</a:t>
            </a:r>
            <a:r>
              <a:rPr lang="en-US" sz="2400" dirty="0" smtClean="0"/>
              <a:t> era </a:t>
            </a:r>
            <a:r>
              <a:rPr lang="en-US" sz="2400" dirty="0" err="1" smtClean="0"/>
              <a:t>muy</a:t>
            </a:r>
            <a:r>
              <a:rPr lang="en-US" sz="2400" dirty="0" smtClean="0"/>
              <a:t> </a:t>
            </a:r>
            <a:r>
              <a:rPr lang="en-US" sz="2400" dirty="0" err="1" smtClean="0"/>
              <a:t>agradable</a:t>
            </a:r>
            <a:r>
              <a:rPr lang="en-US" sz="2400" dirty="0" smtClean="0"/>
              <a:t>;</a:t>
            </a:r>
          </a:p>
          <a:p>
            <a:r>
              <a:rPr lang="en-US" sz="2400" dirty="0" err="1" smtClean="0"/>
              <a:t>Ejí</a:t>
            </a:r>
            <a:r>
              <a:rPr lang="en-US" sz="2400" dirty="0" smtClean="0"/>
              <a:t> y Rosh </a:t>
            </a:r>
            <a:r>
              <a:rPr lang="en-US" sz="2400" dirty="0" err="1" smtClean="0"/>
              <a:t>porque</a:t>
            </a:r>
            <a:r>
              <a:rPr lang="en-US" sz="2400" dirty="0" smtClean="0"/>
              <a:t> era mi </a:t>
            </a:r>
            <a:r>
              <a:rPr lang="en-US" sz="2400" dirty="0" err="1" smtClean="0"/>
              <a:t>hermano</a:t>
            </a:r>
            <a:r>
              <a:rPr lang="en-US" sz="2400" dirty="0" smtClean="0"/>
              <a:t> y </a:t>
            </a:r>
            <a:r>
              <a:rPr lang="en-US" sz="2400" dirty="0" err="1" smtClean="0"/>
              <a:t>tambien</a:t>
            </a:r>
            <a:r>
              <a:rPr lang="en-US" sz="2400" dirty="0" smtClean="0"/>
              <a:t> mi </a:t>
            </a:r>
            <a:r>
              <a:rPr lang="en-US" sz="2400" dirty="0" err="1" smtClean="0"/>
              <a:t>jefe</a:t>
            </a:r>
            <a:r>
              <a:rPr lang="en-US" sz="2400" dirty="0" smtClean="0"/>
              <a:t>; </a:t>
            </a:r>
          </a:p>
          <a:p>
            <a:r>
              <a:rPr lang="en-US" sz="2400" dirty="0" err="1" smtClean="0"/>
              <a:t>Mupim</a:t>
            </a:r>
            <a:r>
              <a:rPr lang="en-US" sz="2400" dirty="0" smtClean="0"/>
              <a:t>, </a:t>
            </a:r>
            <a:r>
              <a:rPr lang="en-US" sz="2400" dirty="0" err="1" smtClean="0"/>
              <a:t>porque</a:t>
            </a:r>
            <a:r>
              <a:rPr lang="en-US" sz="2400" dirty="0" smtClean="0"/>
              <a:t> </a:t>
            </a:r>
            <a:r>
              <a:rPr lang="en-US" sz="2400" dirty="0" err="1" smtClean="0"/>
              <a:t>estudió</a:t>
            </a:r>
            <a:r>
              <a:rPr lang="en-US" sz="2400" dirty="0" smtClean="0"/>
              <a:t> de </a:t>
            </a:r>
            <a:r>
              <a:rPr lang="en-US" sz="2400" dirty="0" err="1" smtClean="0"/>
              <a:t>boca</a:t>
            </a:r>
            <a:r>
              <a:rPr lang="en-US" sz="2400" dirty="0" smtClean="0"/>
              <a:t> de mi padre; y</a:t>
            </a:r>
          </a:p>
          <a:p>
            <a:r>
              <a:rPr lang="en-US" sz="2400" dirty="0" err="1" smtClean="0"/>
              <a:t>Jupim</a:t>
            </a:r>
            <a:r>
              <a:rPr lang="en-US" sz="2400" dirty="0" smtClean="0"/>
              <a:t>, </a:t>
            </a:r>
            <a:r>
              <a:rPr lang="en-US" sz="2400" dirty="0" err="1" smtClean="0"/>
              <a:t>porque</a:t>
            </a:r>
            <a:r>
              <a:rPr lang="en-US" sz="2400" dirty="0" smtClean="0"/>
              <a:t> no </a:t>
            </a:r>
            <a:r>
              <a:rPr lang="en-US" sz="2400" dirty="0" err="1" smtClean="0"/>
              <a:t>presenció</a:t>
            </a:r>
            <a:r>
              <a:rPr lang="en-US" sz="2400" dirty="0" smtClean="0"/>
              <a:t> mi </a:t>
            </a:r>
            <a:r>
              <a:rPr lang="en-US" sz="2400" dirty="0" err="1" smtClean="0"/>
              <a:t>boda</a:t>
            </a:r>
            <a:r>
              <a:rPr lang="en-US" sz="2400" dirty="0" smtClean="0"/>
              <a:t> </a:t>
            </a:r>
            <a:r>
              <a:rPr lang="en-US" sz="2400" dirty="0" err="1" smtClean="0"/>
              <a:t>ni</a:t>
            </a:r>
            <a:r>
              <a:rPr lang="en-US" sz="2400" dirty="0" smtClean="0"/>
              <a:t> </a:t>
            </a:r>
            <a:r>
              <a:rPr lang="en-US" sz="2400" dirty="0" err="1" smtClean="0"/>
              <a:t>yo</a:t>
            </a:r>
            <a:r>
              <a:rPr lang="en-US" sz="2400" dirty="0" smtClean="0"/>
              <a:t> la </a:t>
            </a:r>
            <a:r>
              <a:rPr lang="en-US" sz="2400" dirty="0" err="1" smtClean="0"/>
              <a:t>suya</a:t>
            </a:r>
            <a:r>
              <a:rPr lang="en-US" sz="2400" dirty="0" smtClean="0"/>
              <a:t>; </a:t>
            </a:r>
          </a:p>
          <a:p>
            <a:r>
              <a:rPr lang="en-US" sz="2400" dirty="0" err="1" smtClean="0"/>
              <a:t>Ard</a:t>
            </a:r>
            <a:r>
              <a:rPr lang="en-US" sz="2400" dirty="0" smtClean="0"/>
              <a:t>, </a:t>
            </a:r>
            <a:r>
              <a:rPr lang="en-US" sz="2400" dirty="0" err="1" smtClean="0"/>
              <a:t>porque</a:t>
            </a:r>
            <a:r>
              <a:rPr lang="en-US" sz="2400" dirty="0" smtClean="0"/>
              <a:t> </a:t>
            </a:r>
            <a:r>
              <a:rPr lang="en-US" sz="2400" dirty="0" err="1" smtClean="0"/>
              <a:t>descendió</a:t>
            </a:r>
            <a:r>
              <a:rPr lang="en-US" sz="2400" dirty="0" smtClean="0"/>
              <a:t> entre </a:t>
            </a:r>
            <a:r>
              <a:rPr lang="en-US" sz="2400" dirty="0" err="1" smtClean="0"/>
              <a:t>las</a:t>
            </a:r>
            <a:r>
              <a:rPr lang="en-US" sz="2400" dirty="0" smtClean="0"/>
              <a:t> </a:t>
            </a:r>
            <a:r>
              <a:rPr lang="en-US" sz="2400" dirty="0" err="1" smtClean="0"/>
              <a:t>demás</a:t>
            </a:r>
            <a:r>
              <a:rPr lang="en-US" sz="2400" dirty="0" smtClean="0"/>
              <a:t> </a:t>
            </a:r>
            <a:r>
              <a:rPr lang="en-US" sz="2400" dirty="0" err="1" smtClean="0"/>
              <a:t>naciones</a:t>
            </a:r>
            <a:r>
              <a:rPr lang="en-US" sz="2400" dirty="0" smtClean="0"/>
              <a:t/>
            </a:r>
            <a:br>
              <a:rPr lang="en-US" sz="2400" dirty="0" smtClean="0"/>
            </a:br>
            <a:endParaRPr lang="en-US" sz="2400" dirty="0" smtClean="0"/>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CO" sz="2400" dirty="0" err="1" smtClean="0"/>
              <a:t>Bela</a:t>
            </a:r>
            <a:r>
              <a:rPr lang="es-CO" sz="2400" dirty="0" smtClean="0"/>
              <a:t> se deriva de  bala </a:t>
            </a:r>
            <a:r>
              <a:rPr lang="he-IL" sz="2400" dirty="0" smtClean="0"/>
              <a:t>בלע </a:t>
            </a:r>
            <a:r>
              <a:rPr lang="es-CO" sz="2400" dirty="0" smtClean="0"/>
              <a:t> “tragar”</a:t>
            </a:r>
          </a:p>
          <a:p>
            <a:r>
              <a:rPr lang="es-CO" sz="2400" dirty="0" err="1" smtClean="0"/>
              <a:t>Bejer</a:t>
            </a:r>
            <a:r>
              <a:rPr lang="es-CO" sz="2400" dirty="0" smtClean="0"/>
              <a:t> de </a:t>
            </a:r>
            <a:r>
              <a:rPr lang="es-CO" sz="2400" dirty="0" err="1" smtClean="0"/>
              <a:t>Bekor</a:t>
            </a:r>
            <a:r>
              <a:rPr lang="he-IL" sz="2400" dirty="0" smtClean="0"/>
              <a:t>בְּכוֹר </a:t>
            </a:r>
            <a:r>
              <a:rPr lang="es-CO" sz="2400" dirty="0" smtClean="0"/>
              <a:t>  “primogénito”</a:t>
            </a:r>
          </a:p>
          <a:p>
            <a:r>
              <a:rPr lang="es-CO" sz="2400" dirty="0" err="1" smtClean="0"/>
              <a:t>Ashbel</a:t>
            </a:r>
            <a:r>
              <a:rPr lang="es-CO" sz="2400" dirty="0" smtClean="0"/>
              <a:t> de </a:t>
            </a:r>
            <a:r>
              <a:rPr lang="es-CO" sz="2400" dirty="0" err="1" smtClean="0"/>
              <a:t>Shebao</a:t>
            </a:r>
            <a:r>
              <a:rPr lang="es-CO" sz="2400" dirty="0" smtClean="0"/>
              <a:t> </a:t>
            </a:r>
            <a:r>
              <a:rPr lang="he-IL" sz="2400" dirty="0" smtClean="0"/>
              <a:t>שְבָאוֹ </a:t>
            </a:r>
            <a:r>
              <a:rPr lang="es-CO" sz="2400" dirty="0" smtClean="0"/>
              <a:t>  y El </a:t>
            </a:r>
            <a:r>
              <a:rPr lang="he-IL" sz="2400" dirty="0" smtClean="0"/>
              <a:t>אֵל </a:t>
            </a:r>
            <a:r>
              <a:rPr lang="es-CO" sz="2400" dirty="0" smtClean="0"/>
              <a:t> Dios lo hizo cautivo</a:t>
            </a:r>
          </a:p>
          <a:p>
            <a:r>
              <a:rPr lang="es-CO" sz="2400" dirty="0" err="1" smtClean="0"/>
              <a:t>Guerá</a:t>
            </a:r>
            <a:r>
              <a:rPr lang="es-CO" sz="2400" dirty="0" smtClean="0"/>
              <a:t> de Gar </a:t>
            </a:r>
            <a:r>
              <a:rPr lang="he-IL" sz="2400" dirty="0" smtClean="0"/>
              <a:t>גר </a:t>
            </a:r>
            <a:r>
              <a:rPr lang="es-CO" sz="2400" dirty="0" smtClean="0"/>
              <a:t>  relacionado con </a:t>
            </a:r>
            <a:r>
              <a:rPr lang="es-CO" sz="2400" dirty="0" err="1" smtClean="0"/>
              <a:t>Ger</a:t>
            </a:r>
            <a:r>
              <a:rPr lang="es-CO" sz="2400" dirty="0" smtClean="0"/>
              <a:t> “extranjero”</a:t>
            </a:r>
          </a:p>
          <a:p>
            <a:r>
              <a:rPr lang="es-CO" sz="2400" dirty="0" smtClean="0"/>
              <a:t>Naamán de </a:t>
            </a:r>
            <a:r>
              <a:rPr lang="es-CO" sz="2400" dirty="0" err="1" smtClean="0"/>
              <a:t>Naam</a:t>
            </a:r>
            <a:r>
              <a:rPr lang="es-CO" sz="2400" dirty="0" smtClean="0"/>
              <a:t> </a:t>
            </a:r>
            <a:r>
              <a:rPr lang="he-IL" sz="2400" dirty="0" smtClean="0"/>
              <a:t>נעם </a:t>
            </a:r>
            <a:r>
              <a:rPr lang="es-CO" sz="2400" dirty="0" smtClean="0"/>
              <a:t>  “agradable, dulce”</a:t>
            </a:r>
          </a:p>
          <a:p>
            <a:r>
              <a:rPr lang="es-CO" sz="2400" dirty="0" err="1" smtClean="0"/>
              <a:t>Ejí</a:t>
            </a:r>
            <a:r>
              <a:rPr lang="es-CO" sz="2400" dirty="0" smtClean="0"/>
              <a:t> equivalente a  </a:t>
            </a:r>
            <a:r>
              <a:rPr lang="he-IL" sz="2400" dirty="0" smtClean="0"/>
              <a:t>אָחִי </a:t>
            </a:r>
            <a:r>
              <a:rPr lang="es-CO" sz="2400" dirty="0" smtClean="0"/>
              <a:t> “Ají”, hermano</a:t>
            </a:r>
          </a:p>
          <a:p>
            <a:r>
              <a:rPr lang="es-CO" sz="2400" dirty="0" smtClean="0"/>
              <a:t>Rosh, significa </a:t>
            </a:r>
            <a:r>
              <a:rPr lang="he-IL" sz="2400" dirty="0" smtClean="0"/>
              <a:t>רֹאשׁ</a:t>
            </a:r>
            <a:r>
              <a:rPr lang="es-CO" sz="2400" dirty="0" smtClean="0"/>
              <a:t>  cabeza, jefe</a:t>
            </a:r>
          </a:p>
          <a:p>
            <a:r>
              <a:rPr lang="es-CO" sz="2400" dirty="0" err="1" smtClean="0"/>
              <a:t>Mupim</a:t>
            </a:r>
            <a:r>
              <a:rPr lang="es-CO" sz="2400" dirty="0" smtClean="0"/>
              <a:t> de </a:t>
            </a:r>
            <a:r>
              <a:rPr lang="es-CO" sz="2400" dirty="0" err="1" smtClean="0"/>
              <a:t>Mipi</a:t>
            </a:r>
            <a:r>
              <a:rPr lang="es-CO" sz="2400" dirty="0" smtClean="0"/>
              <a:t> </a:t>
            </a:r>
            <a:r>
              <a:rPr lang="he-IL" sz="2400" dirty="0" smtClean="0"/>
              <a:t>מִפִּי </a:t>
            </a:r>
            <a:r>
              <a:rPr lang="es-CO" sz="2400" dirty="0" smtClean="0"/>
              <a:t> “de boca de”</a:t>
            </a:r>
          </a:p>
          <a:p>
            <a:r>
              <a:rPr lang="es-CO" sz="2400" dirty="0" err="1" smtClean="0"/>
              <a:t>Jupim</a:t>
            </a:r>
            <a:r>
              <a:rPr lang="es-CO" sz="2400" dirty="0" smtClean="0"/>
              <a:t> relacionado con Jupa </a:t>
            </a:r>
            <a:r>
              <a:rPr lang="he-IL" sz="2400" dirty="0" smtClean="0"/>
              <a:t>חֻפָּה </a:t>
            </a:r>
            <a:r>
              <a:rPr lang="es-CO" sz="2400" dirty="0" smtClean="0"/>
              <a:t>  “palio nupcial” –plural</a:t>
            </a:r>
          </a:p>
          <a:p>
            <a:r>
              <a:rPr lang="es-CO" sz="2400" dirty="0" err="1" smtClean="0"/>
              <a:t>Ard</a:t>
            </a:r>
            <a:r>
              <a:rPr lang="es-CO" sz="2400" dirty="0" smtClean="0"/>
              <a:t> de </a:t>
            </a:r>
            <a:r>
              <a:rPr lang="es-CO" sz="2400" dirty="0" err="1" smtClean="0"/>
              <a:t>Yered</a:t>
            </a:r>
            <a:r>
              <a:rPr lang="es-CO" sz="2400" dirty="0" smtClean="0"/>
              <a:t> </a:t>
            </a:r>
            <a:r>
              <a:rPr lang="he-IL" sz="2400" dirty="0" smtClean="0"/>
              <a:t>ירד </a:t>
            </a:r>
            <a:r>
              <a:rPr lang="es-CO" sz="2400" dirty="0" smtClean="0"/>
              <a:t>   “descender”</a:t>
            </a: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n-US" sz="2800" dirty="0" smtClean="0"/>
              <a:t>Al </a:t>
            </a:r>
            <a:r>
              <a:rPr lang="en-US" sz="2800" dirty="0" err="1" smtClean="0"/>
              <a:t>oir</a:t>
            </a:r>
            <a:r>
              <a:rPr lang="en-US" sz="2800" dirty="0" smtClean="0"/>
              <a:t> lo anterior, </a:t>
            </a:r>
            <a:r>
              <a:rPr lang="en-US" sz="2800" dirty="0" err="1" smtClean="0"/>
              <a:t>Yosef</a:t>
            </a:r>
            <a:r>
              <a:rPr lang="en-US" sz="2800" dirty="0" smtClean="0"/>
              <a:t> fue </a:t>
            </a:r>
            <a:r>
              <a:rPr lang="en-US" sz="2800" dirty="0" err="1" smtClean="0"/>
              <a:t>conmovido</a:t>
            </a:r>
            <a:r>
              <a:rPr lang="en-US" sz="2800" dirty="0" smtClean="0"/>
              <a:t> en </a:t>
            </a:r>
            <a:r>
              <a:rPr lang="en-US" sz="2800" dirty="0" err="1" smtClean="0"/>
              <a:t>misericordia</a:t>
            </a:r>
            <a:r>
              <a:rPr lang="en-US" sz="2800" dirty="0" smtClean="0"/>
              <a:t> y </a:t>
            </a:r>
            <a:r>
              <a:rPr lang="en-US" sz="2800" dirty="0" err="1" smtClean="0"/>
              <a:t>lloró</a:t>
            </a:r>
            <a:r>
              <a:rPr lang="en-US" sz="2800" dirty="0" smtClean="0"/>
              <a:t>.</a:t>
            </a:r>
          </a:p>
          <a:p>
            <a:r>
              <a:rPr lang="es-CO" sz="2800" b="1" dirty="0" smtClean="0">
                <a:hlinkClick r:id="rId4"/>
              </a:rPr>
              <a:t>43:31</a:t>
            </a:r>
            <a:r>
              <a:rPr lang="es-CO" sz="2800" b="1" dirty="0" smtClean="0"/>
              <a:t>  </a:t>
            </a:r>
            <a:r>
              <a:rPr lang="es-CO" sz="2800" dirty="0" smtClean="0"/>
              <a:t>Y lavó su rostro y salió; y se contuvo y dijo: ¡Servid la comida!</a:t>
            </a:r>
            <a:endParaRPr lang="en-US" sz="2800" dirty="0" smtClean="0"/>
          </a:p>
          <a:p>
            <a:r>
              <a:rPr lang="es-CO" sz="2800" dirty="0" err="1" smtClean="0"/>
              <a:t>Vayirjats</a:t>
            </a:r>
            <a:r>
              <a:rPr lang="es-CO" sz="2800" dirty="0" smtClean="0"/>
              <a:t> </a:t>
            </a:r>
            <a:r>
              <a:rPr lang="es-CO" sz="2800" dirty="0" smtClean="0"/>
              <a:t>panav </a:t>
            </a:r>
            <a:r>
              <a:rPr lang="es-CO" sz="2800" dirty="0" err="1" smtClean="0"/>
              <a:t>vayetse</a:t>
            </a:r>
            <a:r>
              <a:rPr lang="es-CO" sz="2800" dirty="0" smtClean="0"/>
              <a:t> </a:t>
            </a:r>
            <a:r>
              <a:rPr lang="es-CO" sz="2800" dirty="0" err="1" smtClean="0"/>
              <a:t>vayit'apak</a:t>
            </a:r>
            <a:r>
              <a:rPr lang="es-CO" sz="2800" dirty="0" smtClean="0"/>
              <a:t> </a:t>
            </a:r>
            <a:r>
              <a:rPr lang="es-CO" sz="2800" dirty="0" err="1" smtClean="0"/>
              <a:t>vayomer</a:t>
            </a:r>
            <a:r>
              <a:rPr lang="es-CO" sz="2800" dirty="0" smtClean="0"/>
              <a:t> </a:t>
            </a:r>
            <a:r>
              <a:rPr lang="es-CO" sz="2800" dirty="0" err="1" smtClean="0"/>
              <a:t>simu</a:t>
            </a:r>
            <a:r>
              <a:rPr lang="es-CO" sz="2800" dirty="0" smtClean="0"/>
              <a:t> </a:t>
            </a:r>
            <a:r>
              <a:rPr lang="es-CO" sz="2800" dirty="0" err="1" smtClean="0"/>
              <a:t>lajem</a:t>
            </a:r>
            <a:r>
              <a:rPr lang="es-CO" sz="2800" dirty="0" smtClean="0"/>
              <a:t>.</a:t>
            </a:r>
            <a:endParaRPr lang="es-CO" sz="2800" dirty="0" smtClean="0"/>
          </a:p>
          <a:p>
            <a:endParaRPr lang="es-CO" sz="2800" dirty="0" smtClean="0"/>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name="Slide37">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800" y="304796"/>
            <a:ext cx="7772400" cy="1470026"/>
          </a:xfrm>
        </p:spPr>
        <p:txBody>
          <a:bodyPr/>
          <a:lstStyle/>
          <a:p>
            <a:endParaRPr lang="es-CO"/>
          </a:p>
        </p:txBody>
      </p:sp>
      <p:pic>
        <p:nvPicPr>
          <p:cNvPr id="3" name="Picture 2"/>
          <p:cNvPicPr>
            <a:picLocks noChangeAspect="1"/>
          </p:cNvPicPr>
          <p:nvPr/>
        </p:nvPicPr>
        <p:blipFill>
          <a:blip r:embed="rId2" cstate="print"/>
          <a:srcRect/>
          <a:stretch>
            <a:fillRect/>
          </a:stretch>
        </p:blipFill>
        <p:spPr>
          <a:xfrm>
            <a:off x="661989" y="1447796"/>
            <a:ext cx="7796210" cy="4757742"/>
          </a:xfrm>
          <a:prstGeom prst="rect">
            <a:avLst/>
          </a:prstGeom>
          <a:noFill/>
          <a:ln>
            <a:noFill/>
          </a:ln>
        </p:spPr>
      </p:pic>
      <p:pic>
        <p:nvPicPr>
          <p:cNvPr id="4" name="Picture 1"/>
          <p:cNvPicPr>
            <a:picLocks noChangeAspect="1"/>
          </p:cNvPicPr>
          <p:nvPr/>
        </p:nvPicPr>
        <p:blipFill>
          <a:blip r:embed="rId3" cstate="print"/>
          <a:srcRect/>
          <a:stretch>
            <a:fillRect/>
          </a:stretch>
        </p:blipFill>
        <p:spPr>
          <a:xfrm>
            <a:off x="2967035" y="457200"/>
            <a:ext cx="3209928" cy="1171575"/>
          </a:xfrm>
          <a:prstGeom prst="rect">
            <a:avLst/>
          </a:prstGeom>
          <a:noFill/>
          <a:ln>
            <a:noFill/>
          </a:ln>
        </p:spPr>
      </p:pic>
      <p:sp>
        <p:nvSpPr>
          <p:cNvPr id="5" name="Subtitle 2"/>
          <p:cNvSpPr txBox="1">
            <a:spLocks noGrp="1"/>
          </p:cNvSpPr>
          <p:nvPr>
            <p:ph type="subTitle" idx="1"/>
          </p:nvPr>
        </p:nvSpPr>
        <p:spPr>
          <a:xfrm>
            <a:off x="609603" y="1981203"/>
            <a:ext cx="7924803" cy="4419596"/>
          </a:xfrm>
          <a:ln w="9528">
            <a:solidFill>
              <a:srgbClr val="000000"/>
            </a:solidFill>
            <a:prstDash val="solid"/>
            <a:miter/>
          </a:ln>
        </p:spPr>
        <p:txBody>
          <a:bodyPr/>
          <a:lstStyle/>
          <a:p>
            <a:pPr lvl="0" hangingPunct="1">
              <a:lnSpc>
                <a:spcPct val="90000"/>
              </a:lnSpc>
              <a:spcBef>
                <a:spcPts val="500"/>
              </a:spcBef>
            </a:pPr>
            <a:r>
              <a:rPr lang="es-CO" sz="2000" dirty="0">
                <a:solidFill>
                  <a:srgbClr val="000000"/>
                </a:solidFill>
                <a:latin typeface="Calibri" pitchFamily="34"/>
              </a:rPr>
              <a:t>Fuentes: </a:t>
            </a:r>
            <a:r>
              <a:rPr lang="es-CO" sz="2000" dirty="0" err="1">
                <a:solidFill>
                  <a:srgbClr val="000000"/>
                </a:solidFill>
                <a:latin typeface="Calibri" pitchFamily="34"/>
              </a:rPr>
              <a:t>Torah</a:t>
            </a:r>
            <a:r>
              <a:rPr lang="es-CO" sz="2000" dirty="0">
                <a:solidFill>
                  <a:srgbClr val="000000"/>
                </a:solidFill>
                <a:latin typeface="Calibri" pitchFamily="34"/>
              </a:rPr>
              <a:t>, Talmud, Jewish Concepts, Wikipedia, Kabbalah Online, Zohar, Rambán, Rashí, Maimonides, Bereshit con Rashí, El </a:t>
            </a:r>
            <a:r>
              <a:rPr lang="es-CO" sz="2000" dirty="0" err="1">
                <a:solidFill>
                  <a:srgbClr val="000000"/>
                </a:solidFill>
                <a:latin typeface="Calibri" pitchFamily="34"/>
              </a:rPr>
              <a:t>Jumash</a:t>
            </a:r>
            <a:r>
              <a:rPr lang="es-CO" sz="2000" dirty="0">
                <a:solidFill>
                  <a:srgbClr val="000000"/>
                </a:solidFill>
                <a:latin typeface="Calibri" pitchFamily="34"/>
              </a:rPr>
              <a:t>, </a:t>
            </a:r>
            <a:endParaRPr lang="sv-SE" sz="2000" dirty="0">
              <a:solidFill>
                <a:srgbClr val="000000"/>
              </a:solidFill>
              <a:latin typeface="Calibri" pitchFamily="34"/>
            </a:endParaRPr>
          </a:p>
          <a:p>
            <a:pPr lvl="0" hangingPunct="1">
              <a:lnSpc>
                <a:spcPct val="90000"/>
              </a:lnSpc>
              <a:spcBef>
                <a:spcPts val="500"/>
              </a:spcBef>
            </a:pPr>
            <a:r>
              <a:rPr lang="es-CO" sz="2000" dirty="0">
                <a:solidFill>
                  <a:srgbClr val="000000"/>
                </a:solidFill>
                <a:latin typeface="Calibri" pitchFamily="34"/>
              </a:rPr>
              <a:t> </a:t>
            </a:r>
            <a:endParaRPr lang="es-CO" dirty="0">
              <a:latin typeface="Calibri" pitchFamily="34"/>
            </a:endParaRPr>
          </a:p>
          <a:p>
            <a:pPr lvl="0" hangingPunct="1">
              <a:lnSpc>
                <a:spcPct val="90000"/>
              </a:lnSpc>
            </a:pPr>
            <a:r>
              <a:rPr lang="es-CO" dirty="0">
                <a:latin typeface="Calibri" pitchFamily="34"/>
              </a:rPr>
              <a:t>Derechos Reservados Shalom Haverim Org</a:t>
            </a:r>
          </a:p>
          <a:p>
            <a:pPr lvl="0" hangingPunct="1">
              <a:lnSpc>
                <a:spcPct val="90000"/>
              </a:lnSpc>
            </a:pPr>
            <a:r>
              <a:rPr lang="es-CO" dirty="0">
                <a:latin typeface="Calibri" pitchFamily="34"/>
                <a:hlinkClick r:id="rId4"/>
              </a:rPr>
              <a:t>http://www.shalomhaverim.org</a:t>
            </a:r>
            <a:endParaRPr lang="es-CO" dirty="0">
              <a:latin typeface="Calibri" pitchFamily="34"/>
            </a:endParaRPr>
          </a:p>
          <a:p>
            <a:pPr lvl="0" hangingPunct="1">
              <a:lnSpc>
                <a:spcPct val="90000"/>
              </a:lnSpc>
            </a:pPr>
            <a:r>
              <a:rPr lang="es-CO" dirty="0">
                <a:latin typeface="Calibri" pitchFamily="34"/>
              </a:rPr>
              <a:t>Director: -</a:t>
            </a:r>
          </a:p>
          <a:p>
            <a:pPr lvl="0" hangingPunct="1">
              <a:lnSpc>
                <a:spcPct val="90000"/>
              </a:lnSpc>
            </a:pPr>
            <a:r>
              <a:rPr lang="es-CO" dirty="0">
                <a:latin typeface="Calibri" pitchFamily="34"/>
              </a:rPr>
              <a:t>ELIYAHU BAYONA BEN YOSEF</a:t>
            </a:r>
          </a:p>
          <a:p>
            <a:pPr lvl="0" hangingPunct="1">
              <a:lnSpc>
                <a:spcPct val="90000"/>
              </a:lnSpc>
              <a:spcBef>
                <a:spcPts val="400"/>
              </a:spcBef>
            </a:pPr>
            <a:r>
              <a:rPr lang="es-CO" sz="1800" dirty="0" smtClean="0">
                <a:latin typeface="Calibri" pitchFamily="34"/>
              </a:rPr>
              <a:t>28 </a:t>
            </a:r>
            <a:r>
              <a:rPr lang="es-CO" sz="1800" dirty="0" smtClean="0">
                <a:latin typeface="Calibri" pitchFamily="34"/>
              </a:rPr>
              <a:t>Shevat 5776 </a:t>
            </a:r>
            <a:r>
              <a:rPr lang="es-CO" sz="1800" dirty="0">
                <a:latin typeface="Calibri" pitchFamily="34"/>
              </a:rPr>
              <a:t>– </a:t>
            </a:r>
            <a:r>
              <a:rPr lang="es-CO" sz="1800" dirty="0" smtClean="0">
                <a:latin typeface="Calibri" pitchFamily="34"/>
              </a:rPr>
              <a:t>7 Febrero, </a:t>
            </a:r>
            <a:r>
              <a:rPr lang="es-CO" sz="1800" dirty="0" smtClean="0">
                <a:latin typeface="Calibri" pitchFamily="34"/>
              </a:rPr>
              <a:t>2016- </a:t>
            </a:r>
            <a:r>
              <a:rPr lang="es-CO" sz="1800" dirty="0">
                <a:latin typeface="Calibri" pitchFamily="34"/>
              </a:rPr>
              <a:t>Monsey New York</a:t>
            </a:r>
            <a:endParaRPr lang="en-US" sz="1800" dirty="0">
              <a:latin typeface="Calibri" pitchFamily="34"/>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90903</TotalTime>
  <Words>1929</Words>
  <Application>Microsoft Office PowerPoint</Application>
  <PresentationFormat>Presentación en pantalla (4:3)</PresentationFormat>
  <Paragraphs>171</Paragraphs>
  <Slides>30</Slides>
  <Notes>28</Notes>
  <HiddenSlides>0</HiddenSlides>
  <MMClips>0</MMClips>
  <ScaleCrop>false</ScaleCrop>
  <HeadingPairs>
    <vt:vector size="4" baseType="variant">
      <vt:variant>
        <vt:lpstr>Tema</vt:lpstr>
      </vt:variant>
      <vt:variant>
        <vt:i4>1</vt:i4>
      </vt:variant>
      <vt:variant>
        <vt:lpstr>Títulos de diapositiva</vt:lpstr>
      </vt:variant>
      <vt:variant>
        <vt:i4>30</vt:i4>
      </vt:variant>
    </vt:vector>
  </HeadingPairs>
  <TitlesOfParts>
    <vt:vector size="31" baseType="lpstr">
      <vt:lpstr>Office Theme</vt:lpstr>
      <vt:lpstr>Diapositiva 1</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Diapositiva 30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ELIAS</dc:creator>
  <cp:lastModifiedBy>ELIAS</cp:lastModifiedBy>
  <cp:revision>3135</cp:revision>
  <dcterms:created xsi:type="dcterms:W3CDTF">2013-10-13T19:31:46Z</dcterms:created>
  <dcterms:modified xsi:type="dcterms:W3CDTF">2016-02-08T03:47:42Z</dcterms:modified>
</cp:coreProperties>
</file>