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381" r:id="rId3"/>
    <p:sldId id="383" r:id="rId4"/>
    <p:sldId id="384" r:id="rId5"/>
    <p:sldId id="385" r:id="rId6"/>
    <p:sldId id="386" r:id="rId7"/>
    <p:sldId id="387" r:id="rId8"/>
    <p:sldId id="388" r:id="rId9"/>
    <p:sldId id="389" r:id="rId10"/>
    <p:sldId id="390" r:id="rId11"/>
    <p:sldId id="391" r:id="rId12"/>
    <p:sldId id="392" r:id="rId13"/>
    <p:sldId id="393" r:id="rId14"/>
    <p:sldId id="394" r:id="rId15"/>
    <p:sldId id="395" r:id="rId16"/>
    <p:sldId id="396" r:id="rId17"/>
    <p:sldId id="397" r:id="rId18"/>
    <p:sldId id="398" r:id="rId19"/>
    <p:sldId id="399" r:id="rId20"/>
    <p:sldId id="400" r:id="rId21"/>
    <p:sldId id="401" r:id="rId22"/>
    <p:sldId id="402" r:id="rId23"/>
    <p:sldId id="403" r:id="rId24"/>
    <p:sldId id="404" r:id="rId25"/>
    <p:sldId id="405" r:id="rId26"/>
    <p:sldId id="406" r:id="rId27"/>
    <p:sldId id="407" r:id="rId28"/>
    <p:sldId id="408" r:id="rId29"/>
    <p:sldId id="409" r:id="rId30"/>
    <p:sldId id="410" r:id="rId31"/>
    <p:sldId id="411" r:id="rId32"/>
    <p:sldId id="412" r:id="rId33"/>
    <p:sldId id="413" r:id="rId34"/>
    <p:sldId id="414" r:id="rId35"/>
    <p:sldId id="28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8" d="100"/>
          <a:sy n="58" d="100"/>
        </p:scale>
        <p:origin x="-67" y="-39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p:cNvSpPr txBox="1">
            <a:spLocks noGrp="1"/>
          </p:cNvSpPr>
          <p:nvPr>
            <p:ph type="dt" idx="1"/>
          </p:nvPr>
        </p:nvSpPr>
        <p:spPr>
          <a:xfrm>
            <a:off x="3884608"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40A17A97-F592-4A7D-A172-8A0531C8AE95}" type="datetime1">
              <a:rPr lang="en-US"/>
              <a:pPr lvl="0"/>
              <a:t>2/14/2016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1">
            <a:solidFill>
              <a:srgbClr val="000000"/>
            </a:solidFill>
            <a:prstDash val="solid"/>
            <a:miter/>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txBox="1">
            <a:spLocks noGrp="1"/>
          </p:cNvSpPr>
          <p:nvPr>
            <p:ph type="ftr" sz="quarter" idx="4"/>
          </p:nvPr>
        </p:nvSpPr>
        <p:spPr>
          <a:xfrm>
            <a:off x="0" y="8685208"/>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p:cNvSpPr txBox="1">
            <a:spLocks noGrp="1"/>
          </p:cNvSpPr>
          <p:nvPr>
            <p:ph type="sldNum" sz="quarter" idx="5"/>
          </p:nvPr>
        </p:nvSpPr>
        <p:spPr>
          <a:xfrm>
            <a:off x="3884608" y="8685208"/>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F12FA6FA-3ADB-4908-8F14-E00D930F9A7A}" type="slidenum">
              <a:rPr/>
              <a:pPr lvl="0"/>
              <a:t>‹Nº›</a:t>
            </a:fld>
            <a:endParaRPr lang="en-US"/>
          </a:p>
        </p:txBody>
      </p:sp>
    </p:spTree>
  </p:cSld>
  <p:clrMap bg1="lt1" tx1="dk1" bg2="lt2" tx2="dk2" accent1="accent1" accent2="accent2" accent3="accent3" accent4="accent4" accent5="accent5" accent6="accent6" hlink="hlink" folHlink="folHlink"/>
  <p:notesStyle>
    <a:lvl1pPr marL="0" marR="0" lvl="0"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22</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23</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24</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26</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27</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28</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29</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30</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31</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32</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33</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34</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7"/>
          </p:nvPr>
        </p:nvSpPr>
        <p:spPr/>
        <p:txBody>
          <a:bodyPr/>
          <a:lstStyle>
            <a:lvl1pPr>
              <a:defRPr/>
            </a:lvl1pPr>
          </a:lstStyle>
          <a:p>
            <a:pPr lvl="0"/>
            <a:fld id="{1D08BDED-18A4-4D17-BA6A-EC7D0FA14ECF}" type="datetime1">
              <a:rPr lang="en-US"/>
              <a:pPr lvl="0"/>
              <a:t>2/14/2016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84DB7E16-CB8F-4D32-8E29-59E0EBD7641E}" type="slidenum">
              <a:rPr/>
              <a:pPr lvl="0"/>
              <a:t>‹Nº›</a:t>
            </a:fld>
            <a:endParaRPr lang="en-US"/>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00D88D80-1A1E-4AE0-8DB8-92BB9BE31DCD}" type="datetime1">
              <a:rPr lang="en-US"/>
              <a:pPr lvl="0"/>
              <a:t>2/14/2016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3AE9DED0-DE6B-4C72-B3B8-B921AB65CBAA}" type="slidenum">
              <a:rPr/>
              <a:pPr lvl="0"/>
              <a:t>‹Nº›</a:t>
            </a:fld>
            <a:endParaRPr lang="en-US"/>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7"/>
          </p:nvPr>
        </p:nvSpPr>
        <p:spPr/>
        <p:txBody>
          <a:bodyPr/>
          <a:lstStyle>
            <a:lvl1pPr>
              <a:defRPr/>
            </a:lvl1pPr>
          </a:lstStyle>
          <a:p>
            <a:pPr lvl="0"/>
            <a:fld id="{B8F2B8EB-E84D-4775-B1DE-21E893FCDE1C}" type="datetime1">
              <a:rPr lang="en-US"/>
              <a:pPr lvl="0"/>
              <a:t>2/14/2016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BB7B115A-B7D5-456C-B272-79E96B7B124C}" type="slidenum">
              <a:rPr/>
              <a:pPr lvl="0"/>
              <a:t>‹Nº›</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7"/>
          </p:nvPr>
        </p:nvSpPr>
        <p:spPr/>
        <p:txBody>
          <a:bodyPr/>
          <a:lstStyle>
            <a:lvl1pPr>
              <a:defRPr/>
            </a:lvl1pPr>
          </a:lstStyle>
          <a:p>
            <a:pPr lvl="0"/>
            <a:fld id="{4F7271F9-2133-4AB4-9557-E6BEBCFD931B}" type="datetime1">
              <a:rPr lang="en-US"/>
              <a:pPr lvl="0"/>
              <a:t>2/14/2016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E5EC8A43-39A2-4815-9D52-7727242BE6E5}" type="slidenum">
              <a:rPr/>
              <a:pPr lvl="0"/>
              <a:t>‹Nº›</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7"/>
          </p:nvPr>
        </p:nvSpPr>
        <p:spPr/>
        <p:txBody>
          <a:bodyPr/>
          <a:lstStyle>
            <a:lvl1pPr>
              <a:defRPr/>
            </a:lvl1pPr>
          </a:lstStyle>
          <a:p>
            <a:pPr lvl="0"/>
            <a:fld id="{25067A58-8C3E-4D94-AFA9-CAF3514A658D}" type="datetime1">
              <a:rPr lang="en-US"/>
              <a:pPr lvl="0"/>
              <a:t>2/14/2016</a:t>
            </a:fld>
            <a:endParaRPr lang="en-US"/>
          </a:p>
        </p:txBody>
      </p:sp>
      <p:sp>
        <p:nvSpPr>
          <p:cNvPr id="8" name="Footer Placeholder 4"/>
          <p:cNvSpPr txBox="1">
            <a:spLocks noGrp="1"/>
          </p:cNvSpPr>
          <p:nvPr>
            <p:ph type="ftr" sz="quarter" idx="9"/>
          </p:nvPr>
        </p:nvSpPr>
        <p:spPr/>
        <p:txBody>
          <a:bodyPr/>
          <a:lstStyle>
            <a:lvl1pPr>
              <a:defRPr/>
            </a:lvl1pPr>
          </a:lstStyle>
          <a:p>
            <a:pPr lvl="0"/>
            <a:endParaRPr lang="en-US"/>
          </a:p>
        </p:txBody>
      </p:sp>
      <p:sp>
        <p:nvSpPr>
          <p:cNvPr id="9" name="Slide Number Placeholder 5"/>
          <p:cNvSpPr txBox="1">
            <a:spLocks noGrp="1"/>
          </p:cNvSpPr>
          <p:nvPr>
            <p:ph type="sldNum" sz="quarter" idx="8"/>
          </p:nvPr>
        </p:nvSpPr>
        <p:spPr/>
        <p:txBody>
          <a:bodyPr/>
          <a:lstStyle>
            <a:lvl1pPr>
              <a:defRPr/>
            </a:lvl1pPr>
          </a:lstStyle>
          <a:p>
            <a:pPr lvl="0"/>
            <a:fld id="{9DA98EC0-058B-4BC2-9445-F779C455F772}" type="slidenum">
              <a:rPr/>
              <a:pPr lvl="0"/>
              <a:t>‹Nº›</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7"/>
          </p:nvPr>
        </p:nvSpPr>
        <p:spPr/>
        <p:txBody>
          <a:bodyPr/>
          <a:lstStyle>
            <a:lvl1pPr>
              <a:defRPr/>
            </a:lvl1pPr>
          </a:lstStyle>
          <a:p>
            <a:pPr lvl="0"/>
            <a:fld id="{07877FA1-4EA7-4C27-A9A8-992F9AA75229}" type="datetime1">
              <a:rPr lang="en-US"/>
              <a:pPr lvl="0"/>
              <a:t>2/14/2016</a:t>
            </a:fld>
            <a:endParaRPr lang="en-US"/>
          </a:p>
        </p:txBody>
      </p:sp>
      <p:sp>
        <p:nvSpPr>
          <p:cNvPr id="4" name="Footer Placeholder 4"/>
          <p:cNvSpPr txBox="1">
            <a:spLocks noGrp="1"/>
          </p:cNvSpPr>
          <p:nvPr>
            <p:ph type="ftr" sz="quarter" idx="9"/>
          </p:nvPr>
        </p:nvSpPr>
        <p:spPr/>
        <p:txBody>
          <a:bodyPr/>
          <a:lstStyle>
            <a:lvl1pPr>
              <a:defRPr/>
            </a:lvl1pPr>
          </a:lstStyle>
          <a:p>
            <a:pPr lvl="0"/>
            <a:endParaRPr lang="en-US"/>
          </a:p>
        </p:txBody>
      </p:sp>
      <p:sp>
        <p:nvSpPr>
          <p:cNvPr id="5" name="Slide Number Placeholder 5"/>
          <p:cNvSpPr txBox="1">
            <a:spLocks noGrp="1"/>
          </p:cNvSpPr>
          <p:nvPr>
            <p:ph type="sldNum" sz="quarter" idx="8"/>
          </p:nvPr>
        </p:nvSpPr>
        <p:spPr/>
        <p:txBody>
          <a:bodyPr/>
          <a:lstStyle>
            <a:lvl1pPr>
              <a:defRPr/>
            </a:lvl1pPr>
          </a:lstStyle>
          <a:p>
            <a:pPr lvl="0"/>
            <a:fld id="{E384815F-7CC7-4903-9CE2-AB42B154A5B3}" type="slidenum">
              <a:rPr/>
              <a:pPr lvl="0"/>
              <a:t>‹Nº›</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7"/>
          </p:nvPr>
        </p:nvSpPr>
        <p:spPr/>
        <p:txBody>
          <a:bodyPr/>
          <a:lstStyle>
            <a:lvl1pPr>
              <a:defRPr/>
            </a:lvl1pPr>
          </a:lstStyle>
          <a:p>
            <a:pPr lvl="0"/>
            <a:fld id="{F2094B3E-268B-4DA8-B230-0F9E729FAF67}" type="datetime1">
              <a:rPr lang="en-US"/>
              <a:pPr lvl="0"/>
              <a:t>2/14/2016</a:t>
            </a:fld>
            <a:endParaRPr lang="en-US"/>
          </a:p>
        </p:txBody>
      </p:sp>
      <p:sp>
        <p:nvSpPr>
          <p:cNvPr id="3" name="Footer Placeholder 4"/>
          <p:cNvSpPr txBox="1">
            <a:spLocks noGrp="1"/>
          </p:cNvSpPr>
          <p:nvPr>
            <p:ph type="ftr" sz="quarter" idx="9"/>
          </p:nvPr>
        </p:nvSpPr>
        <p:spPr/>
        <p:txBody>
          <a:bodyPr/>
          <a:lstStyle>
            <a:lvl1pPr>
              <a:defRPr/>
            </a:lvl1pPr>
          </a:lstStyle>
          <a:p>
            <a:pPr lvl="0"/>
            <a:endParaRPr lang="en-US"/>
          </a:p>
        </p:txBody>
      </p:sp>
      <p:sp>
        <p:nvSpPr>
          <p:cNvPr id="4" name="Slide Number Placeholder 5"/>
          <p:cNvSpPr txBox="1">
            <a:spLocks noGrp="1"/>
          </p:cNvSpPr>
          <p:nvPr>
            <p:ph type="sldNum" sz="quarter" idx="8"/>
          </p:nvPr>
        </p:nvSpPr>
        <p:spPr/>
        <p:txBody>
          <a:bodyPr/>
          <a:lstStyle>
            <a:lvl1pPr>
              <a:defRPr/>
            </a:lvl1pPr>
          </a:lstStyle>
          <a:p>
            <a:pPr lvl="0"/>
            <a:fld id="{4DAF2E70-0411-48C6-A79F-8F7BB3C1CE48}" type="slidenum">
              <a:rPr/>
              <a:pPr lvl="0"/>
              <a:t>‹Nº›</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EC59871F-A5D4-4FB8-9735-AB09C6891B4C}" type="datetime1">
              <a:rPr lang="en-US"/>
              <a:pPr lvl="0"/>
              <a:t>2/14/2016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1A880F79-F0F6-4D65-8A7D-2090305C32B8}" type="slidenum">
              <a:rPr/>
              <a:pPr lvl="0"/>
              <a:t>‹Nº›</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E5171A04-1D7F-4BEC-BAB9-A8DA2E00CE60}" type="datetime1">
              <a:rPr lang="en-US"/>
              <a:pPr lvl="0"/>
              <a:t>2/14/2016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976C7F4C-C02F-4159-AF0F-D09A0173C741}" type="slidenum">
              <a:rPr/>
              <a:pPr lvl="0"/>
              <a:t>‹Nº›</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65436EC6-F23F-44FD-81AD-474A0911943D}" type="datetime1">
              <a:rPr lang="en-US"/>
              <a:pPr lvl="0"/>
              <a:t>2/14/2016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237E4199-CE12-483F-8E24-CB3C3BE5FE8F}" type="slidenum">
              <a:rPr/>
              <a:pPr lvl="0"/>
              <a:t>‹Nº›</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F495ACF3-1FE9-4CC0-9AED-DAB7798E559A}" type="datetime1">
              <a:rPr lang="en-US"/>
              <a:pPr lvl="0"/>
              <a:t>2/14/2016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A978BCE4-4276-4506-926D-B5F005A9CD53}" type="slidenum">
              <a:rPr/>
              <a:pPr lvl="0"/>
              <a:t>‹Nº›</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457200" y="274640"/>
            <a:ext cx="8229600" cy="1143000"/>
          </a:xfrm>
          <a:prstGeom prst="rect">
            <a:avLst/>
          </a:prstGeom>
          <a:noFill/>
          <a:ln>
            <a:noFill/>
          </a:ln>
        </p:spPr>
        <p:txBody>
          <a:bodyPr vert="horz" wrap="square" lIns="91440" tIns="45720" rIns="91440" bIns="45720" anchor="ctr" anchorCtr="1" compatLnSpc="1"/>
          <a:lstStyle/>
          <a:p>
            <a:pPr lvl="0"/>
            <a:r>
              <a:rPr lang="en-US"/>
              <a:t>Click to edit Master title style</a:t>
            </a:r>
          </a:p>
        </p:txBody>
      </p:sp>
      <p:sp>
        <p:nvSpPr>
          <p:cNvPr id="3" name="Text Placeholder 2"/>
          <p:cNvSpPr txBox="1">
            <a:spLocks noGrp="1"/>
          </p:cNvSpPr>
          <p:nvPr>
            <p:ph type="body" idx="1"/>
          </p:nvPr>
        </p:nvSpPr>
        <p:spPr>
          <a:xfrm>
            <a:off x="457200" y="1600200"/>
            <a:ext cx="8229600" cy="4525959"/>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2"/>
          </p:nvPr>
        </p:nvSpPr>
        <p:spPr>
          <a:xfrm>
            <a:off x="457200" y="6356351"/>
            <a:ext cx="2133596"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D7B233D3-80C0-4A5C-BF95-106D87469009}" type="datetime1">
              <a:rPr lang="en-US"/>
              <a:pPr lvl="0"/>
              <a:t>2/14/2016</a:t>
            </a:fld>
            <a:endParaRPr lang="en-US"/>
          </a:p>
        </p:txBody>
      </p:sp>
      <p:sp>
        <p:nvSpPr>
          <p:cNvPr id="5" name="Footer Placeholder 4"/>
          <p:cNvSpPr txBox="1">
            <a:spLocks noGrp="1"/>
          </p:cNvSpPr>
          <p:nvPr>
            <p:ph type="ftr" sz="quarter" idx="3"/>
          </p:nvPr>
        </p:nvSpPr>
        <p:spPr>
          <a:xfrm>
            <a:off x="3124203" y="6356351"/>
            <a:ext cx="2895603"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endParaRPr lang="en-US"/>
          </a:p>
        </p:txBody>
      </p:sp>
      <p:sp>
        <p:nvSpPr>
          <p:cNvPr id="6" name="Slide Number Placeholder 5"/>
          <p:cNvSpPr txBox="1">
            <a:spLocks noGrp="1"/>
          </p:cNvSpPr>
          <p:nvPr>
            <p:ph type="sldNum" sz="quarter" idx="4"/>
          </p:nvPr>
        </p:nvSpPr>
        <p:spPr>
          <a:xfrm>
            <a:off x="6553203" y="6356351"/>
            <a:ext cx="2133596"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4C5F84F6-A224-4275-AC5A-F18352077E17}" type="slidenum">
              <a:rPr/>
              <a:pPr lvl="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marL="0" marR="0" lvl="0" indent="0" algn="ctr" defTabSz="914400" rtl="0" fontAlgn="auto" hangingPunct="0">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p:titleStyle>
    <p:bodyStyle>
      <a:lvl1pPr marL="342900" marR="0" lvl="0" indent="-342900" algn="l" defTabSz="914400" rtl="0" fontAlgn="auto" hangingPunct="0">
        <a:lnSpc>
          <a:spcPct val="100000"/>
        </a:lnSpc>
        <a:spcBef>
          <a:spcPts val="800"/>
        </a:spcBef>
        <a:spcAft>
          <a:spcPts val="0"/>
        </a:spcAft>
        <a:buSzPct val="100000"/>
        <a:buFont typeface="Arial"/>
        <a:buChar char="•"/>
        <a:tabLst/>
        <a:defRPr lang="en-US" sz="3200" b="0" i="0" u="none" strike="noStrike" kern="1200" cap="none" spc="0" baseline="0">
          <a:solidFill>
            <a:srgbClr val="000000"/>
          </a:solidFill>
          <a:uFillTx/>
          <a:latin typeface="Calibri"/>
        </a:defRPr>
      </a:lvl1pPr>
      <a:lvl2pPr marL="742950" marR="0" lvl="1" indent="-285750" algn="l" defTabSz="914400" rtl="0" fontAlgn="auto" hangingPunct="0">
        <a:lnSpc>
          <a:spcPct val="100000"/>
        </a:lnSpc>
        <a:spcBef>
          <a:spcPts val="700"/>
        </a:spcBef>
        <a:spcAft>
          <a:spcPts val="0"/>
        </a:spcAft>
        <a:buSzPct val="100000"/>
        <a:buFont typeface="Arial"/>
        <a:buChar char="–"/>
        <a:tabLst/>
        <a:defRPr lang="en-US" sz="2800" b="0" i="0" u="none" strike="noStrike" kern="1200" cap="none" spc="0" baseline="0">
          <a:solidFill>
            <a:srgbClr val="000000"/>
          </a:solidFill>
          <a:uFillTx/>
          <a:latin typeface="Calibri"/>
        </a:defRPr>
      </a:lvl2pPr>
      <a:lvl3pPr marL="1143000" marR="0" lvl="2" indent="-228600" algn="l" defTabSz="914400" rtl="0" fontAlgn="auto" hangingPunct="0">
        <a:lnSpc>
          <a:spcPct val="100000"/>
        </a:lnSpc>
        <a:spcBef>
          <a:spcPts val="600"/>
        </a:spcBef>
        <a:spcAft>
          <a:spcPts val="0"/>
        </a:spcAft>
        <a:buSzPct val="100000"/>
        <a:buFont typeface="Arial"/>
        <a:buChar char="•"/>
        <a:tabLst/>
        <a:defRPr lang="en-US" sz="2400" b="0" i="0" u="none" strike="noStrike" kern="1200" cap="none" spc="0" baseline="0">
          <a:solidFill>
            <a:srgbClr val="000000"/>
          </a:solidFill>
          <a:uFillTx/>
          <a:latin typeface="Calibri"/>
        </a:defRPr>
      </a:lvl3pPr>
      <a:lvl4pPr marL="1600200" marR="0" lvl="3"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4pPr>
      <a:lvl5pPr marL="2057400" marR="0" lvl="4"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5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bible.ort.org/webmedia/t1/4331.ra"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p:cNvSpPr txBox="1">
            <a:spLocks noGrp="1"/>
          </p:cNvSpPr>
          <p:nvPr>
            <p:ph type="ctrTitle"/>
          </p:nvPr>
        </p:nvSpPr>
        <p:spPr/>
        <p:txBody>
          <a:bodyPr/>
          <a:lstStyle/>
          <a:p>
            <a:pPr lvl="0" hangingPunct="1"/>
            <a:endParaRPr lang="es-CO" dirty="0"/>
          </a:p>
        </p:txBody>
      </p:sp>
      <p:sp>
        <p:nvSpPr>
          <p:cNvPr id="3" name="Subtitle 2"/>
          <p:cNvSpPr txBox="1">
            <a:spLocks noGrp="1"/>
          </p:cNvSpPr>
          <p:nvPr>
            <p:ph type="subTitle" idx="1"/>
          </p:nvPr>
        </p:nvSpPr>
        <p:spPr/>
        <p:txBody>
          <a:bodyPr/>
          <a:lstStyle/>
          <a:p>
            <a:endParaRPr lang="es-CO" dirty="0"/>
          </a:p>
        </p:txBody>
      </p:sp>
      <p:pic>
        <p:nvPicPr>
          <p:cNvPr id="4" name="Picture 2"/>
          <p:cNvPicPr>
            <a:picLocks noChangeAspect="1"/>
          </p:cNvPicPr>
          <p:nvPr/>
        </p:nvPicPr>
        <p:blipFill>
          <a:blip r:embed="rId2" cstate="print"/>
          <a:srcRect/>
          <a:stretch>
            <a:fillRect/>
          </a:stretch>
        </p:blipFill>
        <p:spPr>
          <a:xfrm>
            <a:off x="914400" y="1447796"/>
            <a:ext cx="7297734" cy="4452935"/>
          </a:xfrm>
          <a:prstGeom prst="rect">
            <a:avLst/>
          </a:prstGeom>
          <a:noFill/>
          <a:ln>
            <a:noFill/>
          </a:ln>
        </p:spPr>
      </p:pic>
      <p:sp>
        <p:nvSpPr>
          <p:cNvPr id="5" name="Title 1"/>
          <p:cNvSpPr txBox="1"/>
          <p:nvPr/>
        </p:nvSpPr>
        <p:spPr>
          <a:xfrm>
            <a:off x="685800" y="2339977"/>
            <a:ext cx="7772400" cy="1470026"/>
          </a:xfrm>
          <a:prstGeom prst="rect">
            <a:avLst/>
          </a:prstGeom>
          <a:noFill/>
          <a:ln>
            <a:noFill/>
          </a:ln>
        </p:spPr>
        <p:txBody>
          <a:bodyPr vert="horz" wrap="square" lIns="91440" tIns="45720" rIns="91440" bIns="45720" anchor="ctr" anchorCtr="1" compatLnSpc="1"/>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CO" sz="4100" b="0" i="0" u="none" strike="noStrike" kern="1200" cap="none" spc="0" baseline="0" dirty="0">
                <a:solidFill>
                  <a:srgbClr val="000000"/>
                </a:solidFill>
                <a:uFillTx/>
                <a:latin typeface="Calibri" pitchFamily="34"/>
                <a:cs typeface="Arial"/>
              </a:rPr>
              <a:t>CURSO DE TORÁ</a:t>
            </a:r>
          </a:p>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dirty="0" err="1">
                <a:solidFill>
                  <a:srgbClr val="000000"/>
                </a:solidFill>
                <a:uFillTx/>
                <a:latin typeface="Calibri" pitchFamily="34"/>
                <a:cs typeface="Arial"/>
              </a:rPr>
              <a:t>Clase</a:t>
            </a:r>
            <a:r>
              <a:rPr lang="en-US" sz="2400" b="0" i="0" u="none" strike="noStrike" kern="1200" cap="none" spc="0" baseline="0" dirty="0">
                <a:solidFill>
                  <a:srgbClr val="000000"/>
                </a:solidFill>
                <a:uFillTx/>
                <a:latin typeface="Calibri" pitchFamily="34"/>
                <a:cs typeface="Arial"/>
              </a:rPr>
              <a:t> # </a:t>
            </a:r>
            <a:r>
              <a:rPr lang="en-US" sz="2400" b="0" i="0" u="none" strike="noStrike" kern="1200" cap="none" spc="0" baseline="0" dirty="0" smtClean="0">
                <a:solidFill>
                  <a:srgbClr val="000000"/>
                </a:solidFill>
                <a:uFillTx/>
                <a:latin typeface="Calibri" pitchFamily="34"/>
                <a:cs typeface="Arial"/>
              </a:rPr>
              <a:t>96 Binyamín </a:t>
            </a:r>
            <a:r>
              <a:rPr lang="en-US" sz="2400" b="0" i="0" u="none" strike="noStrike" kern="1200" cap="none" spc="0" baseline="0" dirty="0" err="1" smtClean="0">
                <a:solidFill>
                  <a:srgbClr val="000000"/>
                </a:solidFill>
                <a:uFillTx/>
                <a:latin typeface="Calibri" pitchFamily="34"/>
                <a:cs typeface="Arial"/>
              </a:rPr>
              <a:t>es</a:t>
            </a:r>
            <a:r>
              <a:rPr lang="en-US" sz="2400" b="0" i="0" u="none" strike="noStrike" kern="1200" cap="none" spc="0" baseline="0" dirty="0" smtClean="0">
                <a:solidFill>
                  <a:srgbClr val="000000"/>
                </a:solidFill>
                <a:uFillTx/>
                <a:latin typeface="Calibri" pitchFamily="34"/>
                <a:cs typeface="Arial"/>
              </a:rPr>
              <a:t> culpable de </a:t>
            </a:r>
            <a:r>
              <a:rPr lang="en-US" sz="2400" b="0" i="0" u="none" strike="noStrike" kern="1200" cap="none" spc="0" baseline="0" dirty="0" err="1" smtClean="0">
                <a:solidFill>
                  <a:srgbClr val="000000"/>
                </a:solidFill>
                <a:uFillTx/>
                <a:latin typeface="Calibri" pitchFamily="34"/>
                <a:cs typeface="Arial"/>
              </a:rPr>
              <a:t>robo</a:t>
            </a:r>
            <a:endParaRPr lang="es-CO" sz="3000" b="0" i="0" u="none" strike="noStrike" kern="1200" cap="none" spc="0" baseline="0" dirty="0">
              <a:solidFill>
                <a:srgbClr val="000000"/>
              </a:solidFill>
              <a:uFillTx/>
              <a:latin typeface="Calibri" pitchFamily="34"/>
              <a:cs typeface="Arial"/>
            </a:endParaRPr>
          </a:p>
        </p:txBody>
      </p:sp>
      <p:sp>
        <p:nvSpPr>
          <p:cNvPr id="6" name="Subtitle 2"/>
          <p:cNvSpPr txBox="1"/>
          <p:nvPr/>
        </p:nvSpPr>
        <p:spPr>
          <a:xfrm>
            <a:off x="1371600" y="3886200"/>
            <a:ext cx="6400800" cy="1752603"/>
          </a:xfrm>
          <a:prstGeom prst="rect">
            <a:avLst/>
          </a:prstGeom>
          <a:noFill/>
          <a:ln>
            <a:noFill/>
          </a:ln>
        </p:spPr>
        <p:txBody>
          <a:bodyPr vert="horz" wrap="square" lIns="91440" tIns="45720" rIns="91440" bIns="45720" anchor="t" anchorCtr="1" compatLnSpc="1"/>
          <a:lstStyle/>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Por: Eliyahu BaYonah</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Director Shalom Haverim Org</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New York</a:t>
            </a:r>
            <a:endParaRPr lang="en-US" sz="3200" b="0" i="0" u="none" strike="noStrike" kern="1200" cap="none" spc="0" baseline="0">
              <a:solidFill>
                <a:srgbClr val="000000"/>
              </a:solidFill>
              <a:uFillTx/>
              <a:latin typeface="Calibri" pitchFamily="34"/>
              <a:cs typeface="Arial"/>
            </a:endParaRP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endParaRPr lang="en-US" sz="3200" b="0" i="0" u="none" strike="noStrike" kern="1200" cap="none" spc="0" baseline="0">
              <a:solidFill>
                <a:srgbClr val="898989"/>
              </a:solidFill>
              <a:uFillTx/>
              <a:latin typeface="Calibri" pitchFamily="34"/>
              <a:cs typeface="Arial"/>
            </a:endParaRPr>
          </a:p>
        </p:txBody>
      </p:sp>
      <p:pic>
        <p:nvPicPr>
          <p:cNvPr id="7" name="Picture 1"/>
          <p:cNvPicPr>
            <a:picLocks noChangeAspect="1"/>
          </p:cNvPicPr>
          <p:nvPr/>
        </p:nvPicPr>
        <p:blipFill>
          <a:blip r:embed="rId3" cstate="print"/>
          <a:srcRect/>
          <a:stretch>
            <a:fillRect/>
          </a:stretch>
        </p:blipFill>
        <p:spPr>
          <a:xfrm>
            <a:off x="2967035" y="990596"/>
            <a:ext cx="3209928" cy="1171575"/>
          </a:xfrm>
          <a:prstGeom prst="rect">
            <a:avLst/>
          </a:prstGeom>
          <a:noFill/>
          <a:ln>
            <a:noFill/>
          </a:ln>
        </p:spPr>
      </p:pic>
      <p:pic>
        <p:nvPicPr>
          <p:cNvPr id="8" name="Picture 2"/>
          <p:cNvPicPr>
            <a:picLocks noChangeAspect="1"/>
          </p:cNvPicPr>
          <p:nvPr/>
        </p:nvPicPr>
        <p:blipFill>
          <a:blip r:embed="rId4" cstate="print"/>
          <a:srcRect/>
          <a:stretch>
            <a:fillRect/>
          </a:stretch>
        </p:blipFill>
        <p:spPr>
          <a:xfrm>
            <a:off x="7772400" y="6096003"/>
            <a:ext cx="1219196" cy="619121"/>
          </a:xfrm>
          <a:prstGeom prst="rect">
            <a:avLst/>
          </a:prstGeom>
          <a:noFill/>
          <a:ln>
            <a:noFill/>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Al </a:t>
            </a:r>
            <a:r>
              <a:rPr lang="es-CO" sz="2400" dirty="0" err="1" smtClean="0"/>
              <a:t>oir</a:t>
            </a:r>
            <a:r>
              <a:rPr lang="es-CO" sz="2400" dirty="0" smtClean="0"/>
              <a:t> lo anterior, Yosef fue conmovido en misericordia y lloró.</a:t>
            </a:r>
          </a:p>
          <a:p>
            <a:r>
              <a:rPr lang="es-CO" sz="2400" b="1" i="1" dirty="0" smtClean="0">
                <a:hlinkClick r:id="rId4"/>
              </a:rPr>
              <a:t>43:31</a:t>
            </a:r>
            <a:r>
              <a:rPr lang="es-CO" sz="2400" b="1" i="1" dirty="0" smtClean="0"/>
              <a:t>  </a:t>
            </a:r>
            <a:r>
              <a:rPr lang="es-CO" sz="2400" i="1" dirty="0" smtClean="0"/>
              <a:t>Y lavó su rostro y salió; y se contuvo y dijo: ¡Servid la comida!</a:t>
            </a:r>
            <a:endParaRPr lang="en-US" sz="2400" i="1" dirty="0" smtClean="0"/>
          </a:p>
          <a:p>
            <a:r>
              <a:rPr lang="es-CO" sz="2400" b="1" dirty="0" err="1" smtClean="0"/>
              <a:t>Vayirjats</a:t>
            </a:r>
            <a:r>
              <a:rPr lang="es-CO" sz="2400" b="1" dirty="0" smtClean="0"/>
              <a:t> panav </a:t>
            </a:r>
            <a:r>
              <a:rPr lang="es-CO" sz="2400" b="1" dirty="0" err="1" smtClean="0"/>
              <a:t>vayetse</a:t>
            </a:r>
            <a:r>
              <a:rPr lang="es-CO" sz="2400" b="1" dirty="0" smtClean="0"/>
              <a:t> </a:t>
            </a:r>
            <a:r>
              <a:rPr lang="es-CO" sz="2400" b="1" dirty="0" err="1" smtClean="0"/>
              <a:t>vayit'apak</a:t>
            </a:r>
            <a:r>
              <a:rPr lang="es-CO" sz="2400" b="1" dirty="0" smtClean="0"/>
              <a:t> </a:t>
            </a:r>
            <a:r>
              <a:rPr lang="es-CO" sz="2400" b="1" dirty="0" err="1" smtClean="0"/>
              <a:t>vayomer</a:t>
            </a:r>
            <a:r>
              <a:rPr lang="es-CO" sz="2400" b="1" dirty="0" smtClean="0"/>
              <a:t> </a:t>
            </a:r>
            <a:r>
              <a:rPr lang="es-CO" sz="2400" b="1" dirty="0" err="1" smtClean="0"/>
              <a:t>simu</a:t>
            </a:r>
            <a:r>
              <a:rPr lang="es-CO" sz="2400" b="1" dirty="0" smtClean="0"/>
              <a:t> </a:t>
            </a:r>
            <a:r>
              <a:rPr lang="es-CO" sz="2400" b="1" dirty="0" err="1" smtClean="0"/>
              <a:t>lajem</a:t>
            </a:r>
            <a:r>
              <a:rPr lang="es-CO" sz="2400" b="1" dirty="0" smtClean="0"/>
              <a:t>.</a:t>
            </a:r>
          </a:p>
          <a:p>
            <a:r>
              <a:rPr lang="es-CO" sz="2400" dirty="0" smtClean="0"/>
              <a:t>Yosef quería en este momento revelar su identidad a Binyamin, pero al saber que todavía le faltaba una prueba mas, la de la copa, sus sentimientos lo traicionaron y tuvo que salir de la habitación para poder llorar, luego se lavó el rostro y ordenó que se sirviera la comida</a:t>
            </a:r>
            <a:endParaRPr lang="es-CO" sz="2400" dirty="0" smtClean="0"/>
          </a:p>
          <a:p>
            <a:endParaRPr lang="es-CO" sz="2800" dirty="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800" i="1" dirty="0" smtClean="0"/>
              <a:t>43:32 Y la sirvieron para él aparte, y para ellos aparte, y para los egipcios que comían con él, aparte; pues los egipcios no podían comer con los hebreos, porque cosa abominable era esta para los egipcios. </a:t>
            </a:r>
          </a:p>
          <a:p>
            <a:r>
              <a:rPr lang="es-CO" sz="2800" b="1" dirty="0" err="1" smtClean="0"/>
              <a:t>Vayasimu</a:t>
            </a:r>
            <a:r>
              <a:rPr lang="es-CO" sz="2800" b="1" dirty="0" smtClean="0"/>
              <a:t> lo levado </a:t>
            </a:r>
            <a:r>
              <a:rPr lang="es-CO" sz="2800" b="1" dirty="0" err="1" smtClean="0"/>
              <a:t>velahem</a:t>
            </a:r>
            <a:r>
              <a:rPr lang="es-CO" sz="2800" b="1" dirty="0" smtClean="0"/>
              <a:t> </a:t>
            </a:r>
            <a:r>
              <a:rPr lang="es-CO" sz="2800" b="1" dirty="0" err="1" smtClean="0"/>
              <a:t>levadam</a:t>
            </a:r>
            <a:r>
              <a:rPr lang="es-CO" sz="2800" b="1" dirty="0" smtClean="0"/>
              <a:t> vela-</a:t>
            </a:r>
            <a:r>
              <a:rPr lang="es-CO" sz="2800" b="1" dirty="0" err="1" smtClean="0"/>
              <a:t>Mitsrim</a:t>
            </a:r>
            <a:r>
              <a:rPr lang="es-CO" sz="2800" b="1" dirty="0" smtClean="0"/>
              <a:t> </a:t>
            </a:r>
            <a:r>
              <a:rPr lang="es-CO" sz="2800" b="1" dirty="0" err="1" smtClean="0"/>
              <a:t>ha'ojlim</a:t>
            </a:r>
            <a:r>
              <a:rPr lang="es-CO" sz="2800" b="1" dirty="0" smtClean="0"/>
              <a:t> </a:t>
            </a:r>
            <a:r>
              <a:rPr lang="es-CO" sz="2800" b="1" dirty="0" err="1" smtClean="0"/>
              <a:t>ito</a:t>
            </a:r>
            <a:r>
              <a:rPr lang="es-CO" sz="2800" b="1" dirty="0" smtClean="0"/>
              <a:t> </a:t>
            </a:r>
            <a:r>
              <a:rPr lang="es-CO" sz="2800" b="1" dirty="0" err="1" smtClean="0"/>
              <a:t>levadam</a:t>
            </a:r>
            <a:r>
              <a:rPr lang="es-CO" sz="2800" b="1" dirty="0" smtClean="0"/>
              <a:t> ki lo </a:t>
            </a:r>
            <a:r>
              <a:rPr lang="es-CO" sz="2800" b="1" dirty="0" err="1" smtClean="0"/>
              <a:t>yujlun</a:t>
            </a:r>
            <a:r>
              <a:rPr lang="es-CO" sz="2800" b="1" dirty="0" smtClean="0"/>
              <a:t> </a:t>
            </a:r>
            <a:r>
              <a:rPr lang="es-CO" sz="2800" b="1" dirty="0" err="1" smtClean="0"/>
              <a:t>haMitsrim</a:t>
            </a:r>
            <a:r>
              <a:rPr lang="es-CO" sz="2800" b="1" dirty="0" smtClean="0"/>
              <a:t> </a:t>
            </a:r>
            <a:r>
              <a:rPr lang="es-CO" sz="2800" b="1" dirty="0" err="1" smtClean="0"/>
              <a:t>le'ejol</a:t>
            </a:r>
            <a:r>
              <a:rPr lang="es-CO" sz="2800" b="1" dirty="0" smtClean="0"/>
              <a:t> et-</a:t>
            </a:r>
            <a:r>
              <a:rPr lang="es-CO" sz="2800" b="1" dirty="0" err="1" smtClean="0"/>
              <a:t>ha'Ivrim</a:t>
            </a:r>
            <a:r>
              <a:rPr lang="es-CO" sz="2800" b="1" dirty="0" smtClean="0"/>
              <a:t> </a:t>
            </a:r>
            <a:r>
              <a:rPr lang="es-CO" sz="2800" b="1" dirty="0" err="1" smtClean="0"/>
              <a:t>lejem</a:t>
            </a:r>
            <a:r>
              <a:rPr lang="es-CO" sz="2800" b="1" dirty="0" smtClean="0"/>
              <a:t> ki-</a:t>
            </a:r>
            <a:r>
              <a:rPr lang="es-CO" sz="2800" b="1" dirty="0" err="1" smtClean="0"/>
              <a:t>to'evah</a:t>
            </a:r>
            <a:r>
              <a:rPr lang="es-CO" sz="2800" b="1" dirty="0" smtClean="0"/>
              <a:t> </a:t>
            </a:r>
            <a:r>
              <a:rPr lang="es-CO" sz="2800" b="1" dirty="0" err="1" smtClean="0"/>
              <a:t>hi</a:t>
            </a:r>
            <a:r>
              <a:rPr lang="es-CO" sz="2800" b="1" dirty="0" smtClean="0"/>
              <a:t> le-</a:t>
            </a:r>
            <a:r>
              <a:rPr lang="es-CO" sz="2800" b="1" dirty="0" err="1" smtClean="0"/>
              <a:t>Mitsrayim</a:t>
            </a:r>
            <a:r>
              <a:rPr lang="es-CO" sz="2800" b="1" dirty="0" smtClean="0"/>
              <a:t>.</a:t>
            </a:r>
            <a:endParaRPr lang="es-CO" sz="2800" dirty="0" smtClean="0"/>
          </a:p>
          <a:p>
            <a:endParaRPr lang="es-CO" sz="2800" dirty="0"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800" i="1" dirty="0" smtClean="0"/>
              <a:t>El Targum </a:t>
            </a:r>
            <a:r>
              <a:rPr lang="es-MX" sz="2800" i="1" dirty="0" err="1" smtClean="0"/>
              <a:t>Onklós</a:t>
            </a:r>
            <a:r>
              <a:rPr lang="es-MX" sz="2800" i="1" dirty="0" smtClean="0"/>
              <a:t> explica la razón por la cual los egipcios no comían juntamente con los hebreos</a:t>
            </a:r>
            <a:r>
              <a:rPr lang="es-MX" sz="2800" i="1" dirty="0" smtClean="0"/>
              <a:t>:</a:t>
            </a:r>
          </a:p>
          <a:p>
            <a:r>
              <a:rPr lang="es-MX" sz="2800" i="1" dirty="0" smtClean="0"/>
              <a:t> Es </a:t>
            </a:r>
            <a:r>
              <a:rPr lang="es-MX" sz="2800" i="1" dirty="0" smtClean="0"/>
              <a:t>porque éstos comían los animales sagrados, bueyes, carneros, etc. que los egipcios adoraban</a:t>
            </a:r>
            <a:r>
              <a:rPr lang="es-MX" sz="2800" i="1" dirty="0" smtClean="0"/>
              <a:t>.</a:t>
            </a:r>
          </a:p>
          <a:p>
            <a:r>
              <a:rPr lang="es-MX" sz="2800" i="1" dirty="0" smtClean="0"/>
              <a:t> </a:t>
            </a:r>
            <a:r>
              <a:rPr lang="es-MX" sz="2800" i="1" dirty="0" smtClean="0"/>
              <a:t>En Egipto había rebaños en abundancia, pues los egipcios aprovechaban la leche y sus derivados</a:t>
            </a:r>
            <a:r>
              <a:rPr lang="es-MX" sz="2800" i="1" dirty="0" smtClean="0"/>
              <a:t>.</a:t>
            </a:r>
          </a:p>
          <a:p>
            <a:r>
              <a:rPr lang="es-MX" sz="2800" i="1" dirty="0" smtClean="0"/>
              <a:t> </a:t>
            </a:r>
            <a:r>
              <a:rPr lang="es-MX" sz="2800" i="1" dirty="0" smtClean="0"/>
              <a:t>Por eso mismo, el propio Faraón se alegró al oír de José que los hijos de Jacob eran pastores, y los elevó inmediatamente a la categoría de aquéllos que tenían bajo su cuidado a los rebaños reales (cap. </a:t>
            </a:r>
            <a:r>
              <a:rPr lang="es-MX" sz="2800" i="1" dirty="0" smtClean="0"/>
              <a:t>47, </a:t>
            </a:r>
            <a:r>
              <a:rPr lang="es-MX" sz="2800" i="1" dirty="0" smtClean="0"/>
              <a:t>6). </a:t>
            </a:r>
            <a:endParaRPr lang="es-MX" sz="2800" i="1"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800" i="1" dirty="0" smtClean="0"/>
              <a:t>Con </a:t>
            </a:r>
            <a:r>
              <a:rPr lang="es-MX" sz="2800" i="1" dirty="0" smtClean="0"/>
              <a:t>el tiempo, los mismos egipcios se acostumbraron a la tarea de criar ganado, profesión aprendida de los israelitas, y tomaron a su cargo los rebaños, por lo que llegaron a la conclusión de que había en el país muchos judíos y que podían vivir perfectamente sin ellos. </a:t>
            </a:r>
            <a:endParaRPr lang="es-MX" sz="2800" i="1" dirty="0" smtClean="0"/>
          </a:p>
          <a:p>
            <a:r>
              <a:rPr lang="es-MX" sz="2800" i="1" dirty="0" smtClean="0"/>
              <a:t>Fue </a:t>
            </a:r>
            <a:r>
              <a:rPr lang="es-MX" sz="2800" i="1" dirty="0" smtClean="0"/>
              <a:t>así como sucedió por primera vez, en tierra de Egipto, lo que debería repetirse muchas otras ocasiones en toda la larga y dolorosa historia del pueblo israelita en la diáspora.</a:t>
            </a:r>
            <a:endParaRPr lang="es-CO" sz="2800"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i="1" dirty="0" smtClean="0"/>
              <a:t>43:33 Y se sentaron frente a él, el mayor según su mayoría, y el menor según su minoría; y los hombres se miraban los unos a los otros con asombro.</a:t>
            </a:r>
          </a:p>
          <a:p>
            <a:r>
              <a:rPr lang="es-CO" sz="2400" b="1" dirty="0" err="1" smtClean="0"/>
              <a:t>Vayeshvu</a:t>
            </a:r>
            <a:r>
              <a:rPr lang="es-CO" sz="2400" b="1" dirty="0" smtClean="0"/>
              <a:t> </a:t>
            </a:r>
            <a:r>
              <a:rPr lang="es-CO" sz="2400" b="1" dirty="0" err="1" smtClean="0"/>
              <a:t>lefanav</a:t>
            </a:r>
            <a:r>
              <a:rPr lang="es-CO" sz="2400" b="1" dirty="0" smtClean="0"/>
              <a:t> </a:t>
            </a:r>
            <a:r>
              <a:rPr lang="es-CO" sz="2400" b="1" dirty="0" err="1" smtClean="0"/>
              <a:t>habejor</a:t>
            </a:r>
            <a:r>
              <a:rPr lang="es-CO" sz="2400" b="1" dirty="0" smtClean="0"/>
              <a:t> </a:t>
            </a:r>
            <a:r>
              <a:rPr lang="es-CO" sz="2400" b="1" dirty="0" err="1" smtClean="0"/>
              <a:t>kivejorato</a:t>
            </a:r>
            <a:r>
              <a:rPr lang="es-CO" sz="2400" b="1" dirty="0" smtClean="0"/>
              <a:t> </a:t>
            </a:r>
            <a:r>
              <a:rPr lang="es-CO" sz="2400" b="1" dirty="0" err="1" smtClean="0"/>
              <a:t>vehatsa'ir</a:t>
            </a:r>
            <a:r>
              <a:rPr lang="es-CO" sz="2400" b="1" dirty="0" smtClean="0"/>
              <a:t> </a:t>
            </a:r>
            <a:r>
              <a:rPr lang="es-CO" sz="2400" b="1" dirty="0" err="1" smtClean="0"/>
              <a:t>kitse'irato</a:t>
            </a:r>
            <a:r>
              <a:rPr lang="es-CO" sz="2400" b="1" dirty="0" smtClean="0"/>
              <a:t> </a:t>
            </a:r>
            <a:r>
              <a:rPr lang="es-CO" sz="2400" b="1" dirty="0" err="1" smtClean="0"/>
              <a:t>vayitmehu</a:t>
            </a:r>
            <a:r>
              <a:rPr lang="es-CO" sz="2400" b="1" dirty="0" smtClean="0"/>
              <a:t> </a:t>
            </a:r>
            <a:r>
              <a:rPr lang="es-CO" sz="2400" b="1" dirty="0" err="1" smtClean="0"/>
              <a:t>ha'anashim</a:t>
            </a:r>
            <a:r>
              <a:rPr lang="es-CO" sz="2400" b="1" dirty="0" smtClean="0"/>
              <a:t> ish el-</a:t>
            </a:r>
            <a:r>
              <a:rPr lang="es-CO" sz="2400" b="1" dirty="0" err="1" smtClean="0"/>
              <a:t>re'ehu</a:t>
            </a:r>
            <a:r>
              <a:rPr lang="es-CO" sz="2400" b="1" dirty="0" smtClean="0"/>
              <a:t>.</a:t>
            </a:r>
          </a:p>
          <a:p>
            <a:r>
              <a:rPr lang="es-CO" sz="2400" dirty="0" smtClean="0"/>
              <a:t>De acuerdo al Midrash Tanjumá, Yosef usó su copa “mágica” para hacerla sonar y elegir los lugares en donde se irían a sentar sus hermanos, y proclamaba: </a:t>
            </a:r>
          </a:p>
          <a:p>
            <a:r>
              <a:rPr lang="es-CO" sz="2400" dirty="0" smtClean="0"/>
              <a:t>Rubén, Shimón, Leví, etc. Hijos de una madre, siéntense en ese orden; y así lo hizo con los hijos de Bilhá y de Zilpá; pero al llegar a Binyamín, dijo: “El no tiene madre y yo no tengo madre, que se siente a mi lado”. (Tanjumá)</a:t>
            </a:r>
          </a:p>
          <a:p>
            <a:endParaRPr lang="es-CO" sz="2400"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200" i="1" dirty="0" smtClean="0"/>
              <a:t>43:34 </a:t>
            </a:r>
            <a:r>
              <a:rPr lang="es-CO" sz="2200" i="1" dirty="0" smtClean="0"/>
              <a:t>Y distribuyó José de delante de sí porciones para ellos; mas la porción de Benjamín excedía a las porciones de cualquiera de ellos en los cinco tantos. Y bebieron con él hasta embriagarse.</a:t>
            </a:r>
          </a:p>
          <a:p>
            <a:r>
              <a:rPr lang="es-CO" sz="2200" b="1" dirty="0" err="1" smtClean="0"/>
              <a:t>Vayisa</a:t>
            </a:r>
            <a:r>
              <a:rPr lang="es-CO" sz="2200" b="1" dirty="0" smtClean="0"/>
              <a:t> </a:t>
            </a:r>
            <a:r>
              <a:rPr lang="es-CO" sz="2200" b="1" dirty="0" err="1" smtClean="0"/>
              <a:t>mas'ot</a:t>
            </a:r>
            <a:r>
              <a:rPr lang="es-CO" sz="2200" b="1" dirty="0" smtClean="0"/>
              <a:t> </a:t>
            </a:r>
            <a:r>
              <a:rPr lang="es-CO" sz="2200" b="1" dirty="0" err="1" smtClean="0"/>
              <a:t>me'et</a:t>
            </a:r>
            <a:r>
              <a:rPr lang="es-CO" sz="2200" b="1" dirty="0" smtClean="0"/>
              <a:t> panav </a:t>
            </a:r>
            <a:r>
              <a:rPr lang="es-CO" sz="2200" b="1" dirty="0" err="1" smtClean="0"/>
              <a:t>alehem</a:t>
            </a:r>
            <a:r>
              <a:rPr lang="es-CO" sz="2200" b="1" dirty="0" smtClean="0"/>
              <a:t> </a:t>
            </a:r>
            <a:r>
              <a:rPr lang="es-CO" sz="2200" b="1" dirty="0" err="1" smtClean="0"/>
              <a:t>vaterev</a:t>
            </a:r>
            <a:r>
              <a:rPr lang="es-CO" sz="2200" b="1" dirty="0" smtClean="0"/>
              <a:t> </a:t>
            </a:r>
            <a:r>
              <a:rPr lang="es-CO" sz="2200" b="1" dirty="0" err="1" smtClean="0"/>
              <a:t>mas'at</a:t>
            </a:r>
            <a:r>
              <a:rPr lang="es-CO" sz="2200" b="1" dirty="0" smtClean="0"/>
              <a:t> Binyamin </a:t>
            </a:r>
            <a:r>
              <a:rPr lang="es-CO" sz="2200" b="1" dirty="0" err="1" smtClean="0"/>
              <a:t>mimas'ot</a:t>
            </a:r>
            <a:r>
              <a:rPr lang="es-CO" sz="2200" b="1" dirty="0" smtClean="0"/>
              <a:t> </a:t>
            </a:r>
            <a:r>
              <a:rPr lang="es-CO" sz="2200" b="1" dirty="0" err="1" smtClean="0"/>
              <a:t>kulam</a:t>
            </a:r>
            <a:r>
              <a:rPr lang="es-CO" sz="2200" b="1" dirty="0" smtClean="0"/>
              <a:t> </a:t>
            </a:r>
            <a:r>
              <a:rPr lang="es-CO" sz="2200" b="1" dirty="0" err="1" smtClean="0"/>
              <a:t>jamesh</a:t>
            </a:r>
            <a:r>
              <a:rPr lang="es-CO" sz="2200" b="1" dirty="0" smtClean="0"/>
              <a:t> </a:t>
            </a:r>
            <a:r>
              <a:rPr lang="es-CO" sz="2200" b="1" dirty="0" err="1" smtClean="0"/>
              <a:t>yadot</a:t>
            </a:r>
            <a:r>
              <a:rPr lang="es-CO" sz="2200" b="1" dirty="0" smtClean="0"/>
              <a:t> </a:t>
            </a:r>
            <a:r>
              <a:rPr lang="es-CO" sz="2200" b="1" dirty="0" err="1" smtClean="0"/>
              <a:t>vayishtu</a:t>
            </a:r>
            <a:r>
              <a:rPr lang="es-CO" sz="2200" b="1" dirty="0" smtClean="0"/>
              <a:t> </a:t>
            </a:r>
            <a:r>
              <a:rPr lang="es-CO" sz="2200" b="1" dirty="0" err="1" smtClean="0"/>
              <a:t>vayishkeru</a:t>
            </a:r>
            <a:r>
              <a:rPr lang="es-CO" sz="2200" b="1" dirty="0" smtClean="0"/>
              <a:t> </a:t>
            </a:r>
            <a:r>
              <a:rPr lang="es-CO" sz="2200" b="1" dirty="0" err="1" smtClean="0"/>
              <a:t>imo</a:t>
            </a:r>
            <a:r>
              <a:rPr lang="es-CO" sz="2200" b="1" dirty="0" smtClean="0"/>
              <a:t>.</a:t>
            </a:r>
          </a:p>
          <a:p>
            <a:r>
              <a:rPr lang="es-CO" sz="2200" b="1" dirty="0" smtClean="0"/>
              <a:t>5 tantos: </a:t>
            </a:r>
            <a:r>
              <a:rPr lang="es-CO" sz="2200" dirty="0" smtClean="0"/>
              <a:t>1 igual que sus hermanos 1 porción de Yosef 1 porción de Asenat y 2 </a:t>
            </a:r>
            <a:r>
              <a:rPr lang="es-CO" sz="2200" dirty="0" err="1" smtClean="0"/>
              <a:t>Efraim</a:t>
            </a:r>
            <a:r>
              <a:rPr lang="es-CO" sz="2200" dirty="0" smtClean="0"/>
              <a:t> y </a:t>
            </a:r>
            <a:r>
              <a:rPr lang="es-CO" sz="2200" dirty="0" err="1" smtClean="0"/>
              <a:t>Mensahé</a:t>
            </a:r>
            <a:r>
              <a:rPr lang="es-CO" sz="2200" dirty="0" smtClean="0"/>
              <a:t>. </a:t>
            </a:r>
            <a:r>
              <a:rPr lang="es-CO" sz="2200" dirty="0" err="1" smtClean="0"/>
              <a:t>B.Rabá</a:t>
            </a:r>
            <a:r>
              <a:rPr lang="es-CO" sz="2200" dirty="0" smtClean="0"/>
              <a:t> 92.5</a:t>
            </a:r>
          </a:p>
          <a:p>
            <a:r>
              <a:rPr lang="es-CO" sz="2200" dirty="0" smtClean="0"/>
              <a:t>Aquí vemos a Yosef desafiando los sentimientos del resto de sus hermanos para ver la reacción de ellos frente a la predilección por Binyamín, pero esto era para ver si todavía pudieran quedar sentimientos hostiles hacia su hermano Binyamín y a Yosef que entendían seguía perdido.</a:t>
            </a:r>
            <a:endParaRPr lang="es-CO" sz="2200" dirty="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Todos los hermanos de Yosef bebieron hasta emborracharse. Por qué lo hicieron?</a:t>
            </a:r>
          </a:p>
          <a:p>
            <a:r>
              <a:rPr lang="es-CO" sz="2400" dirty="0" smtClean="0"/>
              <a:t>Otra maniobra táctica.</a:t>
            </a:r>
          </a:p>
          <a:p>
            <a:r>
              <a:rPr lang="es-CO" sz="2400" dirty="0" smtClean="0"/>
              <a:t>Los hermanos pensaron que Yosef intentaba embriagarlos para ver si podría sacarles información acerca del “espionaje” que ellos habían hecho en Egipto y de esa manera ellos le demostrarían que estando borrachos iban a decir la verdad y el virrey encontraría que ellos le habían dicho la verdad. Gur Aryé</a:t>
            </a:r>
          </a:p>
          <a:p>
            <a:r>
              <a:rPr lang="es-CO" sz="2400" dirty="0" smtClean="0"/>
              <a:t>Pero podemos pensar también que Yosef lo hizo en orden de extraerles sus verdaderos sentimientos a flote y estar seguro que sus hermanos habían cambiado.</a:t>
            </a:r>
            <a:endParaRPr lang="es-CO" sz="2400"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300" i="1" dirty="0" smtClean="0"/>
              <a:t>44:1 Y ordenó él al que estaba al cuidado de su casa, diciendo: Llena de provisiones los costales de los hombres, cuanto puedan llevar; y pon el dinero de cada uno en la boca de su costal.</a:t>
            </a:r>
          </a:p>
          <a:p>
            <a:r>
              <a:rPr lang="es-CO" sz="2300" b="1" dirty="0" err="1" smtClean="0"/>
              <a:t>Vayetsav</a:t>
            </a:r>
            <a:r>
              <a:rPr lang="es-CO" sz="2300" b="1" dirty="0" smtClean="0"/>
              <a:t> et-asher al-</a:t>
            </a:r>
            <a:r>
              <a:rPr lang="es-CO" sz="2300" b="1" dirty="0" err="1" smtClean="0"/>
              <a:t>beyto</a:t>
            </a:r>
            <a:r>
              <a:rPr lang="es-CO" sz="2300" b="1" dirty="0" smtClean="0"/>
              <a:t> </a:t>
            </a:r>
            <a:r>
              <a:rPr lang="es-CO" sz="2300" b="1" dirty="0" err="1" smtClean="0"/>
              <a:t>lemor</a:t>
            </a:r>
            <a:r>
              <a:rPr lang="es-CO" sz="2300" b="1" dirty="0" smtClean="0"/>
              <a:t> </a:t>
            </a:r>
            <a:r>
              <a:rPr lang="es-CO" sz="2300" b="1" dirty="0" err="1" smtClean="0"/>
              <a:t>male</a:t>
            </a:r>
            <a:r>
              <a:rPr lang="es-CO" sz="2300" b="1" dirty="0" smtClean="0"/>
              <a:t> et-</a:t>
            </a:r>
            <a:r>
              <a:rPr lang="es-CO" sz="2300" b="1" dirty="0" err="1" smtClean="0"/>
              <a:t>amtejot</a:t>
            </a:r>
            <a:r>
              <a:rPr lang="es-CO" sz="2300" b="1" dirty="0" smtClean="0"/>
              <a:t> </a:t>
            </a:r>
            <a:r>
              <a:rPr lang="es-CO" sz="2300" b="1" dirty="0" err="1" smtClean="0"/>
              <a:t>ha'anashim</a:t>
            </a:r>
            <a:r>
              <a:rPr lang="es-CO" sz="2300" b="1" dirty="0" smtClean="0"/>
              <a:t> </a:t>
            </a:r>
            <a:r>
              <a:rPr lang="es-CO" sz="2300" b="1" dirty="0" err="1" smtClean="0"/>
              <a:t>ojel</a:t>
            </a:r>
            <a:r>
              <a:rPr lang="es-CO" sz="2300" b="1" dirty="0" smtClean="0"/>
              <a:t> </a:t>
            </a:r>
            <a:r>
              <a:rPr lang="es-CO" sz="2300" b="1" dirty="0" err="1" smtClean="0"/>
              <a:t>ka'asher</a:t>
            </a:r>
            <a:r>
              <a:rPr lang="es-CO" sz="2300" b="1" dirty="0" smtClean="0"/>
              <a:t> </a:t>
            </a:r>
            <a:r>
              <a:rPr lang="es-CO" sz="2300" b="1" dirty="0" err="1" smtClean="0"/>
              <a:t>yujlun</a:t>
            </a:r>
            <a:r>
              <a:rPr lang="es-CO" sz="2300" b="1" dirty="0" smtClean="0"/>
              <a:t> set </a:t>
            </a:r>
            <a:r>
              <a:rPr lang="es-CO" sz="2300" b="1" dirty="0" err="1" smtClean="0"/>
              <a:t>vesim</a:t>
            </a:r>
            <a:r>
              <a:rPr lang="es-CO" sz="2300" b="1" dirty="0" smtClean="0"/>
              <a:t> </a:t>
            </a:r>
            <a:r>
              <a:rPr lang="es-CO" sz="2300" b="1" dirty="0" err="1" smtClean="0"/>
              <a:t>kesef</a:t>
            </a:r>
            <a:r>
              <a:rPr lang="es-CO" sz="2300" b="1" dirty="0" smtClean="0"/>
              <a:t>-ish </a:t>
            </a:r>
            <a:r>
              <a:rPr lang="es-CO" sz="2300" b="1" dirty="0" err="1" smtClean="0"/>
              <a:t>befi</a:t>
            </a:r>
            <a:r>
              <a:rPr lang="es-CO" sz="2300" b="1" dirty="0" smtClean="0"/>
              <a:t> </a:t>
            </a:r>
            <a:r>
              <a:rPr lang="es-CO" sz="2300" b="1" dirty="0" err="1" smtClean="0"/>
              <a:t>amtajto</a:t>
            </a:r>
            <a:r>
              <a:rPr lang="es-CO" sz="2300" b="1" dirty="0" smtClean="0"/>
              <a:t>.</a:t>
            </a:r>
            <a:endParaRPr lang="es-CO" sz="2300" dirty="0" smtClean="0"/>
          </a:p>
          <a:p>
            <a:r>
              <a:rPr lang="es-CO" sz="2300" i="1" dirty="0" smtClean="0"/>
              <a:t>44:2 Y mi copa, la copa de plata, pondrás en la boca del costal del menor, juntamente con el dinero de su alimento. Y él hizo conforme a la palabra que José había hablado.</a:t>
            </a:r>
          </a:p>
          <a:p>
            <a:r>
              <a:rPr lang="es-CO" sz="2300" b="1" dirty="0" smtClean="0"/>
              <a:t>Ve'et-</a:t>
            </a:r>
            <a:r>
              <a:rPr lang="es-CO" sz="2300" b="1" dirty="0" err="1" smtClean="0"/>
              <a:t>gevi'i</a:t>
            </a:r>
            <a:r>
              <a:rPr lang="es-CO" sz="2300" b="1" dirty="0" smtClean="0"/>
              <a:t> </a:t>
            </a:r>
            <a:r>
              <a:rPr lang="es-CO" sz="2300" b="1" dirty="0" err="1" smtClean="0"/>
              <a:t>gevia</a:t>
            </a:r>
            <a:r>
              <a:rPr lang="es-CO" sz="2300" b="1" dirty="0" smtClean="0"/>
              <a:t> </a:t>
            </a:r>
            <a:r>
              <a:rPr lang="es-CO" sz="2300" b="1" dirty="0" err="1" smtClean="0"/>
              <a:t>hakesef</a:t>
            </a:r>
            <a:r>
              <a:rPr lang="es-CO" sz="2300" b="1" dirty="0" smtClean="0"/>
              <a:t> </a:t>
            </a:r>
            <a:r>
              <a:rPr lang="es-CO" sz="2300" b="1" dirty="0" err="1" smtClean="0"/>
              <a:t>tasim</a:t>
            </a:r>
            <a:r>
              <a:rPr lang="es-CO" sz="2300" b="1" dirty="0" smtClean="0"/>
              <a:t> </a:t>
            </a:r>
            <a:r>
              <a:rPr lang="es-CO" sz="2300" b="1" dirty="0" err="1" smtClean="0"/>
              <a:t>befi</a:t>
            </a:r>
            <a:r>
              <a:rPr lang="es-CO" sz="2300" b="1" dirty="0" smtClean="0"/>
              <a:t> </a:t>
            </a:r>
            <a:r>
              <a:rPr lang="es-CO" sz="2300" b="1" dirty="0" err="1" smtClean="0"/>
              <a:t>amtajat</a:t>
            </a:r>
            <a:r>
              <a:rPr lang="es-CO" sz="2300" b="1" dirty="0" smtClean="0"/>
              <a:t> </a:t>
            </a:r>
            <a:r>
              <a:rPr lang="es-CO" sz="2300" b="1" dirty="0" err="1" smtClean="0"/>
              <a:t>hakaton</a:t>
            </a:r>
            <a:r>
              <a:rPr lang="es-CO" sz="2300" b="1" dirty="0" smtClean="0"/>
              <a:t> ve'et </a:t>
            </a:r>
            <a:r>
              <a:rPr lang="es-CO" sz="2300" b="1" dirty="0" err="1" smtClean="0"/>
              <a:t>kesef</a:t>
            </a:r>
            <a:r>
              <a:rPr lang="es-CO" sz="2300" b="1" dirty="0" smtClean="0"/>
              <a:t> </a:t>
            </a:r>
            <a:r>
              <a:rPr lang="es-CO" sz="2300" b="1" dirty="0" err="1" smtClean="0"/>
              <a:t>shivro</a:t>
            </a:r>
            <a:r>
              <a:rPr lang="es-CO" sz="2300" b="1" dirty="0" smtClean="0"/>
              <a:t> </a:t>
            </a:r>
            <a:r>
              <a:rPr lang="es-CO" sz="2300" b="1" dirty="0" err="1" smtClean="0"/>
              <a:t>vaya'as</a:t>
            </a:r>
            <a:r>
              <a:rPr lang="es-CO" sz="2300" b="1" dirty="0" smtClean="0"/>
              <a:t> </a:t>
            </a:r>
            <a:r>
              <a:rPr lang="es-CO" sz="2300" b="1" dirty="0" err="1" smtClean="0"/>
              <a:t>kidvar</a:t>
            </a:r>
            <a:r>
              <a:rPr lang="es-CO" sz="2300" b="1" dirty="0" smtClean="0"/>
              <a:t> Yosef asher </a:t>
            </a:r>
            <a:r>
              <a:rPr lang="es-CO" sz="2300" b="1" dirty="0" err="1" smtClean="0"/>
              <a:t>diber</a:t>
            </a:r>
            <a:r>
              <a:rPr lang="es-CO" sz="2300" b="1" dirty="0" smtClean="0"/>
              <a:t>.</a:t>
            </a:r>
            <a:endParaRPr lang="es-CO" sz="23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i="1" dirty="0" smtClean="0"/>
              <a:t>44:3 </a:t>
            </a:r>
            <a:r>
              <a:rPr lang="es-CO" sz="2400" i="1" dirty="0" smtClean="0"/>
              <a:t>Y al clarear la mañana los hombres fueron despachados, ellos y sus asnos.</a:t>
            </a:r>
          </a:p>
          <a:p>
            <a:r>
              <a:rPr lang="es-CO" sz="2400" b="1" dirty="0" err="1" smtClean="0"/>
              <a:t>Haboker</a:t>
            </a:r>
            <a:r>
              <a:rPr lang="es-CO" sz="2400" b="1" dirty="0" smtClean="0"/>
              <a:t> </a:t>
            </a:r>
            <a:r>
              <a:rPr lang="es-CO" sz="2400" b="1" dirty="0" err="1" smtClean="0"/>
              <a:t>or</a:t>
            </a:r>
            <a:r>
              <a:rPr lang="es-CO" sz="2400" b="1" dirty="0" smtClean="0"/>
              <a:t> </a:t>
            </a:r>
            <a:r>
              <a:rPr lang="es-CO" sz="2400" b="1" dirty="0" err="1" smtClean="0"/>
              <a:t>veha'anashim</a:t>
            </a:r>
            <a:r>
              <a:rPr lang="es-CO" sz="2400" b="1" dirty="0" smtClean="0"/>
              <a:t> </a:t>
            </a:r>
            <a:r>
              <a:rPr lang="es-CO" sz="2400" b="1" dirty="0" err="1" smtClean="0"/>
              <a:t>shulju</a:t>
            </a:r>
            <a:r>
              <a:rPr lang="es-CO" sz="2400" b="1" dirty="0" smtClean="0"/>
              <a:t> </a:t>
            </a:r>
            <a:r>
              <a:rPr lang="es-CO" sz="2400" b="1" dirty="0" err="1" smtClean="0"/>
              <a:t>hemah</a:t>
            </a:r>
            <a:r>
              <a:rPr lang="es-CO" sz="2400" b="1" dirty="0" smtClean="0"/>
              <a:t> </a:t>
            </a:r>
            <a:r>
              <a:rPr lang="es-CO" sz="2400" b="1" dirty="0" err="1" smtClean="0"/>
              <a:t>vajamoreyhem</a:t>
            </a:r>
            <a:r>
              <a:rPr lang="es-CO" sz="2400" b="1" dirty="0" smtClean="0"/>
              <a:t>.</a:t>
            </a:r>
          </a:p>
          <a:p>
            <a:r>
              <a:rPr lang="es-CO" sz="2400" dirty="0" smtClean="0"/>
              <a:t>A pesar de que Yosef tiene seguro de que sus hermanos han cambiado, por todas las pruebas que les ha puesto, ahora es necesario que se acerquen a la prueba reina.</a:t>
            </a:r>
          </a:p>
          <a:p>
            <a:r>
              <a:rPr lang="es-CO" sz="2400" dirty="0" smtClean="0"/>
              <a:t>Yosef había sido vendido como esclavo. </a:t>
            </a:r>
          </a:p>
          <a:p>
            <a:r>
              <a:rPr lang="es-CO" sz="2400" dirty="0" smtClean="0"/>
              <a:t>Sus hermanos iban a dejar que su hermano menor corriera con la misma suerte?</a:t>
            </a:r>
          </a:p>
          <a:p>
            <a:r>
              <a:rPr lang="es-CO" sz="2400" dirty="0" smtClean="0"/>
              <a:t>Estarían todos ellos dispuestos a ser abnegados por un hijo de Rajel? </a:t>
            </a:r>
            <a:endParaRPr lang="es-CO" sz="2400"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Los oficiales cargaron sus burros con tanta comida como pudieron, con la copa en el costal de Binyamín y además con el dinero en cada uno de los sacos.</a:t>
            </a:r>
          </a:p>
          <a:p>
            <a:r>
              <a:rPr lang="es-CO" sz="2400" dirty="0" smtClean="0"/>
              <a:t>El colocarles el dinero en cada costal debió hacerse con el conocimiento de los hermanos para compensarlos por el duro trato que Yosef les había proporcionado. Rambán</a:t>
            </a:r>
          </a:p>
          <a:p>
            <a:r>
              <a:rPr lang="es-CO" sz="2400" dirty="0" smtClean="0"/>
              <a:t>El oficial egipcio llenaba los costales y los sellaba. </a:t>
            </a:r>
          </a:p>
          <a:p>
            <a:r>
              <a:rPr lang="es-CO" sz="2400" dirty="0" smtClean="0"/>
              <a:t>Por ello, ellos no abrieron sus bolsas ni descubrieron la copa de plata que había sido introducida en el costal de Binyamín. Rambán</a:t>
            </a:r>
          </a:p>
          <a:p>
            <a:r>
              <a:rPr lang="es-CO" sz="2400" dirty="0" smtClean="0"/>
              <a:t>Tanta comida y el robo de la copa pondría en evidencia la vileza de los hermanos, pagando mal por bien. </a:t>
            </a:r>
            <a:r>
              <a:rPr lang="es-CO" sz="2400" dirty="0" err="1" smtClean="0"/>
              <a:t>Alshij</a:t>
            </a:r>
            <a:endParaRPr lang="es-CO" sz="2400"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i="1" dirty="0" smtClean="0"/>
              <a:t>44:4 Ya habían salido de la ciudad mas no se habían alejado, cuando José dijo al que estaba al cuidado de su casa: ¡Levántate, persigue a esos hombres! Y cuando los alcances les dirás: "¿Por qué habéis pagado mal por bien?</a:t>
            </a:r>
          </a:p>
          <a:p>
            <a:r>
              <a:rPr lang="es-MX" sz="2400" b="1" dirty="0" err="1" smtClean="0"/>
              <a:t>Hem</a:t>
            </a:r>
            <a:r>
              <a:rPr lang="es-MX" sz="2400" b="1" dirty="0" smtClean="0"/>
              <a:t> </a:t>
            </a:r>
            <a:r>
              <a:rPr lang="es-MX" sz="2400" b="1" dirty="0" err="1" smtClean="0"/>
              <a:t>yatse'u</a:t>
            </a:r>
            <a:r>
              <a:rPr lang="es-MX" sz="2400" b="1" dirty="0" smtClean="0"/>
              <a:t> et-</a:t>
            </a:r>
            <a:r>
              <a:rPr lang="es-MX" sz="2400" b="1" dirty="0" err="1" smtClean="0"/>
              <a:t>ha'ir</a:t>
            </a:r>
            <a:r>
              <a:rPr lang="es-MX" sz="2400" b="1" dirty="0" smtClean="0"/>
              <a:t> lo </a:t>
            </a:r>
            <a:r>
              <a:rPr lang="es-MX" sz="2400" b="1" dirty="0" err="1" smtClean="0"/>
              <a:t>hirjiku</a:t>
            </a:r>
            <a:r>
              <a:rPr lang="es-MX" sz="2400" b="1" dirty="0" smtClean="0"/>
              <a:t> </a:t>
            </a:r>
            <a:r>
              <a:rPr lang="es-MX" sz="2400" b="1" dirty="0" err="1" smtClean="0"/>
              <a:t>veYosef</a:t>
            </a:r>
            <a:r>
              <a:rPr lang="es-MX" sz="2400" b="1" dirty="0" smtClean="0"/>
              <a:t> amar </a:t>
            </a:r>
            <a:r>
              <a:rPr lang="es-MX" sz="2400" b="1" dirty="0" err="1" smtClean="0"/>
              <a:t>la'asher</a:t>
            </a:r>
            <a:r>
              <a:rPr lang="es-MX" sz="2400" b="1" dirty="0" smtClean="0"/>
              <a:t> al-</a:t>
            </a:r>
            <a:r>
              <a:rPr lang="es-MX" sz="2400" b="1" dirty="0" err="1" smtClean="0"/>
              <a:t>beyto</a:t>
            </a:r>
            <a:r>
              <a:rPr lang="es-MX" sz="2400" b="1" dirty="0" smtClean="0"/>
              <a:t> </a:t>
            </a:r>
            <a:r>
              <a:rPr lang="es-MX" sz="2400" b="1" dirty="0" err="1" smtClean="0"/>
              <a:t>kum</a:t>
            </a:r>
            <a:r>
              <a:rPr lang="es-MX" sz="2400" b="1" dirty="0" smtClean="0"/>
              <a:t> </a:t>
            </a:r>
            <a:r>
              <a:rPr lang="es-MX" sz="2400" b="1" dirty="0" err="1" smtClean="0"/>
              <a:t>redof</a:t>
            </a:r>
            <a:r>
              <a:rPr lang="es-MX" sz="2400" b="1" dirty="0" smtClean="0"/>
              <a:t> </a:t>
            </a:r>
            <a:r>
              <a:rPr lang="es-MX" sz="2400" b="1" dirty="0" err="1" smtClean="0"/>
              <a:t>ajarey</a:t>
            </a:r>
            <a:r>
              <a:rPr lang="es-MX" sz="2400" b="1" dirty="0" smtClean="0"/>
              <a:t> </a:t>
            </a:r>
            <a:r>
              <a:rPr lang="es-MX" sz="2400" b="1" dirty="0" err="1" smtClean="0"/>
              <a:t>ha'anashim</a:t>
            </a:r>
            <a:r>
              <a:rPr lang="es-MX" sz="2400" b="1" dirty="0" smtClean="0"/>
              <a:t> </a:t>
            </a:r>
            <a:r>
              <a:rPr lang="es-MX" sz="2400" b="1" dirty="0" err="1" smtClean="0"/>
              <a:t>vehisagtam</a:t>
            </a:r>
            <a:r>
              <a:rPr lang="es-MX" sz="2400" b="1" dirty="0" smtClean="0"/>
              <a:t> </a:t>
            </a:r>
            <a:r>
              <a:rPr lang="es-MX" sz="2400" b="1" dirty="0" err="1" smtClean="0"/>
              <a:t>ve'amarta</a:t>
            </a:r>
            <a:r>
              <a:rPr lang="es-MX" sz="2400" b="1" dirty="0" smtClean="0"/>
              <a:t> </a:t>
            </a:r>
            <a:r>
              <a:rPr lang="es-MX" sz="2400" b="1" dirty="0" err="1" smtClean="0"/>
              <a:t>alehem</a:t>
            </a:r>
            <a:r>
              <a:rPr lang="es-MX" sz="2400" b="1" dirty="0" smtClean="0"/>
              <a:t> </a:t>
            </a:r>
            <a:r>
              <a:rPr lang="es-MX" sz="2400" b="1" dirty="0" err="1" smtClean="0"/>
              <a:t>lamah</a:t>
            </a:r>
            <a:r>
              <a:rPr lang="es-MX" sz="2400" b="1" dirty="0" smtClean="0"/>
              <a:t> </a:t>
            </a:r>
            <a:r>
              <a:rPr lang="es-MX" sz="2400" b="1" dirty="0" err="1" smtClean="0"/>
              <a:t>shilamtem</a:t>
            </a:r>
            <a:r>
              <a:rPr lang="es-MX" sz="2400" b="1" dirty="0" smtClean="0"/>
              <a:t> </a:t>
            </a:r>
            <a:r>
              <a:rPr lang="es-MX" sz="2400" b="1" dirty="0" err="1" smtClean="0"/>
              <a:t>ra'ah</a:t>
            </a:r>
            <a:r>
              <a:rPr lang="es-MX" sz="2400" b="1" dirty="0" smtClean="0"/>
              <a:t> </a:t>
            </a:r>
            <a:r>
              <a:rPr lang="es-MX" sz="2400" b="1" dirty="0" err="1" smtClean="0"/>
              <a:t>tajat</a:t>
            </a:r>
            <a:r>
              <a:rPr lang="es-MX" sz="2400" b="1" dirty="0" smtClean="0"/>
              <a:t> </a:t>
            </a:r>
            <a:r>
              <a:rPr lang="es-MX" sz="2400" b="1" dirty="0" err="1" smtClean="0"/>
              <a:t>tovah</a:t>
            </a:r>
            <a:r>
              <a:rPr lang="es-MX" sz="2400" b="1" dirty="0" smtClean="0"/>
              <a:t>.</a:t>
            </a:r>
            <a:endParaRPr lang="es-MX" sz="2400" dirty="0" smtClean="0"/>
          </a:p>
          <a:p>
            <a:r>
              <a:rPr lang="es-MX" sz="2400" i="1" dirty="0" smtClean="0"/>
              <a:t>44:5 ¿No es ésta (la copa) en la que bebe mi señor, y por medio de la cual él suele adivinar? Habéis hecho mal en lo que hicisteis".</a:t>
            </a:r>
          </a:p>
          <a:p>
            <a:r>
              <a:rPr lang="es-MX" sz="2400" b="1" dirty="0" smtClean="0"/>
              <a:t>Halo </a:t>
            </a:r>
            <a:r>
              <a:rPr lang="es-MX" sz="2400" b="1" dirty="0" err="1" smtClean="0"/>
              <a:t>zeh</a:t>
            </a:r>
            <a:r>
              <a:rPr lang="es-MX" sz="2400" b="1" dirty="0" smtClean="0"/>
              <a:t> asher </a:t>
            </a:r>
            <a:r>
              <a:rPr lang="es-MX" sz="2400" b="1" dirty="0" err="1" smtClean="0"/>
              <a:t>yishteh</a:t>
            </a:r>
            <a:r>
              <a:rPr lang="es-MX" sz="2400" b="1" dirty="0" smtClean="0"/>
              <a:t> </a:t>
            </a:r>
            <a:r>
              <a:rPr lang="es-MX" sz="2400" b="1" dirty="0" err="1" smtClean="0"/>
              <a:t>adoni</a:t>
            </a:r>
            <a:r>
              <a:rPr lang="es-MX" sz="2400" b="1" dirty="0" smtClean="0"/>
              <a:t> </a:t>
            </a:r>
            <a:r>
              <a:rPr lang="es-MX" sz="2400" b="1" dirty="0" err="1" smtClean="0"/>
              <a:t>bo</a:t>
            </a:r>
            <a:r>
              <a:rPr lang="es-MX" sz="2400" b="1" dirty="0" smtClean="0"/>
              <a:t> </a:t>
            </a:r>
            <a:r>
              <a:rPr lang="es-MX" sz="2400" b="1" dirty="0" err="1" smtClean="0"/>
              <a:t>vehu</a:t>
            </a:r>
            <a:r>
              <a:rPr lang="es-MX" sz="2400" b="1" dirty="0" smtClean="0"/>
              <a:t> </a:t>
            </a:r>
            <a:r>
              <a:rPr lang="es-MX" sz="2400" b="1" dirty="0" err="1" smtClean="0"/>
              <a:t>najesh</a:t>
            </a:r>
            <a:r>
              <a:rPr lang="es-MX" sz="2400" b="1" dirty="0" smtClean="0"/>
              <a:t> </a:t>
            </a:r>
            <a:r>
              <a:rPr lang="es-MX" sz="2400" b="1" dirty="0" err="1" smtClean="0"/>
              <a:t>yenajesh</a:t>
            </a:r>
            <a:r>
              <a:rPr lang="es-MX" sz="2400" b="1" dirty="0" smtClean="0"/>
              <a:t> </a:t>
            </a:r>
            <a:r>
              <a:rPr lang="es-MX" sz="2400" b="1" dirty="0" err="1" smtClean="0"/>
              <a:t>bo</a:t>
            </a:r>
            <a:r>
              <a:rPr lang="es-MX" sz="2400" b="1" dirty="0" smtClean="0"/>
              <a:t> </a:t>
            </a:r>
            <a:r>
              <a:rPr lang="es-MX" sz="2400" b="1" dirty="0" err="1" smtClean="0"/>
              <a:t>hare'otem</a:t>
            </a:r>
            <a:r>
              <a:rPr lang="es-MX" sz="2400" b="1" dirty="0" smtClean="0"/>
              <a:t> asher </a:t>
            </a:r>
            <a:r>
              <a:rPr lang="es-MX" sz="2400" b="1" dirty="0" err="1" smtClean="0"/>
              <a:t>asitem</a:t>
            </a:r>
            <a:r>
              <a:rPr lang="es-MX" sz="2400" b="1" dirty="0" smtClean="0"/>
              <a:t>.</a:t>
            </a:r>
            <a:endParaRPr lang="es-MX" sz="24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De nuevo aquí entendemos que la persona a cargo de su casa era Menashé, como los casos anteriores.</a:t>
            </a:r>
          </a:p>
          <a:p>
            <a:r>
              <a:rPr lang="es-MX" sz="2400" dirty="0" smtClean="0"/>
              <a:t>Yosef le recomendó que antes de acusarlos directamente de robar la copa, les recriminara por ser tan ingratos, lo que haría la acusación mas grave que el mismo robo y así no los iba a poner a la defensiva:</a:t>
            </a:r>
          </a:p>
          <a:p>
            <a:r>
              <a:rPr lang="es-MX" sz="2400" dirty="0" smtClean="0"/>
              <a:t>“!Mi amo los invitó a un banquete los alimentó y les dio bebida gratis y ustedes le retribuyeron robándose su copa!” </a:t>
            </a:r>
            <a:r>
              <a:rPr lang="es-MX" sz="2400" i="1" dirty="0" err="1" smtClean="0"/>
              <a:t>Séjel</a:t>
            </a:r>
            <a:r>
              <a:rPr lang="es-MX" sz="2400" i="1" dirty="0" smtClean="0"/>
              <a:t> Tov</a:t>
            </a:r>
            <a:endParaRPr lang="es-MX" sz="2400" i="1"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smtClean="0"/>
              <a:t>¿No es ésta (la copa) en la que bebe mi señor, y por medio de la cual él suele adivinar</a:t>
            </a:r>
            <a:r>
              <a:rPr lang="es-CO" sz="2400" dirty="0" smtClean="0"/>
              <a:t>?</a:t>
            </a:r>
          </a:p>
          <a:p>
            <a:r>
              <a:rPr lang="es-CO" sz="2400" dirty="0" smtClean="0"/>
              <a:t>El delito era muy grave porque habían osado poner por el suelo la autoridad del monarca y no existe soborno o rescate para que dicha falta sea perdonada. </a:t>
            </a:r>
            <a:r>
              <a:rPr lang="es-CO" sz="2400" i="1" dirty="0" smtClean="0"/>
              <a:t>Rambán</a:t>
            </a:r>
          </a:p>
          <a:p>
            <a:r>
              <a:rPr lang="es-CO" sz="2400" dirty="0" smtClean="0"/>
              <a:t>Al obrar así de mal, habían arruinado la fama de honestos que habían adquirido al devolver el dinero. </a:t>
            </a:r>
            <a:r>
              <a:rPr lang="es-CO" sz="2400" i="1" dirty="0" smtClean="0"/>
              <a:t>Or </a:t>
            </a:r>
            <a:r>
              <a:rPr lang="es-CO" sz="2400" i="1" dirty="0" err="1" smtClean="0"/>
              <a:t>HaJaim</a:t>
            </a:r>
            <a:endParaRPr lang="es-CO" sz="2400" i="1" dirty="0" smtClean="0"/>
          </a:p>
          <a:p>
            <a:r>
              <a:rPr lang="es-CO" sz="2400" dirty="0" smtClean="0"/>
              <a:t>Como era de suponer, los hermanos se escandalizaron y sufrieron gran indignación</a:t>
            </a:r>
            <a:endParaRPr lang="es-MX" sz="2400" dirty="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i="1" dirty="0" smtClean="0"/>
              <a:t>44:6 Y él, luego que los alcanzó, les dijo estas mismas palabras.</a:t>
            </a:r>
          </a:p>
          <a:p>
            <a:r>
              <a:rPr lang="es-MX" sz="2400" b="1" dirty="0" err="1" smtClean="0"/>
              <a:t>Vayasigem</a:t>
            </a:r>
            <a:r>
              <a:rPr lang="es-MX" sz="2400" b="1" dirty="0" smtClean="0"/>
              <a:t> </a:t>
            </a:r>
            <a:r>
              <a:rPr lang="es-MX" sz="2400" b="1" dirty="0" err="1" smtClean="0"/>
              <a:t>vayedaber</a:t>
            </a:r>
            <a:r>
              <a:rPr lang="es-MX" sz="2400" b="1" dirty="0" smtClean="0"/>
              <a:t> </a:t>
            </a:r>
            <a:r>
              <a:rPr lang="es-MX" sz="2400" b="1" dirty="0" err="1" smtClean="0"/>
              <a:t>alehem</a:t>
            </a:r>
            <a:r>
              <a:rPr lang="es-MX" sz="2400" b="1" dirty="0" smtClean="0"/>
              <a:t> et-</a:t>
            </a:r>
            <a:r>
              <a:rPr lang="es-MX" sz="2400" b="1" dirty="0" err="1" smtClean="0"/>
              <a:t>hadevarim</a:t>
            </a:r>
            <a:r>
              <a:rPr lang="es-MX" sz="2400" b="1" dirty="0" smtClean="0"/>
              <a:t> </a:t>
            </a:r>
            <a:r>
              <a:rPr lang="es-MX" sz="2400" b="1" dirty="0" err="1" smtClean="0"/>
              <a:t>ha'eleh</a:t>
            </a:r>
            <a:r>
              <a:rPr lang="es-MX" sz="2400" b="1" dirty="0" smtClean="0"/>
              <a:t>.</a:t>
            </a:r>
            <a:endParaRPr lang="es-MX" sz="2400" dirty="0" smtClean="0"/>
          </a:p>
          <a:p>
            <a:r>
              <a:rPr lang="es-MX" sz="2400" i="1" dirty="0" smtClean="0"/>
              <a:t>44:7 Y ellos le contestaron: ¿Por qué dice mi señor tales palabras? ¡Lejos de tus siervos hacer semejante cosa!</a:t>
            </a:r>
          </a:p>
          <a:p>
            <a:r>
              <a:rPr lang="es-MX" sz="2400" b="1" dirty="0" err="1" smtClean="0"/>
              <a:t>Vayomeru</a:t>
            </a:r>
            <a:r>
              <a:rPr lang="es-MX" sz="2400" b="1" dirty="0" smtClean="0"/>
              <a:t> </a:t>
            </a:r>
            <a:r>
              <a:rPr lang="es-MX" sz="2400" b="1" dirty="0" err="1" smtClean="0"/>
              <a:t>elav</a:t>
            </a:r>
            <a:r>
              <a:rPr lang="es-MX" sz="2400" b="1" dirty="0" smtClean="0"/>
              <a:t> </a:t>
            </a:r>
            <a:r>
              <a:rPr lang="es-MX" sz="2400" b="1" dirty="0" err="1" smtClean="0"/>
              <a:t>lamah</a:t>
            </a:r>
            <a:r>
              <a:rPr lang="es-MX" sz="2400" b="1" dirty="0" smtClean="0"/>
              <a:t> </a:t>
            </a:r>
            <a:r>
              <a:rPr lang="es-MX" sz="2400" b="1" dirty="0" err="1" smtClean="0"/>
              <a:t>yedaber</a:t>
            </a:r>
            <a:r>
              <a:rPr lang="es-MX" sz="2400" b="1" dirty="0" smtClean="0"/>
              <a:t> </a:t>
            </a:r>
            <a:r>
              <a:rPr lang="es-MX" sz="2400" b="1" dirty="0" err="1" smtClean="0"/>
              <a:t>adoni</a:t>
            </a:r>
            <a:r>
              <a:rPr lang="es-MX" sz="2400" b="1" dirty="0" smtClean="0"/>
              <a:t> </a:t>
            </a:r>
            <a:r>
              <a:rPr lang="es-MX" sz="2400" b="1" dirty="0" err="1" smtClean="0"/>
              <a:t>kadvarim</a:t>
            </a:r>
            <a:r>
              <a:rPr lang="es-MX" sz="2400" b="1" dirty="0" smtClean="0"/>
              <a:t> </a:t>
            </a:r>
            <a:r>
              <a:rPr lang="es-MX" sz="2400" b="1" dirty="0" err="1" smtClean="0"/>
              <a:t>ha'eleh</a:t>
            </a:r>
            <a:r>
              <a:rPr lang="es-MX" sz="2400" b="1" dirty="0" smtClean="0"/>
              <a:t> </a:t>
            </a:r>
            <a:r>
              <a:rPr lang="es-MX" sz="2400" b="1" dirty="0" err="1" smtClean="0"/>
              <a:t>jalilah</a:t>
            </a:r>
            <a:r>
              <a:rPr lang="es-MX" sz="2400" b="1" dirty="0" smtClean="0"/>
              <a:t> </a:t>
            </a:r>
            <a:r>
              <a:rPr lang="es-MX" sz="2400" b="1" dirty="0" err="1" smtClean="0"/>
              <a:t>la'avadeyja</a:t>
            </a:r>
            <a:r>
              <a:rPr lang="es-MX" sz="2400" b="1" dirty="0" smtClean="0"/>
              <a:t> </a:t>
            </a:r>
            <a:r>
              <a:rPr lang="es-MX" sz="2400" b="1" dirty="0" err="1" smtClean="0"/>
              <a:t>me'asot</a:t>
            </a:r>
            <a:r>
              <a:rPr lang="es-MX" sz="2400" b="1" dirty="0" smtClean="0"/>
              <a:t> </a:t>
            </a:r>
            <a:r>
              <a:rPr lang="es-MX" sz="2400" b="1" dirty="0" err="1" smtClean="0"/>
              <a:t>kadavar</a:t>
            </a:r>
            <a:r>
              <a:rPr lang="es-MX" sz="2400" b="1" dirty="0" smtClean="0"/>
              <a:t> </a:t>
            </a:r>
            <a:r>
              <a:rPr lang="es-MX" sz="2400" b="1" dirty="0" err="1" smtClean="0"/>
              <a:t>hazeh</a:t>
            </a:r>
            <a:r>
              <a:rPr lang="es-MX" sz="2400" b="1" dirty="0" smtClean="0"/>
              <a:t>.</a:t>
            </a:r>
          </a:p>
          <a:p>
            <a:r>
              <a:rPr lang="es-MX" sz="2400" b="1" i="1" dirty="0" err="1" smtClean="0"/>
              <a:t>Jalilá</a:t>
            </a:r>
            <a:r>
              <a:rPr lang="es-MX" sz="2400" b="1" i="1" dirty="0" smtClean="0"/>
              <a:t>-</a:t>
            </a:r>
            <a:r>
              <a:rPr lang="es-MX" sz="2400" dirty="0" smtClean="0"/>
              <a:t> Se deriva de la palabra Jul -profano</a:t>
            </a:r>
            <a:endParaRPr lang="es-MX" sz="24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i="1" dirty="0" smtClean="0"/>
              <a:t>44:8 </a:t>
            </a:r>
            <a:r>
              <a:rPr lang="es-MX" sz="2400" i="1" dirty="0" smtClean="0"/>
              <a:t>He aquí que el dinero que hallamos en la boca de nuestros costales te lo devolvimos desde la tierra de Canaán. ¿Cómo pues habíamos de robar de casa de tu señor plata ni oro?</a:t>
            </a:r>
          </a:p>
          <a:p>
            <a:r>
              <a:rPr lang="es-MX" sz="2400" b="1" dirty="0" err="1" smtClean="0"/>
              <a:t>Hen</a:t>
            </a:r>
            <a:r>
              <a:rPr lang="es-MX" sz="2400" b="1" dirty="0" smtClean="0"/>
              <a:t> </a:t>
            </a:r>
            <a:r>
              <a:rPr lang="es-MX" sz="2400" b="1" dirty="0" err="1" smtClean="0"/>
              <a:t>kesef</a:t>
            </a:r>
            <a:r>
              <a:rPr lang="es-MX" sz="2400" b="1" dirty="0" smtClean="0"/>
              <a:t> asher </a:t>
            </a:r>
            <a:r>
              <a:rPr lang="es-MX" sz="2400" b="1" dirty="0" err="1" smtClean="0"/>
              <a:t>matsanu</a:t>
            </a:r>
            <a:r>
              <a:rPr lang="es-MX" sz="2400" b="1" dirty="0" smtClean="0"/>
              <a:t> </a:t>
            </a:r>
            <a:r>
              <a:rPr lang="es-MX" sz="2400" b="1" dirty="0" err="1" smtClean="0"/>
              <a:t>befi</a:t>
            </a:r>
            <a:r>
              <a:rPr lang="es-MX" sz="2400" b="1" dirty="0" smtClean="0"/>
              <a:t> </a:t>
            </a:r>
            <a:r>
              <a:rPr lang="es-MX" sz="2400" b="1" dirty="0" err="1" smtClean="0"/>
              <a:t>amtejoteynu</a:t>
            </a:r>
            <a:r>
              <a:rPr lang="es-MX" sz="2400" b="1" dirty="0" smtClean="0"/>
              <a:t> </a:t>
            </a:r>
            <a:r>
              <a:rPr lang="es-MX" sz="2400" b="1" dirty="0" err="1" smtClean="0"/>
              <a:t>heshivonu</a:t>
            </a:r>
            <a:r>
              <a:rPr lang="es-MX" sz="2400" b="1" dirty="0" smtClean="0"/>
              <a:t> </a:t>
            </a:r>
            <a:r>
              <a:rPr lang="es-MX" sz="2400" b="1" dirty="0" err="1" smtClean="0"/>
              <a:t>eleyja</a:t>
            </a:r>
            <a:r>
              <a:rPr lang="es-MX" sz="2400" b="1" dirty="0" smtClean="0"/>
              <a:t> </a:t>
            </a:r>
            <a:r>
              <a:rPr lang="es-MX" sz="2400" b="1" dirty="0" err="1" smtClean="0"/>
              <a:t>me'erets</a:t>
            </a:r>
            <a:r>
              <a:rPr lang="es-MX" sz="2400" b="1" dirty="0" smtClean="0"/>
              <a:t> </a:t>
            </a:r>
            <a:r>
              <a:rPr lang="es-MX" sz="2400" b="1" dirty="0" err="1" smtClean="0"/>
              <a:t>Kena'an</a:t>
            </a:r>
            <a:r>
              <a:rPr lang="es-MX" sz="2400" b="1" dirty="0" smtClean="0"/>
              <a:t> </a:t>
            </a:r>
            <a:r>
              <a:rPr lang="es-MX" sz="2400" b="1" dirty="0" err="1" smtClean="0"/>
              <a:t>ve'eyj</a:t>
            </a:r>
            <a:r>
              <a:rPr lang="es-MX" sz="2400" b="1" dirty="0" smtClean="0"/>
              <a:t> </a:t>
            </a:r>
            <a:r>
              <a:rPr lang="es-MX" sz="2400" b="1" dirty="0" err="1" smtClean="0"/>
              <a:t>nignov</a:t>
            </a:r>
            <a:r>
              <a:rPr lang="es-MX" sz="2400" b="1" dirty="0" smtClean="0"/>
              <a:t> </a:t>
            </a:r>
            <a:r>
              <a:rPr lang="es-MX" sz="2400" b="1" dirty="0" err="1" smtClean="0"/>
              <a:t>mibeyt</a:t>
            </a:r>
            <a:r>
              <a:rPr lang="es-MX" sz="2400" b="1" dirty="0" smtClean="0"/>
              <a:t> </a:t>
            </a:r>
            <a:r>
              <a:rPr lang="es-MX" sz="2400" b="1" dirty="0" err="1" smtClean="0"/>
              <a:t>adoneyja</a:t>
            </a:r>
            <a:r>
              <a:rPr lang="es-MX" sz="2400" b="1" dirty="0" smtClean="0"/>
              <a:t> </a:t>
            </a:r>
            <a:r>
              <a:rPr lang="es-MX" sz="2400" b="1" dirty="0" err="1" smtClean="0"/>
              <a:t>kesef</a:t>
            </a:r>
            <a:r>
              <a:rPr lang="es-MX" sz="2400" b="1" dirty="0" smtClean="0"/>
              <a:t> o </a:t>
            </a:r>
            <a:r>
              <a:rPr lang="es-MX" sz="2400" b="1" dirty="0" err="1" smtClean="0"/>
              <a:t>zahav</a:t>
            </a:r>
            <a:r>
              <a:rPr lang="es-MX" sz="2400" b="1" dirty="0" smtClean="0"/>
              <a:t>.</a:t>
            </a:r>
          </a:p>
          <a:p>
            <a:r>
              <a:rPr lang="es-MX" sz="2400" dirty="0" smtClean="0"/>
              <a:t>En la jerga Talmúdica el argumento de ellos se denomina </a:t>
            </a:r>
            <a:r>
              <a:rPr lang="es-MX" sz="2400" i="1" dirty="0" smtClean="0"/>
              <a:t>“Kal </a:t>
            </a:r>
            <a:r>
              <a:rPr lang="es-MX" sz="2400" i="1" dirty="0" err="1" smtClean="0"/>
              <a:t>Vajomer</a:t>
            </a:r>
            <a:r>
              <a:rPr lang="es-MX" sz="2400" i="1" dirty="0" smtClean="0"/>
              <a:t>” </a:t>
            </a:r>
            <a:r>
              <a:rPr lang="es-MX" sz="2400" dirty="0" smtClean="0"/>
              <a:t>–a </a:t>
            </a:r>
            <a:r>
              <a:rPr lang="es-MX" sz="2400" dirty="0" err="1" smtClean="0"/>
              <a:t>fortriori</a:t>
            </a:r>
            <a:r>
              <a:rPr lang="es-MX" sz="2400" dirty="0" smtClean="0"/>
              <a:t>- y es el argumento que obtuvieron de una premisa menor a una mayor; es decir, si se tomaron la molestia de regresar desde Canaán para devolver el dinero que no habían sustraído, cómo se les iba a acusar ahora de robo? </a:t>
            </a:r>
            <a:endParaRPr lang="es-MX" sz="2400"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i="1" dirty="0" smtClean="0"/>
              <a:t>44:9 </a:t>
            </a:r>
            <a:r>
              <a:rPr lang="es-MX" sz="2400" i="1" dirty="0" smtClean="0"/>
              <a:t>Aquel de tus siervos con quien fuere hallada, que muera, y también nosotros seremos siervos de mi señor.</a:t>
            </a:r>
          </a:p>
          <a:p>
            <a:r>
              <a:rPr lang="es-MX" sz="2400" b="1" dirty="0" smtClean="0"/>
              <a:t>Asher </a:t>
            </a:r>
            <a:r>
              <a:rPr lang="es-MX" sz="2400" b="1" dirty="0" err="1" smtClean="0"/>
              <a:t>yimatse</a:t>
            </a:r>
            <a:r>
              <a:rPr lang="es-MX" sz="2400" b="1" dirty="0" smtClean="0"/>
              <a:t> </a:t>
            </a:r>
            <a:r>
              <a:rPr lang="es-MX" sz="2400" b="1" dirty="0" err="1" smtClean="0"/>
              <a:t>ito</a:t>
            </a:r>
            <a:r>
              <a:rPr lang="es-MX" sz="2400" b="1" dirty="0" smtClean="0"/>
              <a:t> </a:t>
            </a:r>
            <a:r>
              <a:rPr lang="es-MX" sz="2400" b="1" dirty="0" err="1" smtClean="0"/>
              <a:t>me'avadeyja</a:t>
            </a:r>
            <a:r>
              <a:rPr lang="es-MX" sz="2400" b="1" dirty="0" smtClean="0"/>
              <a:t> </a:t>
            </a:r>
            <a:r>
              <a:rPr lang="es-MX" sz="2400" b="1" dirty="0" err="1" smtClean="0"/>
              <a:t>vamet</a:t>
            </a:r>
            <a:r>
              <a:rPr lang="es-MX" sz="2400" b="1" dirty="0" smtClean="0"/>
              <a:t> </a:t>
            </a:r>
            <a:r>
              <a:rPr lang="es-MX" sz="2400" b="1" dirty="0" err="1" smtClean="0"/>
              <a:t>vegam-anajnu</a:t>
            </a:r>
            <a:r>
              <a:rPr lang="es-MX" sz="2400" b="1" dirty="0" smtClean="0"/>
              <a:t> </a:t>
            </a:r>
            <a:r>
              <a:rPr lang="es-MX" sz="2400" b="1" dirty="0" err="1" smtClean="0"/>
              <a:t>nihyeh</a:t>
            </a:r>
            <a:r>
              <a:rPr lang="es-MX" sz="2400" b="1" dirty="0" smtClean="0"/>
              <a:t> </a:t>
            </a:r>
            <a:r>
              <a:rPr lang="es-MX" sz="2400" b="1" dirty="0" err="1" smtClean="0"/>
              <a:t>l'adoni</a:t>
            </a:r>
            <a:r>
              <a:rPr lang="es-MX" sz="2400" b="1" dirty="0" smtClean="0"/>
              <a:t> </a:t>
            </a:r>
            <a:r>
              <a:rPr lang="es-MX" sz="2400" b="1" dirty="0" err="1" smtClean="0"/>
              <a:t>la'avadim</a:t>
            </a:r>
            <a:r>
              <a:rPr lang="es-MX" sz="2400" b="1" dirty="0" smtClean="0"/>
              <a:t>.</a:t>
            </a:r>
          </a:p>
          <a:p>
            <a:r>
              <a:rPr lang="es-MX" sz="2400" dirty="0" smtClean="0"/>
              <a:t>Tan convencidos estaban de no ser culpables que </a:t>
            </a:r>
            <a:r>
              <a:rPr lang="es-MX" sz="2400" dirty="0" smtClean="0"/>
              <a:t>o</a:t>
            </a:r>
            <a:r>
              <a:rPr lang="es-MX" sz="2400" dirty="0" smtClean="0"/>
              <a:t>frecieron someterse a un castigo severo si les llegaban a encontrar un objeto robado.</a:t>
            </a:r>
          </a:p>
          <a:p>
            <a:r>
              <a:rPr lang="es-MX" sz="2400" dirty="0" smtClean="0"/>
              <a:t>Recordamos que lo mismo le sucedió a su padre </a:t>
            </a:r>
            <a:r>
              <a:rPr lang="es-MX" sz="2400" dirty="0" err="1" smtClean="0"/>
              <a:t>Yaacov</a:t>
            </a:r>
            <a:r>
              <a:rPr lang="es-MX" sz="2400" dirty="0" smtClean="0"/>
              <a:t> cuando le fueron robados los </a:t>
            </a:r>
            <a:r>
              <a:rPr lang="es-MX" sz="2400" dirty="0" err="1" smtClean="0"/>
              <a:t>terafines</a:t>
            </a:r>
            <a:r>
              <a:rPr lang="es-MX" sz="2400" dirty="0" smtClean="0"/>
              <a:t> y </a:t>
            </a:r>
            <a:r>
              <a:rPr lang="es-MX" sz="2400" dirty="0" err="1" smtClean="0"/>
              <a:t>Yaacov</a:t>
            </a:r>
            <a:r>
              <a:rPr lang="es-MX" sz="2400" dirty="0" smtClean="0"/>
              <a:t> declaró que la muerte fuera sobre quien se encontrara dichos objetos, cayendo la culpa sobre su amada Rajel.</a:t>
            </a:r>
            <a:endParaRPr lang="es-MX" sz="2400"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i="1" dirty="0" smtClean="0"/>
              <a:t>44:10 </a:t>
            </a:r>
            <a:r>
              <a:rPr lang="es-MX" sz="2400" i="1" dirty="0" smtClean="0"/>
              <a:t>Y él respondió: Sea también ahora conforme a vuestras palabras: aquél con quien fuere hallada será mi siervo, mas vosotros quedaréis limpios de culpa.</a:t>
            </a:r>
          </a:p>
          <a:p>
            <a:r>
              <a:rPr lang="es-MX" sz="2400" b="1" dirty="0" err="1" smtClean="0"/>
              <a:t>Vayomer</a:t>
            </a:r>
            <a:r>
              <a:rPr lang="es-MX" sz="2400" b="1" dirty="0" smtClean="0"/>
              <a:t> </a:t>
            </a:r>
            <a:r>
              <a:rPr lang="es-MX" sz="2400" b="1" dirty="0" err="1" smtClean="0"/>
              <a:t>gam-atah</a:t>
            </a:r>
            <a:r>
              <a:rPr lang="es-MX" sz="2400" b="1" dirty="0" smtClean="0"/>
              <a:t> </a:t>
            </a:r>
            <a:r>
              <a:rPr lang="es-MX" sz="2400" b="1" dirty="0" err="1" smtClean="0"/>
              <a:t>jedivreyjem</a:t>
            </a:r>
            <a:r>
              <a:rPr lang="es-MX" sz="2400" b="1" dirty="0" smtClean="0"/>
              <a:t> ken-hu asher </a:t>
            </a:r>
            <a:r>
              <a:rPr lang="es-MX" sz="2400" b="1" dirty="0" err="1" smtClean="0"/>
              <a:t>yimatse</a:t>
            </a:r>
            <a:r>
              <a:rPr lang="es-MX" sz="2400" b="1" dirty="0" smtClean="0"/>
              <a:t> </a:t>
            </a:r>
            <a:r>
              <a:rPr lang="es-MX" sz="2400" b="1" dirty="0" err="1" smtClean="0"/>
              <a:t>ito</a:t>
            </a:r>
            <a:r>
              <a:rPr lang="es-MX" sz="2400" b="1" dirty="0" smtClean="0"/>
              <a:t> </a:t>
            </a:r>
            <a:r>
              <a:rPr lang="es-MX" sz="2400" b="1" dirty="0" err="1" smtClean="0"/>
              <a:t>yihyeh-li</a:t>
            </a:r>
            <a:r>
              <a:rPr lang="es-MX" sz="2400" b="1" dirty="0" smtClean="0"/>
              <a:t> </a:t>
            </a:r>
            <a:r>
              <a:rPr lang="es-MX" sz="2400" b="1" dirty="0" err="1" smtClean="0"/>
              <a:t>aved</a:t>
            </a:r>
            <a:r>
              <a:rPr lang="es-MX" sz="2400" b="1" dirty="0" smtClean="0"/>
              <a:t> </a:t>
            </a:r>
            <a:r>
              <a:rPr lang="es-MX" sz="2400" b="1" dirty="0" err="1" smtClean="0"/>
              <a:t>ve'atem</a:t>
            </a:r>
            <a:r>
              <a:rPr lang="es-MX" sz="2400" b="1" dirty="0" smtClean="0"/>
              <a:t> </a:t>
            </a:r>
            <a:r>
              <a:rPr lang="es-MX" sz="2400" b="1" dirty="0" err="1" smtClean="0"/>
              <a:t>tihyu</a:t>
            </a:r>
            <a:r>
              <a:rPr lang="es-MX" sz="2400" b="1" dirty="0" smtClean="0"/>
              <a:t> </a:t>
            </a:r>
            <a:r>
              <a:rPr lang="es-MX" sz="2400" b="1" dirty="0" err="1" smtClean="0"/>
              <a:t>neki'im</a:t>
            </a:r>
            <a:r>
              <a:rPr lang="es-MX" sz="2400" b="1" dirty="0" smtClean="0"/>
              <a:t>.</a:t>
            </a:r>
          </a:p>
          <a:p>
            <a:r>
              <a:rPr lang="es-MX" sz="2400" dirty="0" smtClean="0"/>
              <a:t>Menashé entonces estuvo de acuerdo en que todos eran culpables.</a:t>
            </a:r>
          </a:p>
          <a:p>
            <a:r>
              <a:rPr lang="es-MX" sz="2400" dirty="0" smtClean="0"/>
              <a:t>Rambán: Menashé respondió: “Me están diciendo que su ofrecimiento de convertirse en esclavos es voluntario, pues se equivocan. Ya que recae una sospecha sobre todos, todos quedarían bajo arresto, pero de acuerdo a sus palabras, liberaré a todos, menos al culpable”</a:t>
            </a:r>
            <a:endParaRPr lang="es-MX" sz="2400"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i="1" dirty="0" smtClean="0"/>
              <a:t>44:11 </a:t>
            </a:r>
            <a:r>
              <a:rPr lang="es-MX" sz="2400" i="1" dirty="0" smtClean="0"/>
              <a:t>Y ellos se apresuraron y bajaron cada uno su costal en tierra, y abrió cada cual su costal.</a:t>
            </a:r>
          </a:p>
          <a:p>
            <a:r>
              <a:rPr lang="es-MX" sz="2400" b="1" dirty="0" err="1" smtClean="0"/>
              <a:t>Vayemaharu</a:t>
            </a:r>
            <a:r>
              <a:rPr lang="es-MX" sz="2400" b="1" dirty="0" smtClean="0"/>
              <a:t> </a:t>
            </a:r>
            <a:r>
              <a:rPr lang="es-MX" sz="2400" b="1" dirty="0" err="1" smtClean="0"/>
              <a:t>vayoridu</a:t>
            </a:r>
            <a:r>
              <a:rPr lang="es-MX" sz="2400" b="1" dirty="0" smtClean="0"/>
              <a:t> ish et-</a:t>
            </a:r>
            <a:r>
              <a:rPr lang="es-MX" sz="2400" b="1" dirty="0" err="1" smtClean="0"/>
              <a:t>amtajto</a:t>
            </a:r>
            <a:r>
              <a:rPr lang="es-MX" sz="2400" b="1" dirty="0" smtClean="0"/>
              <a:t> </a:t>
            </a:r>
            <a:r>
              <a:rPr lang="es-MX" sz="2400" b="1" dirty="0" err="1" smtClean="0"/>
              <a:t>artsah</a:t>
            </a:r>
            <a:r>
              <a:rPr lang="es-MX" sz="2400" b="1" dirty="0" smtClean="0"/>
              <a:t> </a:t>
            </a:r>
            <a:r>
              <a:rPr lang="es-MX" sz="2400" b="1" dirty="0" err="1" smtClean="0"/>
              <a:t>vayifteju</a:t>
            </a:r>
            <a:r>
              <a:rPr lang="es-MX" sz="2400" b="1" dirty="0" smtClean="0"/>
              <a:t> ish </a:t>
            </a:r>
            <a:r>
              <a:rPr lang="es-MX" sz="2400" b="1" dirty="0" err="1" smtClean="0"/>
              <a:t>amtajto</a:t>
            </a:r>
            <a:r>
              <a:rPr lang="es-MX" sz="2400" b="1" dirty="0" smtClean="0"/>
              <a:t>.</a:t>
            </a:r>
            <a:endParaRPr lang="es-MX" sz="2400" dirty="0" smtClean="0"/>
          </a:p>
          <a:p>
            <a:r>
              <a:rPr lang="es-MX" sz="2400" i="1" dirty="0" smtClean="0"/>
              <a:t>44:12 Y él registró, principiando con el mayor y acabando con el menor; y fue hallada la copa en el costal de Benjamín.</a:t>
            </a:r>
          </a:p>
          <a:p>
            <a:r>
              <a:rPr lang="es-MX" sz="2400" b="1" dirty="0" err="1" smtClean="0"/>
              <a:t>Vayejapes</a:t>
            </a:r>
            <a:r>
              <a:rPr lang="es-MX" sz="2400" b="1" dirty="0" smtClean="0"/>
              <a:t> </a:t>
            </a:r>
            <a:r>
              <a:rPr lang="es-MX" sz="2400" b="1" dirty="0" err="1" smtClean="0"/>
              <a:t>bagadol</a:t>
            </a:r>
            <a:r>
              <a:rPr lang="es-MX" sz="2400" b="1" dirty="0" smtClean="0"/>
              <a:t> </a:t>
            </a:r>
            <a:r>
              <a:rPr lang="es-MX" sz="2400" b="1" dirty="0" err="1" smtClean="0"/>
              <a:t>hejel</a:t>
            </a:r>
            <a:r>
              <a:rPr lang="es-MX" sz="2400" b="1" dirty="0" smtClean="0"/>
              <a:t> </a:t>
            </a:r>
            <a:r>
              <a:rPr lang="es-MX" sz="2400" b="1" dirty="0" err="1" smtClean="0"/>
              <a:t>uvakaton</a:t>
            </a:r>
            <a:r>
              <a:rPr lang="es-MX" sz="2400" b="1" dirty="0" smtClean="0"/>
              <a:t> </a:t>
            </a:r>
            <a:r>
              <a:rPr lang="es-MX" sz="2400" b="1" dirty="0" err="1" smtClean="0"/>
              <a:t>kilah</a:t>
            </a:r>
            <a:r>
              <a:rPr lang="es-MX" sz="2400" b="1" dirty="0" smtClean="0"/>
              <a:t> </a:t>
            </a:r>
            <a:r>
              <a:rPr lang="es-MX" sz="2400" b="1" dirty="0" err="1" smtClean="0"/>
              <a:t>vayimatse</a:t>
            </a:r>
            <a:r>
              <a:rPr lang="es-MX" sz="2400" b="1" dirty="0" smtClean="0"/>
              <a:t> </a:t>
            </a:r>
            <a:r>
              <a:rPr lang="es-MX" sz="2400" b="1" dirty="0" err="1" smtClean="0"/>
              <a:t>hagavia</a:t>
            </a:r>
            <a:r>
              <a:rPr lang="es-MX" sz="2400" b="1" dirty="0" smtClean="0"/>
              <a:t> </a:t>
            </a:r>
            <a:r>
              <a:rPr lang="es-MX" sz="2400" b="1" dirty="0" err="1" smtClean="0"/>
              <a:t>be'amtajat</a:t>
            </a:r>
            <a:r>
              <a:rPr lang="es-MX" sz="2400" b="1" dirty="0" smtClean="0"/>
              <a:t> Binyamin.</a:t>
            </a:r>
            <a:endParaRPr lang="es-MX" sz="2400" dirty="0" smtClean="0"/>
          </a:p>
          <a:p>
            <a:r>
              <a:rPr lang="es-MX" sz="2400" dirty="0" smtClean="0"/>
              <a:t>Menashé revisó a todos comenzando por el mayor para que no resultara obvio que ya sabía donde estaba.</a:t>
            </a:r>
            <a:endParaRPr lang="es-MX" sz="2400" dirty="0"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Hay un Midrash citado por el </a:t>
            </a:r>
            <a:r>
              <a:rPr lang="es-MX" sz="2400" dirty="0" err="1" smtClean="0"/>
              <a:t>Maharil</a:t>
            </a:r>
            <a:r>
              <a:rPr lang="es-MX" sz="2400" dirty="0" smtClean="0"/>
              <a:t> </a:t>
            </a:r>
            <a:r>
              <a:rPr lang="es-MX" sz="2400" dirty="0" err="1" smtClean="0"/>
              <a:t>Diskin</a:t>
            </a:r>
            <a:r>
              <a:rPr lang="es-MX" sz="2400" dirty="0" smtClean="0"/>
              <a:t>, que dice que </a:t>
            </a:r>
            <a:r>
              <a:rPr lang="es-MX" sz="2400" dirty="0" err="1" smtClean="0"/>
              <a:t>Menashe</a:t>
            </a:r>
            <a:r>
              <a:rPr lang="es-MX" sz="2400" dirty="0" smtClean="0"/>
              <a:t> revisó solamente los costales de Shimón y Binyamín, ya que ellos demostraron su inocencia al devolver el dinero, pero el egipcio reconoció que tenían razón a medias, porque eso no aplicaba a Shimón ya que en ese entonces él estaba encarcelado en Egipto y Binyamín no se hallaba con ellos al estar en Canaán, por lo que ninguno de los dos había devuelto tal dinero.</a:t>
            </a:r>
          </a:p>
          <a:p>
            <a:r>
              <a:rPr lang="es-MX" sz="2400" dirty="0" smtClean="0"/>
              <a:t>Siendo así, la sospecha recayó sobre ellos dos, por lo que el funcionario decidió revisar las bolsas de Shimón y Binyamín comenzando por el mayor.</a:t>
            </a:r>
            <a:endParaRPr lang="es-MX" sz="2400"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i="1" dirty="0" smtClean="0"/>
              <a:t>44:13 Entonces ellos rasgaron sus vestidos, y cargando cada uno su asno volvieron a la ciudad.</a:t>
            </a:r>
          </a:p>
          <a:p>
            <a:r>
              <a:rPr lang="es-MX" sz="2400" b="1" dirty="0" err="1" smtClean="0"/>
              <a:t>Vayikre'u</a:t>
            </a:r>
            <a:r>
              <a:rPr lang="es-MX" sz="2400" b="1" dirty="0" smtClean="0"/>
              <a:t> </a:t>
            </a:r>
            <a:r>
              <a:rPr lang="es-MX" sz="2400" b="1" dirty="0" err="1" smtClean="0"/>
              <a:t>simlotam</a:t>
            </a:r>
            <a:r>
              <a:rPr lang="es-MX" sz="2400" b="1" dirty="0" smtClean="0"/>
              <a:t> </a:t>
            </a:r>
            <a:r>
              <a:rPr lang="es-MX" sz="2400" b="1" dirty="0" err="1" smtClean="0"/>
              <a:t>vaya'amos</a:t>
            </a:r>
            <a:r>
              <a:rPr lang="es-MX" sz="2400" b="1" dirty="0" smtClean="0"/>
              <a:t> ish al-</a:t>
            </a:r>
            <a:r>
              <a:rPr lang="es-MX" sz="2400" b="1" dirty="0" err="1" smtClean="0"/>
              <a:t>jamoro</a:t>
            </a:r>
            <a:r>
              <a:rPr lang="es-MX" sz="2400" b="1" dirty="0" smtClean="0"/>
              <a:t> </a:t>
            </a:r>
            <a:r>
              <a:rPr lang="es-MX" sz="2400" b="1" dirty="0" err="1" smtClean="0"/>
              <a:t>vayashuvu</a:t>
            </a:r>
            <a:r>
              <a:rPr lang="es-MX" sz="2400" b="1" dirty="0" smtClean="0"/>
              <a:t> </a:t>
            </a:r>
            <a:r>
              <a:rPr lang="es-MX" sz="2400" b="1" dirty="0" err="1" smtClean="0"/>
              <a:t>ha'irah</a:t>
            </a:r>
            <a:r>
              <a:rPr lang="es-MX" sz="2400" b="1" dirty="0" smtClean="0"/>
              <a:t>.</a:t>
            </a:r>
          </a:p>
          <a:p>
            <a:r>
              <a:rPr lang="es-MX" sz="2400" dirty="0" smtClean="0"/>
              <a:t>El Midrash señala que aquí recibían </a:t>
            </a:r>
            <a:r>
              <a:rPr lang="es-MX" sz="2400" dirty="0" err="1" smtClean="0"/>
              <a:t>midat</a:t>
            </a:r>
            <a:r>
              <a:rPr lang="es-MX" sz="2400" dirty="0" smtClean="0"/>
              <a:t> keneged </a:t>
            </a:r>
            <a:r>
              <a:rPr lang="es-MX" sz="2400" dirty="0" err="1" smtClean="0"/>
              <a:t>midat</a:t>
            </a:r>
            <a:r>
              <a:rPr lang="es-MX" sz="2400" dirty="0" smtClean="0"/>
              <a:t>. Cuando enviaron la túnica ensangrentada a su padre, Yacov se rasgó sus vestiduras en señal de duelo. Ahora ellos pasan por la misma situación.</a:t>
            </a:r>
            <a:endParaRPr lang="es-MX" sz="2400" dirty="0" smtClean="0"/>
          </a:p>
          <a:p>
            <a:r>
              <a:rPr lang="es-MX" sz="2400" i="1" dirty="0" smtClean="0"/>
              <a:t>44:14  Y </a:t>
            </a:r>
            <a:r>
              <a:rPr lang="es-MX" sz="2400" i="1" dirty="0" smtClean="0"/>
              <a:t>vino Judá con sus hermanos a casa de José, y él estaba todavía allí, y se postraron delante de él en tierra.</a:t>
            </a:r>
          </a:p>
          <a:p>
            <a:r>
              <a:rPr lang="es-MX" sz="2400" b="1" dirty="0" err="1" smtClean="0"/>
              <a:t>Vayavo</a:t>
            </a:r>
            <a:r>
              <a:rPr lang="es-MX" sz="2400" b="1" dirty="0" smtClean="0"/>
              <a:t> </a:t>
            </a:r>
            <a:r>
              <a:rPr lang="es-MX" sz="2400" b="1" dirty="0" err="1" smtClean="0"/>
              <a:t>Yehudah</a:t>
            </a:r>
            <a:r>
              <a:rPr lang="es-MX" sz="2400" b="1" dirty="0" smtClean="0"/>
              <a:t> </a:t>
            </a:r>
            <a:r>
              <a:rPr lang="es-MX" sz="2400" b="1" dirty="0" err="1" smtClean="0"/>
              <a:t>ve'ejav</a:t>
            </a:r>
            <a:r>
              <a:rPr lang="es-MX" sz="2400" b="1" dirty="0" smtClean="0"/>
              <a:t> </a:t>
            </a:r>
            <a:r>
              <a:rPr lang="es-MX" sz="2400" b="1" dirty="0" err="1" smtClean="0"/>
              <a:t>beytah</a:t>
            </a:r>
            <a:r>
              <a:rPr lang="es-MX" sz="2400" b="1" dirty="0" smtClean="0"/>
              <a:t> Yosef </a:t>
            </a:r>
            <a:r>
              <a:rPr lang="es-MX" sz="2400" b="1" dirty="0" err="1" smtClean="0"/>
              <a:t>vehu</a:t>
            </a:r>
            <a:r>
              <a:rPr lang="es-MX" sz="2400" b="1" dirty="0" smtClean="0"/>
              <a:t> </a:t>
            </a:r>
            <a:r>
              <a:rPr lang="es-MX" sz="2400" b="1" dirty="0" err="1" smtClean="0"/>
              <a:t>odenu</a:t>
            </a:r>
            <a:r>
              <a:rPr lang="es-MX" sz="2400" b="1" dirty="0" smtClean="0"/>
              <a:t> </a:t>
            </a:r>
            <a:r>
              <a:rPr lang="es-MX" sz="2400" b="1" dirty="0" err="1" smtClean="0"/>
              <a:t>sham</a:t>
            </a:r>
            <a:r>
              <a:rPr lang="es-MX" sz="2400" b="1" dirty="0" smtClean="0"/>
              <a:t> </a:t>
            </a:r>
            <a:r>
              <a:rPr lang="es-MX" sz="2400" b="1" dirty="0" err="1" smtClean="0"/>
              <a:t>vayiplu</a:t>
            </a:r>
            <a:r>
              <a:rPr lang="es-MX" sz="2400" b="1" dirty="0" smtClean="0"/>
              <a:t> </a:t>
            </a:r>
            <a:r>
              <a:rPr lang="es-MX" sz="2400" b="1" dirty="0" err="1" smtClean="0"/>
              <a:t>lefanav</a:t>
            </a:r>
            <a:r>
              <a:rPr lang="es-MX" sz="2400" b="1" dirty="0" smtClean="0"/>
              <a:t> </a:t>
            </a:r>
            <a:r>
              <a:rPr lang="es-MX" sz="2400" b="1" dirty="0" err="1" smtClean="0"/>
              <a:t>artsah</a:t>
            </a:r>
            <a:r>
              <a:rPr lang="es-MX" sz="2400" b="1" dirty="0" smtClean="0"/>
              <a:t>.</a:t>
            </a:r>
            <a:endParaRPr lang="es-MX" sz="2400" dirty="0" smtClean="0"/>
          </a:p>
          <a:p>
            <a:endParaRPr lang="es-MX" sz="2400"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El Midrash </a:t>
            </a:r>
            <a:r>
              <a:rPr lang="es-MX" sz="2400" dirty="0" err="1" smtClean="0"/>
              <a:t>HaGadol</a:t>
            </a:r>
            <a:r>
              <a:rPr lang="es-MX" sz="2400" dirty="0" smtClean="0"/>
              <a:t> señala que </a:t>
            </a:r>
            <a:r>
              <a:rPr lang="es-MX" sz="2400" dirty="0" err="1" smtClean="0"/>
              <a:t>Menashe</a:t>
            </a:r>
            <a:r>
              <a:rPr lang="es-MX" sz="2400" dirty="0" smtClean="0"/>
              <a:t> los envió a la casa de Yosef para evitarles la vergüenza de que los egipcios los vieran en semejante situación.</a:t>
            </a:r>
          </a:p>
          <a:p>
            <a:r>
              <a:rPr lang="es-MX" sz="2400" dirty="0" smtClean="0"/>
              <a:t>Ahora, al arrojarse al suelo delante de Yosef, el sueño de Yosef se estaba cumpliendo, ya que las 11 estrellas se estaban inclinando ante él. (37:9)</a:t>
            </a:r>
          </a:p>
          <a:p>
            <a:endParaRPr lang="es-MX" sz="2400" dirty="0" smtClean="0"/>
          </a:p>
          <a:p>
            <a:r>
              <a:rPr lang="es-MX" sz="2400" i="1" dirty="0" smtClean="0"/>
              <a:t>44:15 Y les dijo José: ¿Qué acto es éste que habéis hecho? Por cierto, sabíais que un hombre como yo puede adivinar.</a:t>
            </a:r>
          </a:p>
          <a:p>
            <a:r>
              <a:rPr lang="es-MX" sz="2400" b="1" dirty="0" err="1" smtClean="0"/>
              <a:t>Vayomer</a:t>
            </a:r>
            <a:r>
              <a:rPr lang="es-MX" sz="2400" b="1" dirty="0" smtClean="0"/>
              <a:t> </a:t>
            </a:r>
            <a:r>
              <a:rPr lang="es-MX" sz="2400" b="1" dirty="0" err="1" smtClean="0"/>
              <a:t>lahem</a:t>
            </a:r>
            <a:r>
              <a:rPr lang="es-MX" sz="2400" b="1" dirty="0" smtClean="0"/>
              <a:t> Yosef </a:t>
            </a:r>
            <a:r>
              <a:rPr lang="es-MX" sz="2400" b="1" dirty="0" err="1" smtClean="0"/>
              <a:t>mah-hama'aseh</a:t>
            </a:r>
            <a:r>
              <a:rPr lang="es-MX" sz="2400" b="1" dirty="0" smtClean="0"/>
              <a:t> </a:t>
            </a:r>
            <a:r>
              <a:rPr lang="es-MX" sz="2400" b="1" dirty="0" err="1" smtClean="0"/>
              <a:t>hazeh</a:t>
            </a:r>
            <a:r>
              <a:rPr lang="es-MX" sz="2400" b="1" dirty="0" smtClean="0"/>
              <a:t> asher </a:t>
            </a:r>
            <a:r>
              <a:rPr lang="es-MX" sz="2400" b="1" dirty="0" err="1" smtClean="0"/>
              <a:t>asitem</a:t>
            </a:r>
            <a:r>
              <a:rPr lang="es-MX" sz="2400" b="1" dirty="0" smtClean="0"/>
              <a:t> halo </a:t>
            </a:r>
            <a:r>
              <a:rPr lang="es-MX" sz="2400" b="1" dirty="0" err="1" smtClean="0"/>
              <a:t>yedatem</a:t>
            </a:r>
            <a:r>
              <a:rPr lang="es-MX" sz="2400" b="1" dirty="0" smtClean="0"/>
              <a:t> ki-</a:t>
            </a:r>
            <a:r>
              <a:rPr lang="es-MX" sz="2400" b="1" dirty="0" err="1" smtClean="0"/>
              <a:t>najesh</a:t>
            </a:r>
            <a:r>
              <a:rPr lang="es-MX" sz="2400" b="1" dirty="0" smtClean="0"/>
              <a:t> </a:t>
            </a:r>
            <a:r>
              <a:rPr lang="es-MX" sz="2400" b="1" dirty="0" err="1" smtClean="0"/>
              <a:t>yenajesh</a:t>
            </a:r>
            <a:r>
              <a:rPr lang="es-MX" sz="2400" b="1" dirty="0" smtClean="0"/>
              <a:t> ish asher </a:t>
            </a:r>
            <a:r>
              <a:rPr lang="es-MX" sz="2400" b="1" dirty="0" err="1" smtClean="0"/>
              <a:t>kamoni</a:t>
            </a:r>
            <a:r>
              <a:rPr lang="es-MX" sz="2400" b="1" dirty="0" smtClean="0"/>
              <a:t>.</a:t>
            </a:r>
            <a:endParaRPr lang="es-MX" sz="2400"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Yosef los reprende por sus actos pero no les reprocha su ingratitud como lo hizo Menashé. </a:t>
            </a:r>
          </a:p>
          <a:p>
            <a:r>
              <a:rPr lang="es-MX" sz="2400" dirty="0" smtClean="0"/>
              <a:t>Y lamentó que sus hermanos hubieran sido tan necios.</a:t>
            </a:r>
            <a:endParaRPr lang="es-MX" sz="2400" dirty="0" smtClean="0"/>
          </a:p>
          <a:p>
            <a:r>
              <a:rPr lang="es-MX" sz="2400" dirty="0" smtClean="0"/>
              <a:t>Por eso les dice, acaso no pensaron que un consumado adivino como yo no iba a percatarse de que ustedes son culpables?</a:t>
            </a:r>
          </a:p>
          <a:p>
            <a:r>
              <a:rPr lang="es-MX" sz="2400" dirty="0" smtClean="0"/>
              <a:t>Acaso creían que al despojarlo de su copa le iban a impedir practicar sus artes ocultas?</a:t>
            </a:r>
          </a:p>
          <a:p>
            <a:r>
              <a:rPr lang="es-MX" sz="2400" dirty="0" smtClean="0"/>
              <a:t>Entonces Yehudá toma la vocería.</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i="1" dirty="0" smtClean="0"/>
              <a:t>44:16 </a:t>
            </a:r>
            <a:r>
              <a:rPr lang="es-MX" sz="2400" i="1" dirty="0" smtClean="0"/>
              <a:t>Y dijo Judá: ¿Qué diremos a mi señor? ¿Qué hablaremos o con qué nos justificaremos? Dios ha hallado (como cobrarse) la iniquidad de tus siervos. ¡Henos aquí siervos de mi señor, así nosotros como aquél en cuyo poder fue hallada la copa!</a:t>
            </a:r>
          </a:p>
          <a:p>
            <a:r>
              <a:rPr lang="es-MX" sz="2400" b="1" dirty="0" err="1" smtClean="0"/>
              <a:t>Vayomer</a:t>
            </a:r>
            <a:r>
              <a:rPr lang="es-MX" sz="2400" b="1" dirty="0" smtClean="0"/>
              <a:t> </a:t>
            </a:r>
            <a:r>
              <a:rPr lang="es-MX" sz="2400" b="1" dirty="0" err="1" smtClean="0"/>
              <a:t>Yehudah</a:t>
            </a:r>
            <a:r>
              <a:rPr lang="es-MX" sz="2400" b="1" dirty="0" smtClean="0"/>
              <a:t> </a:t>
            </a:r>
            <a:r>
              <a:rPr lang="es-MX" sz="2400" b="1" dirty="0" err="1" smtClean="0"/>
              <a:t>mah-nomar</a:t>
            </a:r>
            <a:r>
              <a:rPr lang="es-MX" sz="2400" b="1" dirty="0" smtClean="0"/>
              <a:t> </a:t>
            </a:r>
            <a:r>
              <a:rPr lang="es-MX" sz="2400" b="1" dirty="0" err="1" smtClean="0"/>
              <a:t>ladoni</a:t>
            </a:r>
            <a:r>
              <a:rPr lang="es-MX" sz="2400" b="1" dirty="0" smtClean="0"/>
              <a:t> </a:t>
            </a:r>
            <a:r>
              <a:rPr lang="es-MX" sz="2400" b="1" dirty="0" err="1" smtClean="0"/>
              <a:t>mah-nedaber</a:t>
            </a:r>
            <a:r>
              <a:rPr lang="es-MX" sz="2400" b="1" dirty="0" smtClean="0"/>
              <a:t> </a:t>
            </a:r>
            <a:r>
              <a:rPr lang="es-MX" sz="2400" b="1" dirty="0" err="1" smtClean="0"/>
              <a:t>umah-nitstadak</a:t>
            </a:r>
            <a:r>
              <a:rPr lang="es-MX" sz="2400" b="1" dirty="0" smtClean="0"/>
              <a:t> </a:t>
            </a:r>
            <a:r>
              <a:rPr lang="es-MX" sz="2400" b="1" dirty="0" err="1" smtClean="0"/>
              <a:t>ha'Elohim</a:t>
            </a:r>
            <a:r>
              <a:rPr lang="es-MX" sz="2400" b="1" dirty="0" smtClean="0"/>
              <a:t> </a:t>
            </a:r>
            <a:r>
              <a:rPr lang="es-MX" sz="2400" b="1" dirty="0" err="1" smtClean="0"/>
              <a:t>matsa</a:t>
            </a:r>
            <a:r>
              <a:rPr lang="es-MX" sz="2400" b="1" dirty="0" smtClean="0"/>
              <a:t> et-</a:t>
            </a:r>
            <a:r>
              <a:rPr lang="es-MX" sz="2400" b="1" dirty="0" err="1" smtClean="0"/>
              <a:t>avon</a:t>
            </a:r>
            <a:r>
              <a:rPr lang="es-MX" sz="2400" b="1" dirty="0" smtClean="0"/>
              <a:t> </a:t>
            </a:r>
            <a:r>
              <a:rPr lang="es-MX" sz="2400" b="1" dirty="0" err="1" smtClean="0"/>
              <a:t>avadeyja</a:t>
            </a:r>
            <a:r>
              <a:rPr lang="es-MX" sz="2400" b="1" dirty="0" smtClean="0"/>
              <a:t> </a:t>
            </a:r>
            <a:r>
              <a:rPr lang="es-MX" sz="2400" b="1" dirty="0" err="1" smtClean="0"/>
              <a:t>hinenu</a:t>
            </a:r>
            <a:r>
              <a:rPr lang="es-MX" sz="2400" b="1" dirty="0" smtClean="0"/>
              <a:t> </a:t>
            </a:r>
            <a:r>
              <a:rPr lang="es-MX" sz="2400" b="1" dirty="0" err="1" smtClean="0"/>
              <a:t>avadim</a:t>
            </a:r>
            <a:r>
              <a:rPr lang="es-MX" sz="2400" b="1" dirty="0" smtClean="0"/>
              <a:t> </a:t>
            </a:r>
            <a:r>
              <a:rPr lang="es-MX" sz="2400" b="1" dirty="0" err="1" smtClean="0"/>
              <a:t>l'adoni</a:t>
            </a:r>
            <a:r>
              <a:rPr lang="es-MX" sz="2400" b="1" dirty="0" smtClean="0"/>
              <a:t> </a:t>
            </a:r>
            <a:r>
              <a:rPr lang="es-MX" sz="2400" b="1" dirty="0" err="1" smtClean="0"/>
              <a:t>gam-anajnu</a:t>
            </a:r>
            <a:r>
              <a:rPr lang="es-MX" sz="2400" b="1" dirty="0" smtClean="0"/>
              <a:t> </a:t>
            </a:r>
            <a:r>
              <a:rPr lang="es-MX" sz="2400" b="1" dirty="0" err="1" smtClean="0"/>
              <a:t>gam</a:t>
            </a:r>
            <a:r>
              <a:rPr lang="es-MX" sz="2400" b="1" dirty="0" smtClean="0"/>
              <a:t> asher-</a:t>
            </a:r>
            <a:r>
              <a:rPr lang="es-MX" sz="2400" b="1" dirty="0" err="1" smtClean="0"/>
              <a:t>nimtsa</a:t>
            </a:r>
            <a:r>
              <a:rPr lang="es-MX" sz="2400" b="1" dirty="0" smtClean="0"/>
              <a:t> </a:t>
            </a:r>
            <a:r>
              <a:rPr lang="es-MX" sz="2400" b="1" dirty="0" err="1" smtClean="0"/>
              <a:t>hagavia</a:t>
            </a:r>
            <a:r>
              <a:rPr lang="es-MX" sz="2400" b="1" dirty="0" smtClean="0"/>
              <a:t> </a:t>
            </a:r>
            <a:r>
              <a:rPr lang="es-MX" sz="2400" b="1" dirty="0" err="1" smtClean="0"/>
              <a:t>beyado</a:t>
            </a:r>
            <a:r>
              <a:rPr lang="es-MX" sz="2400" b="1" dirty="0" smtClean="0"/>
              <a:t>.</a:t>
            </a:r>
            <a:endParaRPr lang="es-MX" sz="2400" dirty="0" smtClean="0"/>
          </a:p>
          <a:p>
            <a:endParaRPr lang="es-MX" sz="2400"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Dice Abarbanel que la situación no daba para excusas porque los hechos demostraban todo lo contrario.</a:t>
            </a:r>
          </a:p>
          <a:p>
            <a:r>
              <a:rPr lang="es-MX" sz="2400" dirty="0" smtClean="0"/>
              <a:t>Las palabras de Yehudá no solo abordan la reprimenda de Yosef, sino que también alcanza a ver cómo le va a responder a Yacov con quien se había comprometido: que podemos decir a nuestro padre, y cómo podemos justificarnos ante la Presencia Divina? </a:t>
            </a:r>
            <a:r>
              <a:rPr lang="es-MX" sz="2400" i="1" dirty="0" smtClean="0"/>
              <a:t>Tanjumá </a:t>
            </a:r>
            <a:r>
              <a:rPr lang="es-MX" sz="2400" i="1" dirty="0" err="1" smtClean="0"/>
              <a:t>Lashán</a:t>
            </a:r>
            <a:r>
              <a:rPr lang="es-MX" sz="2400" i="1" dirty="0" smtClean="0"/>
              <a:t>.</a:t>
            </a:r>
          </a:p>
          <a:p>
            <a:r>
              <a:rPr lang="es-MX" sz="2400" i="1" dirty="0" smtClean="0"/>
              <a:t>“Sabemos que no hemos cometido ninguna falta en este sentido. Esto es algo que viene de Dios, quien hizo que nos sobreviniera todo esto porque quiere castigarnos por un pecado anterior. Es como si la anterior falta hubiera quedado en suspenso, pero ahora ha sido hallada. ‘el Acreedor encontró una oportunidad para cobrar”</a:t>
            </a:r>
            <a:r>
              <a:rPr lang="es-MX" sz="2400" dirty="0" smtClean="0"/>
              <a:t> </a:t>
            </a:r>
            <a:r>
              <a:rPr lang="es-MX" sz="2400" i="1" dirty="0" smtClean="0"/>
              <a:t>Rashí</a:t>
            </a:r>
            <a:endParaRPr lang="es-MX" sz="2400" i="1" dirty="0"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300" i="1" dirty="0" smtClean="0"/>
              <a:t>44:17 Y él respondió: ¡Lejos de mí hacer esto! El hombre en cuyo poder fue hallada la copa, ése será mi siervo; mas en cuanto a vosotros, subid en paz a casa de vuestro padre. </a:t>
            </a:r>
          </a:p>
          <a:p>
            <a:r>
              <a:rPr lang="es-MX" sz="2300" b="1" dirty="0" err="1" smtClean="0"/>
              <a:t>Vayomer</a:t>
            </a:r>
            <a:r>
              <a:rPr lang="es-MX" sz="2300" b="1" dirty="0" smtClean="0"/>
              <a:t> </a:t>
            </a:r>
            <a:r>
              <a:rPr lang="es-MX" sz="2300" b="1" dirty="0" err="1" smtClean="0"/>
              <a:t>jalilah</a:t>
            </a:r>
            <a:r>
              <a:rPr lang="es-MX" sz="2300" b="1" dirty="0" smtClean="0"/>
              <a:t> </a:t>
            </a:r>
            <a:r>
              <a:rPr lang="es-MX" sz="2300" b="1" dirty="0" err="1" smtClean="0"/>
              <a:t>li</a:t>
            </a:r>
            <a:r>
              <a:rPr lang="es-MX" sz="2300" b="1" dirty="0" smtClean="0"/>
              <a:t> </a:t>
            </a:r>
            <a:r>
              <a:rPr lang="es-MX" sz="2300" b="1" dirty="0" err="1" smtClean="0"/>
              <a:t>me'asot</a:t>
            </a:r>
            <a:r>
              <a:rPr lang="es-MX" sz="2300" b="1" dirty="0" smtClean="0"/>
              <a:t> </a:t>
            </a:r>
            <a:r>
              <a:rPr lang="es-MX" sz="2300" b="1" dirty="0" err="1" smtClean="0"/>
              <a:t>zot</a:t>
            </a:r>
            <a:r>
              <a:rPr lang="es-MX" sz="2300" b="1" dirty="0" smtClean="0"/>
              <a:t> </a:t>
            </a:r>
            <a:r>
              <a:rPr lang="es-MX" sz="2300" b="1" dirty="0" err="1" smtClean="0"/>
              <a:t>ha'ish</a:t>
            </a:r>
            <a:r>
              <a:rPr lang="es-MX" sz="2300" b="1" dirty="0" smtClean="0"/>
              <a:t> asher </a:t>
            </a:r>
            <a:r>
              <a:rPr lang="es-MX" sz="2300" b="1" dirty="0" err="1" smtClean="0"/>
              <a:t>nimtsa</a:t>
            </a:r>
            <a:r>
              <a:rPr lang="es-MX" sz="2300" b="1" dirty="0" smtClean="0"/>
              <a:t> </a:t>
            </a:r>
            <a:r>
              <a:rPr lang="es-MX" sz="2300" b="1" dirty="0" err="1" smtClean="0"/>
              <a:t>hagavia</a:t>
            </a:r>
            <a:r>
              <a:rPr lang="es-MX" sz="2300" b="1" dirty="0" smtClean="0"/>
              <a:t> </a:t>
            </a:r>
            <a:r>
              <a:rPr lang="es-MX" sz="2300" b="1" dirty="0" err="1" smtClean="0"/>
              <a:t>beyado</a:t>
            </a:r>
            <a:r>
              <a:rPr lang="es-MX" sz="2300" b="1" dirty="0" smtClean="0"/>
              <a:t> hu </a:t>
            </a:r>
            <a:r>
              <a:rPr lang="es-MX" sz="2300" b="1" dirty="0" err="1" smtClean="0"/>
              <a:t>yihyeh-li</a:t>
            </a:r>
            <a:r>
              <a:rPr lang="es-MX" sz="2300" b="1" dirty="0" smtClean="0"/>
              <a:t> </a:t>
            </a:r>
            <a:r>
              <a:rPr lang="es-MX" sz="2300" b="1" dirty="0" err="1" smtClean="0"/>
              <a:t>aved</a:t>
            </a:r>
            <a:r>
              <a:rPr lang="es-MX" sz="2300" b="1" dirty="0" smtClean="0"/>
              <a:t> </a:t>
            </a:r>
            <a:r>
              <a:rPr lang="es-MX" sz="2300" b="1" dirty="0" err="1" smtClean="0"/>
              <a:t>ve'atem</a:t>
            </a:r>
            <a:r>
              <a:rPr lang="es-MX" sz="2300" b="1" dirty="0" smtClean="0"/>
              <a:t> </a:t>
            </a:r>
            <a:r>
              <a:rPr lang="es-MX" sz="2300" b="1" dirty="0" err="1" smtClean="0"/>
              <a:t>alu</a:t>
            </a:r>
            <a:r>
              <a:rPr lang="es-MX" sz="2300" b="1" dirty="0" smtClean="0"/>
              <a:t> </a:t>
            </a:r>
            <a:r>
              <a:rPr lang="es-MX" sz="2300" b="1" dirty="0" err="1" smtClean="0"/>
              <a:t>leshalom</a:t>
            </a:r>
            <a:r>
              <a:rPr lang="es-MX" sz="2300" b="1" dirty="0" smtClean="0"/>
              <a:t> el-</a:t>
            </a:r>
            <a:r>
              <a:rPr lang="es-MX" sz="2300" b="1" dirty="0" err="1" smtClean="0"/>
              <a:t>avijem</a:t>
            </a:r>
            <a:r>
              <a:rPr lang="es-MX" sz="2300" b="1" dirty="0" smtClean="0"/>
              <a:t>.</a:t>
            </a:r>
            <a:endParaRPr lang="es-MX" sz="2300" dirty="0" smtClean="0"/>
          </a:p>
          <a:p>
            <a:r>
              <a:rPr lang="es-MX" sz="2300" i="1" dirty="0" smtClean="0"/>
              <a:t>44:18 Y </a:t>
            </a:r>
            <a:r>
              <a:rPr lang="es-MX" sz="2300" i="1" dirty="0" smtClean="0"/>
              <a:t>Yehudá </a:t>
            </a:r>
            <a:r>
              <a:rPr lang="es-MX" sz="2300" i="1" dirty="0" smtClean="0"/>
              <a:t>se llegó a él y dijo: Ruego, mi señor, que pueda hablar tu siervo una palabra en presencia de mi señor, y no se encienda tu ira contra tu siervo; porque tú eres igual al Faraón.</a:t>
            </a:r>
          </a:p>
          <a:p>
            <a:r>
              <a:rPr lang="es-MX" sz="2300" b="1" dirty="0" err="1" smtClean="0"/>
              <a:t>Vayigash</a:t>
            </a:r>
            <a:r>
              <a:rPr lang="es-MX" sz="2300" b="1" dirty="0" smtClean="0"/>
              <a:t> </a:t>
            </a:r>
            <a:r>
              <a:rPr lang="es-MX" sz="2300" b="1" dirty="0" err="1" smtClean="0"/>
              <a:t>elav</a:t>
            </a:r>
            <a:r>
              <a:rPr lang="es-MX" sz="2300" b="1" dirty="0" smtClean="0"/>
              <a:t> </a:t>
            </a:r>
            <a:r>
              <a:rPr lang="es-MX" sz="2300" b="1" dirty="0" err="1" smtClean="0"/>
              <a:t>Yehudah</a:t>
            </a:r>
            <a:r>
              <a:rPr lang="es-MX" sz="2300" b="1" dirty="0" smtClean="0"/>
              <a:t> </a:t>
            </a:r>
            <a:r>
              <a:rPr lang="es-MX" sz="2300" b="1" dirty="0" err="1" smtClean="0"/>
              <a:t>vayomer</a:t>
            </a:r>
            <a:r>
              <a:rPr lang="es-MX" sz="2300" b="1" dirty="0" smtClean="0"/>
              <a:t> </a:t>
            </a:r>
            <a:r>
              <a:rPr lang="es-MX" sz="2300" b="1" dirty="0" err="1" smtClean="0"/>
              <a:t>bi</a:t>
            </a:r>
            <a:r>
              <a:rPr lang="es-MX" sz="2300" b="1" dirty="0" smtClean="0"/>
              <a:t> </a:t>
            </a:r>
            <a:r>
              <a:rPr lang="es-MX" sz="2300" b="1" dirty="0" err="1" smtClean="0"/>
              <a:t>adoni</a:t>
            </a:r>
            <a:r>
              <a:rPr lang="es-MX" sz="2300" b="1" dirty="0" smtClean="0"/>
              <a:t> </a:t>
            </a:r>
            <a:r>
              <a:rPr lang="es-MX" sz="2300" b="1" dirty="0" err="1" smtClean="0"/>
              <a:t>yedaber-na</a:t>
            </a:r>
            <a:r>
              <a:rPr lang="es-MX" sz="2300" b="1" dirty="0" smtClean="0"/>
              <a:t> </a:t>
            </a:r>
            <a:r>
              <a:rPr lang="es-MX" sz="2300" b="1" dirty="0" err="1" smtClean="0"/>
              <a:t>avdeja</a:t>
            </a:r>
            <a:r>
              <a:rPr lang="es-MX" sz="2300" b="1" dirty="0" smtClean="0"/>
              <a:t> </a:t>
            </a:r>
            <a:r>
              <a:rPr lang="es-MX" sz="2300" b="1" dirty="0" err="1" smtClean="0"/>
              <a:t>davar</a:t>
            </a:r>
            <a:r>
              <a:rPr lang="es-MX" sz="2300" b="1" dirty="0" smtClean="0"/>
              <a:t> </a:t>
            </a:r>
            <a:r>
              <a:rPr lang="es-MX" sz="2300" b="1" dirty="0" err="1" smtClean="0"/>
              <a:t>be'ozney</a:t>
            </a:r>
            <a:r>
              <a:rPr lang="es-MX" sz="2300" b="1" dirty="0" smtClean="0"/>
              <a:t> </a:t>
            </a:r>
            <a:r>
              <a:rPr lang="es-MX" sz="2300" b="1" dirty="0" err="1" smtClean="0"/>
              <a:t>adoni</a:t>
            </a:r>
            <a:r>
              <a:rPr lang="es-MX" sz="2300" b="1" dirty="0" smtClean="0"/>
              <a:t> </a:t>
            </a:r>
            <a:r>
              <a:rPr lang="es-MX" sz="2300" b="1" dirty="0" err="1" smtClean="0"/>
              <a:t>ve'al-yijar</a:t>
            </a:r>
            <a:r>
              <a:rPr lang="es-MX" sz="2300" b="1" dirty="0" smtClean="0"/>
              <a:t> </a:t>
            </a:r>
            <a:r>
              <a:rPr lang="es-MX" sz="2300" b="1" dirty="0" err="1" smtClean="0"/>
              <a:t>apja</a:t>
            </a:r>
            <a:r>
              <a:rPr lang="es-MX" sz="2300" b="1" dirty="0" smtClean="0"/>
              <a:t> </a:t>
            </a:r>
            <a:r>
              <a:rPr lang="es-MX" sz="2300" b="1" dirty="0" err="1" smtClean="0"/>
              <a:t>be'avdeja</a:t>
            </a:r>
            <a:r>
              <a:rPr lang="es-MX" sz="2300" b="1" dirty="0" smtClean="0"/>
              <a:t> ki </a:t>
            </a:r>
            <a:r>
              <a:rPr lang="es-MX" sz="2300" b="1" dirty="0" err="1" smtClean="0"/>
              <a:t>jamoja</a:t>
            </a:r>
            <a:r>
              <a:rPr lang="es-MX" sz="2300" b="1" dirty="0" smtClean="0"/>
              <a:t> </a:t>
            </a:r>
            <a:r>
              <a:rPr lang="es-MX" sz="2300" b="1" dirty="0" err="1" smtClean="0"/>
              <a:t>keFar'oh</a:t>
            </a:r>
            <a:r>
              <a:rPr lang="es-MX" sz="2300" b="1" dirty="0" smtClean="0"/>
              <a:t>.</a:t>
            </a:r>
            <a:endParaRPr lang="es-MX" sz="2300" dirty="0" smtClean="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300" i="1" dirty="0" smtClean="0"/>
              <a:t>44:19 </a:t>
            </a:r>
            <a:r>
              <a:rPr lang="es-MX" sz="2300" i="1" dirty="0" smtClean="0"/>
              <a:t>Mi señor preguntó a sus siervos, diciendo: ¿Tenéis padre o hermano?</a:t>
            </a:r>
          </a:p>
          <a:p>
            <a:r>
              <a:rPr lang="es-MX" sz="2300" b="1" dirty="0" err="1" smtClean="0"/>
              <a:t>Adoni</a:t>
            </a:r>
            <a:r>
              <a:rPr lang="es-MX" sz="2300" b="1" dirty="0" smtClean="0"/>
              <a:t> </a:t>
            </a:r>
            <a:r>
              <a:rPr lang="es-MX" sz="2300" b="1" dirty="0" err="1" smtClean="0"/>
              <a:t>sha'al</a:t>
            </a:r>
            <a:r>
              <a:rPr lang="es-MX" sz="2300" b="1" dirty="0" smtClean="0"/>
              <a:t> et-</a:t>
            </a:r>
            <a:r>
              <a:rPr lang="es-MX" sz="2300" b="1" dirty="0" err="1" smtClean="0"/>
              <a:t>avadav</a:t>
            </a:r>
            <a:r>
              <a:rPr lang="es-MX" sz="2300" b="1" dirty="0" smtClean="0"/>
              <a:t> </a:t>
            </a:r>
            <a:r>
              <a:rPr lang="es-MX" sz="2300" b="1" dirty="0" err="1" smtClean="0"/>
              <a:t>lemor</a:t>
            </a:r>
            <a:r>
              <a:rPr lang="es-MX" sz="2300" b="1" dirty="0" smtClean="0"/>
              <a:t> </a:t>
            </a:r>
            <a:r>
              <a:rPr lang="es-MX" sz="2300" b="1" dirty="0" err="1" smtClean="0"/>
              <a:t>hayesh-lajem</a:t>
            </a:r>
            <a:r>
              <a:rPr lang="es-MX" sz="2300" b="1" dirty="0" smtClean="0"/>
              <a:t> </a:t>
            </a:r>
            <a:r>
              <a:rPr lang="es-MX" sz="2300" b="1" dirty="0" err="1" smtClean="0"/>
              <a:t>av</a:t>
            </a:r>
            <a:r>
              <a:rPr lang="es-MX" sz="2300" b="1" dirty="0" smtClean="0"/>
              <a:t> o-aj.</a:t>
            </a:r>
            <a:endParaRPr lang="es-MX" sz="2300" dirty="0" smtClean="0"/>
          </a:p>
          <a:p>
            <a:r>
              <a:rPr lang="es-MX" sz="2300" i="1" dirty="0" smtClean="0"/>
              <a:t>44:20 Y nosotros respondimos a mi señor: Tenemos padre anciano y un niño de su vejez, el menor; y su hermano murió, y él quedó solo de su madre, y su padre siempre lo amó.</a:t>
            </a:r>
          </a:p>
          <a:p>
            <a:r>
              <a:rPr lang="es-MX" sz="2300" b="1" dirty="0" err="1" smtClean="0"/>
              <a:t>Vanomer</a:t>
            </a:r>
            <a:r>
              <a:rPr lang="es-MX" sz="2300" b="1" dirty="0" smtClean="0"/>
              <a:t> el-</a:t>
            </a:r>
            <a:r>
              <a:rPr lang="es-MX" sz="2300" b="1" dirty="0" err="1" smtClean="0"/>
              <a:t>adoni</a:t>
            </a:r>
            <a:r>
              <a:rPr lang="es-MX" sz="2300" b="1" dirty="0" smtClean="0"/>
              <a:t> </a:t>
            </a:r>
            <a:r>
              <a:rPr lang="es-MX" sz="2300" b="1" dirty="0" err="1" smtClean="0"/>
              <a:t>yesh-lanu</a:t>
            </a:r>
            <a:r>
              <a:rPr lang="es-MX" sz="2300" b="1" dirty="0" smtClean="0"/>
              <a:t> </a:t>
            </a:r>
            <a:r>
              <a:rPr lang="es-MX" sz="2300" b="1" dirty="0" err="1" smtClean="0"/>
              <a:t>av</a:t>
            </a:r>
            <a:r>
              <a:rPr lang="es-MX" sz="2300" b="1" dirty="0" smtClean="0"/>
              <a:t> </a:t>
            </a:r>
            <a:r>
              <a:rPr lang="es-MX" sz="2300" b="1" dirty="0" err="1" smtClean="0"/>
              <a:t>zaken</a:t>
            </a:r>
            <a:r>
              <a:rPr lang="es-MX" sz="2300" b="1" dirty="0" smtClean="0"/>
              <a:t> </a:t>
            </a:r>
            <a:r>
              <a:rPr lang="es-MX" sz="2300" b="1" dirty="0" err="1" smtClean="0"/>
              <a:t>veyeled</a:t>
            </a:r>
            <a:r>
              <a:rPr lang="es-MX" sz="2300" b="1" dirty="0" smtClean="0"/>
              <a:t> </a:t>
            </a:r>
            <a:r>
              <a:rPr lang="es-MX" sz="2300" b="1" dirty="0" err="1" smtClean="0"/>
              <a:t>zekunim</a:t>
            </a:r>
            <a:r>
              <a:rPr lang="es-MX" sz="2300" b="1" dirty="0" smtClean="0"/>
              <a:t> katan </a:t>
            </a:r>
            <a:r>
              <a:rPr lang="es-MX" sz="2300" b="1" dirty="0" err="1" smtClean="0"/>
              <a:t>ve'ajiv</a:t>
            </a:r>
            <a:r>
              <a:rPr lang="es-MX" sz="2300" b="1" dirty="0" smtClean="0"/>
              <a:t> met </a:t>
            </a:r>
            <a:r>
              <a:rPr lang="es-MX" sz="2300" b="1" dirty="0" err="1" smtClean="0"/>
              <a:t>vayivater</a:t>
            </a:r>
            <a:r>
              <a:rPr lang="es-MX" sz="2300" b="1" dirty="0" smtClean="0"/>
              <a:t> hu levado </a:t>
            </a:r>
            <a:r>
              <a:rPr lang="es-MX" sz="2300" b="1" dirty="0" err="1" smtClean="0"/>
              <a:t>le'imo</a:t>
            </a:r>
            <a:r>
              <a:rPr lang="es-MX" sz="2300" b="1" dirty="0" smtClean="0"/>
              <a:t> </a:t>
            </a:r>
            <a:r>
              <a:rPr lang="es-MX" sz="2300" b="1" dirty="0" err="1" smtClean="0"/>
              <a:t>ve'aviv</a:t>
            </a:r>
            <a:r>
              <a:rPr lang="es-MX" sz="2300" b="1" dirty="0" smtClean="0"/>
              <a:t> </a:t>
            </a:r>
            <a:r>
              <a:rPr lang="es-MX" sz="2300" b="1" dirty="0" err="1" smtClean="0"/>
              <a:t>ahevo</a:t>
            </a:r>
            <a:r>
              <a:rPr lang="es-MX" sz="2300" b="1" dirty="0" smtClean="0"/>
              <a:t>.</a:t>
            </a:r>
            <a:endParaRPr lang="es-MX" sz="2300" dirty="0" smtClean="0"/>
          </a:p>
          <a:p>
            <a:r>
              <a:rPr lang="es-MX" sz="2300" i="1" dirty="0" smtClean="0"/>
              <a:t>44:21 Y tú dijiste a tus siervos: Bajádmelo para que ponga mis ojos sobre él.</a:t>
            </a:r>
          </a:p>
          <a:p>
            <a:r>
              <a:rPr lang="es-MX" sz="2300" b="1" dirty="0" err="1" smtClean="0"/>
              <a:t>Vatomer</a:t>
            </a:r>
            <a:r>
              <a:rPr lang="es-MX" sz="2300" b="1" dirty="0" smtClean="0"/>
              <a:t> el-</a:t>
            </a:r>
            <a:r>
              <a:rPr lang="es-MX" sz="2300" b="1" dirty="0" err="1" smtClean="0"/>
              <a:t>avadeyja</a:t>
            </a:r>
            <a:r>
              <a:rPr lang="es-MX" sz="2300" b="1" dirty="0" smtClean="0"/>
              <a:t> </a:t>
            </a:r>
            <a:r>
              <a:rPr lang="es-MX" sz="2300" b="1" dirty="0" err="1" smtClean="0"/>
              <a:t>horiduhu</a:t>
            </a:r>
            <a:r>
              <a:rPr lang="es-MX" sz="2300" b="1" dirty="0" smtClean="0"/>
              <a:t> </a:t>
            </a:r>
            <a:r>
              <a:rPr lang="es-MX" sz="2300" b="1" dirty="0" err="1" smtClean="0"/>
              <a:t>elay</a:t>
            </a:r>
            <a:r>
              <a:rPr lang="es-MX" sz="2300" b="1" dirty="0" smtClean="0"/>
              <a:t> </a:t>
            </a:r>
            <a:r>
              <a:rPr lang="es-MX" sz="2300" b="1" dirty="0" err="1" smtClean="0"/>
              <a:t>ve'asimah</a:t>
            </a:r>
            <a:r>
              <a:rPr lang="es-MX" sz="2300" b="1" dirty="0" smtClean="0"/>
              <a:t> </a:t>
            </a:r>
            <a:r>
              <a:rPr lang="es-MX" sz="2300" b="1" dirty="0" err="1" smtClean="0"/>
              <a:t>eyni</a:t>
            </a:r>
            <a:r>
              <a:rPr lang="es-MX" sz="2300" b="1" dirty="0" smtClean="0"/>
              <a:t> </a:t>
            </a:r>
            <a:r>
              <a:rPr lang="es-MX" sz="2300" b="1" dirty="0" err="1" smtClean="0"/>
              <a:t>alav</a:t>
            </a:r>
            <a:r>
              <a:rPr lang="es-MX" sz="2300" b="1" dirty="0" smtClean="0"/>
              <a:t>.</a:t>
            </a:r>
            <a:endParaRPr lang="es-MX" sz="2300" dirty="0" smtClean="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200" i="1" dirty="0" smtClean="0"/>
              <a:t>44:22 </a:t>
            </a:r>
            <a:r>
              <a:rPr lang="es-MX" sz="2200" i="1" dirty="0" smtClean="0"/>
              <a:t>Y nosotros dijimos a mi señor: No puede el mozo dejar a su padre, porque si lo deja, su padre morirá.</a:t>
            </a:r>
          </a:p>
          <a:p>
            <a:r>
              <a:rPr lang="es-MX" sz="2200" b="1" dirty="0" err="1" smtClean="0"/>
              <a:t>Vanomer</a:t>
            </a:r>
            <a:r>
              <a:rPr lang="es-MX" sz="2200" b="1" dirty="0" smtClean="0"/>
              <a:t> el-</a:t>
            </a:r>
            <a:r>
              <a:rPr lang="es-MX" sz="2200" b="1" dirty="0" err="1" smtClean="0"/>
              <a:t>adoni</a:t>
            </a:r>
            <a:r>
              <a:rPr lang="es-MX" sz="2200" b="1" dirty="0" smtClean="0"/>
              <a:t> lo-</a:t>
            </a:r>
            <a:r>
              <a:rPr lang="es-MX" sz="2200" b="1" dirty="0" err="1" smtClean="0"/>
              <a:t>yujal</a:t>
            </a:r>
            <a:r>
              <a:rPr lang="es-MX" sz="2200" b="1" dirty="0" smtClean="0"/>
              <a:t> </a:t>
            </a:r>
            <a:r>
              <a:rPr lang="es-MX" sz="2200" b="1" dirty="0" err="1" smtClean="0"/>
              <a:t>hana'ar</a:t>
            </a:r>
            <a:r>
              <a:rPr lang="es-MX" sz="2200" b="1" dirty="0" smtClean="0"/>
              <a:t> </a:t>
            </a:r>
            <a:r>
              <a:rPr lang="es-MX" sz="2200" b="1" dirty="0" err="1" smtClean="0"/>
              <a:t>la'azov</a:t>
            </a:r>
            <a:r>
              <a:rPr lang="es-MX" sz="2200" b="1" dirty="0" smtClean="0"/>
              <a:t> et-</a:t>
            </a:r>
            <a:r>
              <a:rPr lang="es-MX" sz="2200" b="1" dirty="0" err="1" smtClean="0"/>
              <a:t>aviv</a:t>
            </a:r>
            <a:r>
              <a:rPr lang="es-MX" sz="2200" b="1" dirty="0" smtClean="0"/>
              <a:t> </a:t>
            </a:r>
            <a:r>
              <a:rPr lang="es-MX" sz="2200" b="1" dirty="0" err="1" smtClean="0"/>
              <a:t>ve'azav</a:t>
            </a:r>
            <a:r>
              <a:rPr lang="es-MX" sz="2200" b="1" dirty="0" smtClean="0"/>
              <a:t> et-</a:t>
            </a:r>
            <a:r>
              <a:rPr lang="es-MX" sz="2200" b="1" dirty="0" err="1" smtClean="0"/>
              <a:t>aviv</a:t>
            </a:r>
            <a:r>
              <a:rPr lang="es-MX" sz="2200" b="1" dirty="0" smtClean="0"/>
              <a:t> </a:t>
            </a:r>
            <a:r>
              <a:rPr lang="es-MX" sz="2200" b="1" dirty="0" err="1" smtClean="0"/>
              <a:t>vamet</a:t>
            </a:r>
            <a:r>
              <a:rPr lang="es-MX" sz="2200" b="1" dirty="0" smtClean="0"/>
              <a:t>.</a:t>
            </a:r>
            <a:endParaRPr lang="es-MX" sz="2200" dirty="0" smtClean="0"/>
          </a:p>
          <a:p>
            <a:r>
              <a:rPr lang="es-MX" sz="2200" i="1" dirty="0" smtClean="0"/>
              <a:t>44:23 Mas tú dijiste a tus siervos: Si no descendiere vuestro hermano menor con vosotros, no volveréis más a ver mi rostro.</a:t>
            </a:r>
          </a:p>
          <a:p>
            <a:r>
              <a:rPr lang="es-MX" sz="2200" b="1" dirty="0" err="1" smtClean="0"/>
              <a:t>Vatomer</a:t>
            </a:r>
            <a:r>
              <a:rPr lang="es-MX" sz="2200" b="1" dirty="0" smtClean="0"/>
              <a:t> el-</a:t>
            </a:r>
            <a:r>
              <a:rPr lang="es-MX" sz="2200" b="1" dirty="0" err="1" smtClean="0"/>
              <a:t>avadeyja</a:t>
            </a:r>
            <a:r>
              <a:rPr lang="es-MX" sz="2200" b="1" dirty="0" smtClean="0"/>
              <a:t> </a:t>
            </a:r>
            <a:r>
              <a:rPr lang="es-MX" sz="2200" b="1" dirty="0" err="1" smtClean="0"/>
              <a:t>im</a:t>
            </a:r>
            <a:r>
              <a:rPr lang="es-MX" sz="2200" b="1" dirty="0" smtClean="0"/>
              <a:t>-lo </a:t>
            </a:r>
            <a:r>
              <a:rPr lang="es-MX" sz="2200" b="1" dirty="0" err="1" smtClean="0"/>
              <a:t>yered</a:t>
            </a:r>
            <a:r>
              <a:rPr lang="es-MX" sz="2200" b="1" dirty="0" smtClean="0"/>
              <a:t> </a:t>
            </a:r>
            <a:r>
              <a:rPr lang="es-MX" sz="2200" b="1" dirty="0" err="1" smtClean="0"/>
              <a:t>ajijem</a:t>
            </a:r>
            <a:r>
              <a:rPr lang="es-MX" sz="2200" b="1" dirty="0" smtClean="0"/>
              <a:t> </a:t>
            </a:r>
            <a:r>
              <a:rPr lang="es-MX" sz="2200" b="1" dirty="0" err="1" smtClean="0"/>
              <a:t>hakaton</a:t>
            </a:r>
            <a:r>
              <a:rPr lang="es-MX" sz="2200" b="1" dirty="0" smtClean="0"/>
              <a:t> </a:t>
            </a:r>
            <a:r>
              <a:rPr lang="es-MX" sz="2200" b="1" dirty="0" err="1" smtClean="0"/>
              <a:t>itjem</a:t>
            </a:r>
            <a:r>
              <a:rPr lang="es-MX" sz="2200" b="1" dirty="0" smtClean="0"/>
              <a:t> lo </a:t>
            </a:r>
            <a:r>
              <a:rPr lang="es-MX" sz="2200" b="1" dirty="0" err="1" smtClean="0"/>
              <a:t>tosifun</a:t>
            </a:r>
            <a:r>
              <a:rPr lang="es-MX" sz="2200" b="1" dirty="0" smtClean="0"/>
              <a:t> </a:t>
            </a:r>
            <a:r>
              <a:rPr lang="es-MX" sz="2200" b="1" dirty="0" err="1" smtClean="0"/>
              <a:t>lir'ot</a:t>
            </a:r>
            <a:r>
              <a:rPr lang="es-MX" sz="2200" b="1" dirty="0" smtClean="0"/>
              <a:t> </a:t>
            </a:r>
            <a:r>
              <a:rPr lang="es-MX" sz="2200" b="1" dirty="0" err="1" smtClean="0"/>
              <a:t>panay</a:t>
            </a:r>
            <a:r>
              <a:rPr lang="es-MX" sz="2200" b="1" dirty="0" smtClean="0"/>
              <a:t>.</a:t>
            </a:r>
            <a:endParaRPr lang="es-MX" sz="2200" dirty="0" smtClean="0"/>
          </a:p>
          <a:p>
            <a:r>
              <a:rPr lang="es-MX" sz="2200" i="1" dirty="0" smtClean="0"/>
              <a:t>44:24 Aconteció pues, que cuando hubimos subido adonde está tu siervo, mi padre, le contamos las palabras de mi seño</a:t>
            </a:r>
            <a:r>
              <a:rPr lang="es-MX" sz="2200" dirty="0" smtClean="0"/>
              <a:t>r.</a:t>
            </a:r>
          </a:p>
          <a:p>
            <a:r>
              <a:rPr lang="es-MX" sz="2200" b="1" dirty="0" err="1" smtClean="0"/>
              <a:t>Vayehi</a:t>
            </a:r>
            <a:r>
              <a:rPr lang="es-MX" sz="2200" b="1" dirty="0" smtClean="0"/>
              <a:t> ki </a:t>
            </a:r>
            <a:r>
              <a:rPr lang="es-MX" sz="2200" b="1" dirty="0" err="1" smtClean="0"/>
              <a:t>alinu</a:t>
            </a:r>
            <a:r>
              <a:rPr lang="es-MX" sz="2200" b="1" dirty="0" smtClean="0"/>
              <a:t> el-</a:t>
            </a:r>
            <a:r>
              <a:rPr lang="es-MX" sz="2200" b="1" dirty="0" err="1" smtClean="0"/>
              <a:t>avdeja</a:t>
            </a:r>
            <a:r>
              <a:rPr lang="es-MX" sz="2200" b="1" dirty="0" smtClean="0"/>
              <a:t> </a:t>
            </a:r>
            <a:r>
              <a:rPr lang="es-MX" sz="2200" b="1" dirty="0" err="1" smtClean="0"/>
              <a:t>avi</a:t>
            </a:r>
            <a:r>
              <a:rPr lang="es-MX" sz="2200" b="1" dirty="0" smtClean="0"/>
              <a:t> </a:t>
            </a:r>
            <a:r>
              <a:rPr lang="es-MX" sz="2200" b="1" dirty="0" err="1" smtClean="0"/>
              <a:t>vanaged</a:t>
            </a:r>
            <a:r>
              <a:rPr lang="es-MX" sz="2200" b="1" dirty="0" smtClean="0"/>
              <a:t>-lo et </a:t>
            </a:r>
            <a:r>
              <a:rPr lang="es-MX" sz="2200" b="1" dirty="0" err="1" smtClean="0"/>
              <a:t>divrey</a:t>
            </a:r>
            <a:r>
              <a:rPr lang="es-MX" sz="2200" b="1" dirty="0" smtClean="0"/>
              <a:t> </a:t>
            </a:r>
            <a:r>
              <a:rPr lang="es-MX" sz="2200" b="1" dirty="0" err="1" smtClean="0"/>
              <a:t>adoni</a:t>
            </a:r>
            <a:r>
              <a:rPr lang="es-MX" sz="2200" b="1" dirty="0" smtClean="0"/>
              <a:t>.</a:t>
            </a:r>
            <a:endParaRPr lang="es-MX" sz="2200" dirty="0"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i="1" dirty="0" smtClean="0"/>
              <a:t>44:25 </a:t>
            </a:r>
            <a:r>
              <a:rPr lang="es-MX" sz="2400" i="1" dirty="0" smtClean="0"/>
              <a:t>Y cuando dijo nuestro padre: Volved, compradnos un poco de alimento,</a:t>
            </a:r>
          </a:p>
          <a:p>
            <a:r>
              <a:rPr lang="es-MX" sz="2400" b="1" dirty="0" err="1" smtClean="0"/>
              <a:t>Vayomer</a:t>
            </a:r>
            <a:r>
              <a:rPr lang="es-MX" sz="2400" b="1" dirty="0" smtClean="0"/>
              <a:t> </a:t>
            </a:r>
            <a:r>
              <a:rPr lang="es-MX" sz="2400" b="1" dirty="0" err="1" smtClean="0"/>
              <a:t>avinu</a:t>
            </a:r>
            <a:r>
              <a:rPr lang="es-MX" sz="2400" b="1" dirty="0" smtClean="0"/>
              <a:t> </a:t>
            </a:r>
            <a:r>
              <a:rPr lang="es-MX" sz="2400" b="1" dirty="0" err="1" smtClean="0"/>
              <a:t>shuvu</a:t>
            </a:r>
            <a:r>
              <a:rPr lang="es-MX" sz="2400" b="1" dirty="0" smtClean="0"/>
              <a:t> </a:t>
            </a:r>
            <a:r>
              <a:rPr lang="es-MX" sz="2400" b="1" dirty="0" err="1" smtClean="0"/>
              <a:t>shivru-lanu</a:t>
            </a:r>
            <a:r>
              <a:rPr lang="es-MX" sz="2400" b="1" dirty="0" smtClean="0"/>
              <a:t> </a:t>
            </a:r>
            <a:r>
              <a:rPr lang="es-MX" sz="2400" b="1" dirty="0" err="1" smtClean="0"/>
              <a:t>me'at-ojel</a:t>
            </a:r>
            <a:r>
              <a:rPr lang="es-MX" sz="2400" b="1" dirty="0" smtClean="0"/>
              <a:t>.</a:t>
            </a:r>
            <a:endParaRPr lang="es-MX" sz="2400" dirty="0" smtClean="0"/>
          </a:p>
          <a:p>
            <a:r>
              <a:rPr lang="es-MX" sz="2400" b="1" dirty="0" smtClean="0"/>
              <a:t> </a:t>
            </a:r>
            <a:r>
              <a:rPr lang="es-MX" sz="2400" i="1" dirty="0" smtClean="0"/>
              <a:t>44:26 </a:t>
            </a:r>
            <a:r>
              <a:rPr lang="es-MX" sz="2400" i="1" dirty="0" smtClean="0"/>
              <a:t>nosotros respondimos: No podemos descender; si está nuestro hermano menor con nosotros, descenderemos ; porque no podremos ver el rostro del hombre sin que esté con nosotros nuestro hermano menor.</a:t>
            </a:r>
          </a:p>
          <a:p>
            <a:r>
              <a:rPr lang="es-MX" sz="2400" b="1" dirty="0" err="1" smtClean="0"/>
              <a:t>Vanomer</a:t>
            </a:r>
            <a:r>
              <a:rPr lang="es-MX" sz="2400" b="1" dirty="0" smtClean="0"/>
              <a:t> lo </a:t>
            </a:r>
            <a:r>
              <a:rPr lang="es-MX" sz="2400" b="1" dirty="0" err="1" smtClean="0"/>
              <a:t>nujal</a:t>
            </a:r>
            <a:r>
              <a:rPr lang="es-MX" sz="2400" b="1" dirty="0" smtClean="0"/>
              <a:t> </a:t>
            </a:r>
            <a:r>
              <a:rPr lang="es-MX" sz="2400" b="1" dirty="0" err="1" smtClean="0"/>
              <a:t>laredet</a:t>
            </a:r>
            <a:r>
              <a:rPr lang="es-MX" sz="2400" b="1" dirty="0" smtClean="0"/>
              <a:t> </a:t>
            </a:r>
            <a:r>
              <a:rPr lang="es-MX" sz="2400" b="1" dirty="0" err="1" smtClean="0"/>
              <a:t>im-yesh</a:t>
            </a:r>
            <a:r>
              <a:rPr lang="es-MX" sz="2400" b="1" dirty="0" smtClean="0"/>
              <a:t> </a:t>
            </a:r>
            <a:r>
              <a:rPr lang="es-MX" sz="2400" b="1" dirty="0" err="1" smtClean="0"/>
              <a:t>ajinu</a:t>
            </a:r>
            <a:r>
              <a:rPr lang="es-MX" sz="2400" b="1" dirty="0" smtClean="0"/>
              <a:t> </a:t>
            </a:r>
            <a:r>
              <a:rPr lang="es-MX" sz="2400" b="1" dirty="0" err="1" smtClean="0"/>
              <a:t>hakaton</a:t>
            </a:r>
            <a:r>
              <a:rPr lang="es-MX" sz="2400" b="1" dirty="0" smtClean="0"/>
              <a:t> </a:t>
            </a:r>
            <a:r>
              <a:rPr lang="es-MX" sz="2400" b="1" dirty="0" err="1" smtClean="0"/>
              <a:t>itanu</a:t>
            </a:r>
            <a:r>
              <a:rPr lang="es-MX" sz="2400" b="1" dirty="0" smtClean="0"/>
              <a:t> </a:t>
            </a:r>
            <a:r>
              <a:rPr lang="es-MX" sz="2400" b="1" dirty="0" err="1" smtClean="0"/>
              <a:t>veyaradnu</a:t>
            </a:r>
            <a:r>
              <a:rPr lang="es-MX" sz="2400" b="1" dirty="0" smtClean="0"/>
              <a:t> ki-lo </a:t>
            </a:r>
            <a:r>
              <a:rPr lang="es-MX" sz="2400" b="1" dirty="0" err="1" smtClean="0"/>
              <a:t>nujal</a:t>
            </a:r>
            <a:r>
              <a:rPr lang="es-MX" sz="2400" b="1" dirty="0" smtClean="0"/>
              <a:t> </a:t>
            </a:r>
            <a:r>
              <a:rPr lang="es-MX" sz="2400" b="1" dirty="0" err="1" smtClean="0"/>
              <a:t>lir'ot</a:t>
            </a:r>
            <a:r>
              <a:rPr lang="es-MX" sz="2400" b="1" dirty="0" smtClean="0"/>
              <a:t> </a:t>
            </a:r>
            <a:r>
              <a:rPr lang="es-MX" sz="2400" b="1" dirty="0" err="1" smtClean="0"/>
              <a:t>pney</a:t>
            </a:r>
            <a:r>
              <a:rPr lang="es-MX" sz="2400" b="1" dirty="0" smtClean="0"/>
              <a:t> </a:t>
            </a:r>
            <a:r>
              <a:rPr lang="es-MX" sz="2400" b="1" dirty="0" err="1" smtClean="0"/>
              <a:t>ha'ish</a:t>
            </a:r>
            <a:r>
              <a:rPr lang="es-MX" sz="2400" b="1" dirty="0" smtClean="0"/>
              <a:t> </a:t>
            </a:r>
            <a:r>
              <a:rPr lang="es-MX" sz="2400" b="1" dirty="0" err="1" smtClean="0"/>
              <a:t>ve'ajinu</a:t>
            </a:r>
            <a:r>
              <a:rPr lang="es-MX" sz="2400" b="1" dirty="0" smtClean="0"/>
              <a:t> </a:t>
            </a:r>
            <a:r>
              <a:rPr lang="es-MX" sz="2400" b="1" dirty="0" err="1" smtClean="0"/>
              <a:t>hakaton</a:t>
            </a:r>
            <a:r>
              <a:rPr lang="es-MX" sz="2400" b="1" dirty="0" smtClean="0"/>
              <a:t> </a:t>
            </a:r>
            <a:r>
              <a:rPr lang="es-MX" sz="2400" b="1" dirty="0" err="1" smtClean="0"/>
              <a:t>eynenu</a:t>
            </a:r>
            <a:r>
              <a:rPr lang="es-MX" sz="2400" b="1" dirty="0" smtClean="0"/>
              <a:t> </a:t>
            </a:r>
            <a:r>
              <a:rPr lang="es-MX" sz="2400" b="1" dirty="0" err="1" smtClean="0"/>
              <a:t>itanu</a:t>
            </a:r>
            <a:r>
              <a:rPr lang="es-MX" sz="2400" b="1" dirty="0" smtClean="0"/>
              <a:t>.</a:t>
            </a:r>
            <a:endParaRPr lang="es-MX" sz="2400" dirty="0" smtClean="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200" i="1" dirty="0" smtClean="0"/>
              <a:t>44:27 </a:t>
            </a:r>
            <a:r>
              <a:rPr lang="es-MX" sz="2200" i="1" dirty="0" smtClean="0"/>
              <a:t>Entonces nos dijo tu siervo, mi padre: Vosotros sabéis que dos me parió mi mujer.</a:t>
            </a:r>
          </a:p>
          <a:p>
            <a:r>
              <a:rPr lang="es-MX" sz="2200" b="1" dirty="0" err="1" smtClean="0"/>
              <a:t>Vayomer</a:t>
            </a:r>
            <a:r>
              <a:rPr lang="es-MX" sz="2200" b="1" dirty="0" smtClean="0"/>
              <a:t> </a:t>
            </a:r>
            <a:r>
              <a:rPr lang="es-MX" sz="2200" b="1" dirty="0" err="1" smtClean="0"/>
              <a:t>avdeja</a:t>
            </a:r>
            <a:r>
              <a:rPr lang="es-MX" sz="2200" b="1" dirty="0" smtClean="0"/>
              <a:t> </a:t>
            </a:r>
            <a:r>
              <a:rPr lang="es-MX" sz="2200" b="1" dirty="0" err="1" smtClean="0"/>
              <a:t>avi</a:t>
            </a:r>
            <a:r>
              <a:rPr lang="es-MX" sz="2200" b="1" dirty="0" smtClean="0"/>
              <a:t> </a:t>
            </a:r>
            <a:r>
              <a:rPr lang="es-MX" sz="2200" b="1" dirty="0" err="1" smtClean="0"/>
              <a:t>eleynu</a:t>
            </a:r>
            <a:r>
              <a:rPr lang="es-MX" sz="2200" b="1" dirty="0" smtClean="0"/>
              <a:t> </a:t>
            </a:r>
            <a:r>
              <a:rPr lang="es-MX" sz="2200" b="1" dirty="0" err="1" smtClean="0"/>
              <a:t>atem</a:t>
            </a:r>
            <a:r>
              <a:rPr lang="es-MX" sz="2200" b="1" dirty="0" smtClean="0"/>
              <a:t> </a:t>
            </a:r>
            <a:r>
              <a:rPr lang="es-MX" sz="2200" b="1" dirty="0" err="1" smtClean="0"/>
              <a:t>yedatem</a:t>
            </a:r>
            <a:r>
              <a:rPr lang="es-MX" sz="2200" b="1" dirty="0" smtClean="0"/>
              <a:t> ki </a:t>
            </a:r>
            <a:r>
              <a:rPr lang="es-MX" sz="2200" b="1" dirty="0" err="1" smtClean="0"/>
              <a:t>shnayim</a:t>
            </a:r>
            <a:r>
              <a:rPr lang="es-MX" sz="2200" b="1" dirty="0" smtClean="0"/>
              <a:t> </a:t>
            </a:r>
            <a:r>
              <a:rPr lang="es-MX" sz="2200" b="1" dirty="0" err="1" smtClean="0"/>
              <a:t>yaldah-li</a:t>
            </a:r>
            <a:r>
              <a:rPr lang="es-MX" sz="2200" b="1" dirty="0" smtClean="0"/>
              <a:t> </a:t>
            </a:r>
            <a:r>
              <a:rPr lang="es-MX" sz="2200" b="1" dirty="0" err="1" smtClean="0"/>
              <a:t>ishti</a:t>
            </a:r>
            <a:r>
              <a:rPr lang="es-MX" sz="2200" b="1" dirty="0" smtClean="0"/>
              <a:t>.</a:t>
            </a:r>
            <a:endParaRPr lang="es-MX" sz="2200" dirty="0" smtClean="0"/>
          </a:p>
          <a:p>
            <a:r>
              <a:rPr lang="es-MX" sz="2200" i="1" dirty="0" smtClean="0"/>
              <a:t>44:28 Y el uno salió de mi presencia y yo dije: ¡sin duda ha sido despedazado!, y no lo he visto hasta ahora.</a:t>
            </a:r>
          </a:p>
          <a:p>
            <a:r>
              <a:rPr lang="es-MX" sz="2200" b="1" dirty="0" err="1" smtClean="0"/>
              <a:t>Vayetse</a:t>
            </a:r>
            <a:r>
              <a:rPr lang="es-MX" sz="2200" b="1" dirty="0" smtClean="0"/>
              <a:t> </a:t>
            </a:r>
            <a:r>
              <a:rPr lang="es-MX" sz="2200" b="1" dirty="0" err="1" smtClean="0"/>
              <a:t>ha'ejad</a:t>
            </a:r>
            <a:r>
              <a:rPr lang="es-MX" sz="2200" b="1" dirty="0" smtClean="0"/>
              <a:t> </a:t>
            </a:r>
            <a:r>
              <a:rPr lang="es-MX" sz="2200" b="1" dirty="0" err="1" smtClean="0"/>
              <a:t>me'iti</a:t>
            </a:r>
            <a:r>
              <a:rPr lang="es-MX" sz="2200" b="1" dirty="0" smtClean="0"/>
              <a:t> </a:t>
            </a:r>
            <a:r>
              <a:rPr lang="es-MX" sz="2200" b="1" dirty="0" err="1" smtClean="0"/>
              <a:t>va'omar</a:t>
            </a:r>
            <a:r>
              <a:rPr lang="es-MX" sz="2200" b="1" dirty="0" smtClean="0"/>
              <a:t> aj </a:t>
            </a:r>
            <a:r>
              <a:rPr lang="es-MX" sz="2200" b="1" dirty="0" err="1" smtClean="0"/>
              <a:t>tarof</a:t>
            </a:r>
            <a:r>
              <a:rPr lang="es-MX" sz="2200" b="1" dirty="0" smtClean="0"/>
              <a:t> </a:t>
            </a:r>
            <a:r>
              <a:rPr lang="es-MX" sz="2200" b="1" dirty="0" err="1" smtClean="0"/>
              <a:t>toraf</a:t>
            </a:r>
            <a:r>
              <a:rPr lang="es-MX" sz="2200" b="1" dirty="0" smtClean="0"/>
              <a:t> velo </a:t>
            </a:r>
            <a:r>
              <a:rPr lang="es-MX" sz="2200" b="1" dirty="0" err="1" smtClean="0"/>
              <a:t>re'itiv</a:t>
            </a:r>
            <a:r>
              <a:rPr lang="es-MX" sz="2200" b="1" dirty="0" smtClean="0"/>
              <a:t> ad-</a:t>
            </a:r>
            <a:r>
              <a:rPr lang="es-MX" sz="2200" b="1" dirty="0" err="1" smtClean="0"/>
              <a:t>henah</a:t>
            </a:r>
            <a:endParaRPr lang="es-MX" sz="2200" dirty="0" smtClean="0"/>
          </a:p>
          <a:p>
            <a:r>
              <a:rPr lang="es-MX" sz="2200" i="1" dirty="0" smtClean="0"/>
              <a:t>44:29 Y si también a éste lleváis de mi presencia y le sucede alguna desgracia, haréis descender mis canas malamente a la sepultura.</a:t>
            </a:r>
          </a:p>
          <a:p>
            <a:r>
              <a:rPr lang="es-MX" sz="2200" b="1" dirty="0" err="1" smtClean="0"/>
              <a:t>Ulekajtem</a:t>
            </a:r>
            <a:r>
              <a:rPr lang="es-MX" sz="2200" b="1" dirty="0" smtClean="0"/>
              <a:t> </a:t>
            </a:r>
            <a:r>
              <a:rPr lang="es-MX" sz="2200" b="1" dirty="0" err="1" smtClean="0"/>
              <a:t>gam</a:t>
            </a:r>
            <a:r>
              <a:rPr lang="es-MX" sz="2200" b="1" dirty="0" smtClean="0"/>
              <a:t>-et-</a:t>
            </a:r>
            <a:r>
              <a:rPr lang="es-MX" sz="2200" b="1" dirty="0" err="1" smtClean="0"/>
              <a:t>zeh</a:t>
            </a:r>
            <a:r>
              <a:rPr lang="es-MX" sz="2200" b="1" dirty="0" smtClean="0"/>
              <a:t> </a:t>
            </a:r>
            <a:r>
              <a:rPr lang="es-MX" sz="2200" b="1" dirty="0" err="1" smtClean="0"/>
              <a:t>me'im</a:t>
            </a:r>
            <a:r>
              <a:rPr lang="es-MX" sz="2200" b="1" dirty="0" smtClean="0"/>
              <a:t> </a:t>
            </a:r>
            <a:r>
              <a:rPr lang="es-MX" sz="2200" b="1" dirty="0" err="1" smtClean="0"/>
              <a:t>panay</a:t>
            </a:r>
            <a:r>
              <a:rPr lang="es-MX" sz="2200" b="1" dirty="0" smtClean="0"/>
              <a:t> </a:t>
            </a:r>
            <a:r>
              <a:rPr lang="es-MX" sz="2200" b="1" dirty="0" err="1" smtClean="0"/>
              <a:t>vekarahu</a:t>
            </a:r>
            <a:r>
              <a:rPr lang="es-MX" sz="2200" b="1" dirty="0" smtClean="0"/>
              <a:t> </a:t>
            </a:r>
            <a:r>
              <a:rPr lang="es-MX" sz="2200" b="1" dirty="0" err="1" smtClean="0"/>
              <a:t>ason</a:t>
            </a:r>
            <a:r>
              <a:rPr lang="es-MX" sz="2200" b="1" dirty="0" smtClean="0"/>
              <a:t> </a:t>
            </a:r>
            <a:r>
              <a:rPr lang="es-MX" sz="2200" b="1" dirty="0" err="1" smtClean="0"/>
              <a:t>vehoradetem</a:t>
            </a:r>
            <a:r>
              <a:rPr lang="es-MX" sz="2200" b="1" dirty="0" smtClean="0"/>
              <a:t> et-</a:t>
            </a:r>
            <a:r>
              <a:rPr lang="es-MX" sz="2200" b="1" dirty="0" err="1" smtClean="0"/>
              <a:t>seyvati</a:t>
            </a:r>
            <a:r>
              <a:rPr lang="es-MX" sz="2200" b="1" dirty="0" smtClean="0"/>
              <a:t> </a:t>
            </a:r>
            <a:r>
              <a:rPr lang="es-MX" sz="2200" b="1" dirty="0" err="1" smtClean="0"/>
              <a:t>bera'ah</a:t>
            </a:r>
            <a:r>
              <a:rPr lang="es-MX" sz="2200" b="1" dirty="0" smtClean="0"/>
              <a:t> </a:t>
            </a:r>
            <a:r>
              <a:rPr lang="es-MX" sz="2200" b="1" dirty="0" err="1" smtClean="0"/>
              <a:t>she'olah</a:t>
            </a:r>
            <a:r>
              <a:rPr lang="es-MX" sz="2200" b="1" dirty="0" smtClean="0"/>
              <a:t>.</a:t>
            </a:r>
            <a:endParaRPr lang="es-MX" sz="2200" dirty="0" smtClean="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i="1" dirty="0" smtClean="0"/>
              <a:t>44:30 </a:t>
            </a:r>
            <a:r>
              <a:rPr lang="es-MX" sz="2400" i="1" dirty="0" smtClean="0"/>
              <a:t>Y ahora, cuando llegare a tu siervo, mi padre, sin que el muchacho esté con nosotros... ¡Su alma está ligada al alma de él!</a:t>
            </a:r>
          </a:p>
          <a:p>
            <a:r>
              <a:rPr lang="es-MX" sz="2400" b="1" dirty="0" err="1" smtClean="0"/>
              <a:t>Ve'atah</a:t>
            </a:r>
            <a:r>
              <a:rPr lang="es-MX" sz="2400" b="1" dirty="0" smtClean="0"/>
              <a:t> </a:t>
            </a:r>
            <a:r>
              <a:rPr lang="es-MX" sz="2400" b="1" dirty="0" err="1" smtClean="0"/>
              <a:t>kevo'i</a:t>
            </a:r>
            <a:r>
              <a:rPr lang="es-MX" sz="2400" b="1" dirty="0" smtClean="0"/>
              <a:t> </a:t>
            </a:r>
            <a:r>
              <a:rPr lang="es-MX" sz="2400" b="1" dirty="0" smtClean="0"/>
              <a:t>el-</a:t>
            </a:r>
            <a:r>
              <a:rPr lang="es-MX" sz="2400" b="1" dirty="0" err="1" smtClean="0"/>
              <a:t>avdeja</a:t>
            </a:r>
            <a:r>
              <a:rPr lang="es-MX" sz="2400" b="1" dirty="0" smtClean="0"/>
              <a:t> </a:t>
            </a:r>
            <a:r>
              <a:rPr lang="es-MX" sz="2400" b="1" dirty="0" err="1" smtClean="0"/>
              <a:t>avi</a:t>
            </a:r>
            <a:r>
              <a:rPr lang="es-MX" sz="2400" b="1" dirty="0" smtClean="0"/>
              <a:t> </a:t>
            </a:r>
            <a:r>
              <a:rPr lang="es-MX" sz="2400" b="1" dirty="0" err="1" smtClean="0"/>
              <a:t>vehana'ar</a:t>
            </a:r>
            <a:r>
              <a:rPr lang="es-MX" sz="2400" b="1" dirty="0" smtClean="0"/>
              <a:t> </a:t>
            </a:r>
            <a:r>
              <a:rPr lang="es-MX" sz="2400" b="1" dirty="0" err="1" smtClean="0"/>
              <a:t>eynenu</a:t>
            </a:r>
            <a:r>
              <a:rPr lang="es-MX" sz="2400" b="1" dirty="0" smtClean="0"/>
              <a:t> </a:t>
            </a:r>
            <a:r>
              <a:rPr lang="es-MX" sz="2400" b="1" dirty="0" err="1" smtClean="0"/>
              <a:t>itanu</a:t>
            </a:r>
            <a:r>
              <a:rPr lang="es-MX" sz="2400" b="1" dirty="0" smtClean="0"/>
              <a:t> </a:t>
            </a:r>
            <a:r>
              <a:rPr lang="es-MX" sz="2400" b="1" dirty="0" err="1" smtClean="0"/>
              <a:t>venafsho</a:t>
            </a:r>
            <a:r>
              <a:rPr lang="es-MX" sz="2400" b="1" dirty="0" smtClean="0"/>
              <a:t> </a:t>
            </a:r>
            <a:r>
              <a:rPr lang="es-MX" sz="2400" b="1" dirty="0" err="1" smtClean="0"/>
              <a:t>kshurah</a:t>
            </a:r>
            <a:r>
              <a:rPr lang="es-MX" sz="2400" b="1" dirty="0" smtClean="0"/>
              <a:t> </a:t>
            </a:r>
            <a:r>
              <a:rPr lang="es-MX" sz="2400" b="1" dirty="0" err="1" smtClean="0"/>
              <a:t>venafsho</a:t>
            </a:r>
            <a:r>
              <a:rPr lang="es-MX" sz="2400" b="1" dirty="0" smtClean="0"/>
              <a:t>.</a:t>
            </a:r>
            <a:endParaRPr lang="es-MX" sz="2400" dirty="0" smtClean="0"/>
          </a:p>
          <a:p>
            <a:r>
              <a:rPr lang="es-MX" sz="2400" i="1" dirty="0" smtClean="0"/>
              <a:t>44:31 Y </a:t>
            </a:r>
            <a:r>
              <a:rPr lang="es-MX" sz="2400" i="1" dirty="0" smtClean="0"/>
              <a:t>sucederá que al ver que el mozo no aparece, morirá; y así tus siervos harán descender las canas de tu siervo, nuestro padre, con tristeza a la sepultura</a:t>
            </a:r>
            <a:r>
              <a:rPr lang="es-MX" sz="2400" dirty="0" smtClean="0"/>
              <a:t>.</a:t>
            </a:r>
          </a:p>
          <a:p>
            <a:r>
              <a:rPr lang="es-MX" sz="2400" b="1" dirty="0" err="1" smtClean="0"/>
              <a:t>Vehayah</a:t>
            </a:r>
            <a:r>
              <a:rPr lang="es-MX" sz="2400" b="1" dirty="0" smtClean="0"/>
              <a:t> </a:t>
            </a:r>
            <a:r>
              <a:rPr lang="es-MX" sz="2400" b="1" dirty="0" err="1" smtClean="0"/>
              <a:t>kir'oto</a:t>
            </a:r>
            <a:r>
              <a:rPr lang="es-MX" sz="2400" b="1" dirty="0" smtClean="0"/>
              <a:t> ki-</a:t>
            </a:r>
            <a:r>
              <a:rPr lang="es-MX" sz="2400" b="1" dirty="0" err="1" smtClean="0"/>
              <a:t>eyn</a:t>
            </a:r>
            <a:r>
              <a:rPr lang="es-MX" sz="2400" b="1" dirty="0" smtClean="0"/>
              <a:t> </a:t>
            </a:r>
            <a:r>
              <a:rPr lang="es-MX" sz="2400" b="1" dirty="0" err="1" smtClean="0"/>
              <a:t>hana'ar</a:t>
            </a:r>
            <a:r>
              <a:rPr lang="es-MX" sz="2400" b="1" dirty="0" smtClean="0"/>
              <a:t> </a:t>
            </a:r>
            <a:r>
              <a:rPr lang="es-MX" sz="2400" b="1" dirty="0" err="1" smtClean="0"/>
              <a:t>vamet</a:t>
            </a:r>
            <a:r>
              <a:rPr lang="es-MX" sz="2400" b="1" dirty="0" smtClean="0"/>
              <a:t> </a:t>
            </a:r>
            <a:r>
              <a:rPr lang="es-MX" sz="2400" b="1" dirty="0" err="1" smtClean="0"/>
              <a:t>vehoridu</a:t>
            </a:r>
            <a:r>
              <a:rPr lang="es-MX" sz="2400" b="1" dirty="0" smtClean="0"/>
              <a:t> </a:t>
            </a:r>
            <a:r>
              <a:rPr lang="es-MX" sz="2400" b="1" dirty="0" err="1" smtClean="0"/>
              <a:t>avadeyja</a:t>
            </a:r>
            <a:r>
              <a:rPr lang="es-MX" sz="2400" b="1" dirty="0" smtClean="0"/>
              <a:t> </a:t>
            </a:r>
            <a:r>
              <a:rPr lang="es-MX" sz="2400" b="1" dirty="0" smtClean="0"/>
              <a:t>et-</a:t>
            </a:r>
            <a:r>
              <a:rPr lang="es-MX" sz="2400" b="1" dirty="0" err="1" smtClean="0"/>
              <a:t>seyvat</a:t>
            </a:r>
            <a:r>
              <a:rPr lang="es-MX" sz="2400" b="1" dirty="0" smtClean="0"/>
              <a:t> </a:t>
            </a:r>
            <a:r>
              <a:rPr lang="es-MX" sz="2400" b="1" dirty="0" err="1" smtClean="0"/>
              <a:t>avdeja</a:t>
            </a:r>
            <a:r>
              <a:rPr lang="es-MX" sz="2400" b="1" dirty="0" smtClean="0"/>
              <a:t> </a:t>
            </a:r>
            <a:r>
              <a:rPr lang="es-MX" sz="2400" b="1" dirty="0" err="1" smtClean="0"/>
              <a:t>avinu</a:t>
            </a:r>
            <a:r>
              <a:rPr lang="es-MX" sz="2400" b="1" dirty="0" smtClean="0"/>
              <a:t> </a:t>
            </a:r>
            <a:r>
              <a:rPr lang="es-MX" sz="2400" b="1" dirty="0" err="1" smtClean="0"/>
              <a:t>beyagon</a:t>
            </a:r>
            <a:r>
              <a:rPr lang="es-MX" sz="2400" b="1" dirty="0" smtClean="0"/>
              <a:t> </a:t>
            </a:r>
            <a:r>
              <a:rPr lang="es-MX" sz="2400" b="1" dirty="0" err="1" smtClean="0"/>
              <a:t>she'olah</a:t>
            </a:r>
            <a:r>
              <a:rPr lang="es-MX" sz="2400" b="1" dirty="0" smtClean="0"/>
              <a:t>.</a:t>
            </a:r>
            <a:endParaRPr lang="es-MX" sz="2400" dirty="0" smtClean="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i="1" dirty="0" smtClean="0"/>
              <a:t>44:32 </a:t>
            </a:r>
            <a:r>
              <a:rPr lang="es-MX" sz="2400" i="1" dirty="0" smtClean="0"/>
              <a:t>Porque tu siervo salió fiador del mozo con mi padre, diciendo: Si no te lo volviere a traer, entonces pecaré para con mi padre por el resto de los días.</a:t>
            </a:r>
          </a:p>
          <a:p>
            <a:r>
              <a:rPr lang="es-MX" sz="2400" b="1" dirty="0" smtClean="0"/>
              <a:t>Ki </a:t>
            </a:r>
            <a:r>
              <a:rPr lang="es-MX" sz="2400" b="1" dirty="0" err="1" smtClean="0"/>
              <a:t>avdeja</a:t>
            </a:r>
            <a:r>
              <a:rPr lang="es-MX" sz="2400" b="1" dirty="0" smtClean="0"/>
              <a:t> </a:t>
            </a:r>
            <a:r>
              <a:rPr lang="es-MX" sz="2400" b="1" dirty="0" err="1" smtClean="0"/>
              <a:t>arav</a:t>
            </a:r>
            <a:r>
              <a:rPr lang="es-MX" sz="2400" b="1" dirty="0" smtClean="0"/>
              <a:t> et-</a:t>
            </a:r>
            <a:r>
              <a:rPr lang="es-MX" sz="2400" b="1" dirty="0" err="1" smtClean="0"/>
              <a:t>hana'ar</a:t>
            </a:r>
            <a:r>
              <a:rPr lang="es-MX" sz="2400" b="1" dirty="0" smtClean="0"/>
              <a:t> </a:t>
            </a:r>
            <a:r>
              <a:rPr lang="es-MX" sz="2400" b="1" dirty="0" err="1" smtClean="0"/>
              <a:t>me'im</a:t>
            </a:r>
            <a:r>
              <a:rPr lang="es-MX" sz="2400" b="1" dirty="0" smtClean="0"/>
              <a:t> </a:t>
            </a:r>
            <a:r>
              <a:rPr lang="es-MX" sz="2400" b="1" dirty="0" err="1" smtClean="0"/>
              <a:t>avi</a:t>
            </a:r>
            <a:r>
              <a:rPr lang="es-MX" sz="2400" b="1" dirty="0" smtClean="0"/>
              <a:t> </a:t>
            </a:r>
            <a:r>
              <a:rPr lang="es-MX" sz="2400" b="1" dirty="0" err="1" smtClean="0"/>
              <a:t>lemor</a:t>
            </a:r>
            <a:r>
              <a:rPr lang="es-MX" sz="2400" b="1" dirty="0" smtClean="0"/>
              <a:t> </a:t>
            </a:r>
            <a:r>
              <a:rPr lang="es-MX" sz="2400" b="1" dirty="0" err="1" smtClean="0"/>
              <a:t>im</a:t>
            </a:r>
            <a:r>
              <a:rPr lang="es-MX" sz="2400" b="1" dirty="0" smtClean="0"/>
              <a:t>-lo </a:t>
            </a:r>
            <a:r>
              <a:rPr lang="es-MX" sz="2400" b="1" dirty="0" err="1" smtClean="0"/>
              <a:t>avi'enu</a:t>
            </a:r>
            <a:r>
              <a:rPr lang="es-MX" sz="2400" b="1" dirty="0" smtClean="0"/>
              <a:t> </a:t>
            </a:r>
            <a:r>
              <a:rPr lang="es-MX" sz="2400" b="1" dirty="0" err="1" smtClean="0"/>
              <a:t>eleyja</a:t>
            </a:r>
            <a:r>
              <a:rPr lang="es-MX" sz="2400" b="1" dirty="0" smtClean="0"/>
              <a:t> </a:t>
            </a:r>
            <a:r>
              <a:rPr lang="es-MX" sz="2400" b="1" dirty="0" err="1" smtClean="0"/>
              <a:t>vejatati</a:t>
            </a:r>
            <a:r>
              <a:rPr lang="es-MX" sz="2400" b="1" dirty="0" smtClean="0"/>
              <a:t> </a:t>
            </a:r>
            <a:r>
              <a:rPr lang="es-MX" sz="2400" b="1" dirty="0" smtClean="0"/>
              <a:t>le-</a:t>
            </a:r>
            <a:r>
              <a:rPr lang="es-MX" sz="2400" b="1" dirty="0" err="1" smtClean="0"/>
              <a:t>avi</a:t>
            </a:r>
            <a:r>
              <a:rPr lang="es-MX" sz="2400" b="1" dirty="0" smtClean="0"/>
              <a:t> </a:t>
            </a:r>
            <a:r>
              <a:rPr lang="es-MX" sz="2400" b="1" dirty="0" err="1" smtClean="0"/>
              <a:t>kol-hayamim</a:t>
            </a:r>
            <a:r>
              <a:rPr lang="es-MX" sz="2400" b="1" dirty="0" smtClean="0"/>
              <a:t>.</a:t>
            </a:r>
            <a:endParaRPr lang="es-MX" sz="2400" dirty="0" smtClean="0"/>
          </a:p>
          <a:p>
            <a:r>
              <a:rPr lang="es-MX" sz="2400" i="1" dirty="0" smtClean="0"/>
              <a:t>44:33 Ahora pues, te ruego que tu siervo quede en lugar del mozo, por siervo de mi señor, y el mozo suba con sus hermanos.</a:t>
            </a:r>
          </a:p>
          <a:p>
            <a:r>
              <a:rPr lang="es-MX" sz="2400" b="1" dirty="0" err="1" smtClean="0"/>
              <a:t>Ve'atah</a:t>
            </a:r>
            <a:r>
              <a:rPr lang="es-MX" sz="2400" b="1" dirty="0" smtClean="0"/>
              <a:t> </a:t>
            </a:r>
            <a:r>
              <a:rPr lang="es-MX" sz="2400" b="1" dirty="0" err="1" smtClean="0"/>
              <a:t>yeshev-na</a:t>
            </a:r>
            <a:r>
              <a:rPr lang="es-MX" sz="2400" b="1" dirty="0" smtClean="0"/>
              <a:t> </a:t>
            </a:r>
            <a:r>
              <a:rPr lang="es-MX" sz="2400" b="1" dirty="0" err="1" smtClean="0"/>
              <a:t>avdeja</a:t>
            </a:r>
            <a:r>
              <a:rPr lang="es-MX" sz="2400" b="1" dirty="0" smtClean="0"/>
              <a:t> </a:t>
            </a:r>
            <a:r>
              <a:rPr lang="es-MX" sz="2400" b="1" dirty="0" err="1" smtClean="0"/>
              <a:t>tajat</a:t>
            </a:r>
            <a:r>
              <a:rPr lang="es-MX" sz="2400" b="1" dirty="0" smtClean="0"/>
              <a:t> </a:t>
            </a:r>
            <a:r>
              <a:rPr lang="es-MX" sz="2400" b="1" dirty="0" err="1" smtClean="0"/>
              <a:t>hana'ar</a:t>
            </a:r>
            <a:r>
              <a:rPr lang="es-MX" sz="2400" b="1" dirty="0" smtClean="0"/>
              <a:t> </a:t>
            </a:r>
            <a:r>
              <a:rPr lang="es-MX" sz="2400" b="1" dirty="0" err="1" smtClean="0"/>
              <a:t>eved</a:t>
            </a:r>
            <a:r>
              <a:rPr lang="es-MX" sz="2400" b="1" dirty="0" smtClean="0"/>
              <a:t> </a:t>
            </a:r>
            <a:r>
              <a:rPr lang="es-MX" sz="2400" b="1" dirty="0" err="1" smtClean="0"/>
              <a:t>ladoni</a:t>
            </a:r>
            <a:r>
              <a:rPr lang="es-MX" sz="2400" b="1" dirty="0" smtClean="0"/>
              <a:t> </a:t>
            </a:r>
            <a:r>
              <a:rPr lang="es-MX" sz="2400" b="1" dirty="0" err="1" smtClean="0"/>
              <a:t>vehana'ar</a:t>
            </a:r>
            <a:r>
              <a:rPr lang="es-MX" sz="2400" b="1" dirty="0" smtClean="0"/>
              <a:t> </a:t>
            </a:r>
            <a:r>
              <a:rPr lang="es-MX" sz="2400" b="1" dirty="0" err="1" smtClean="0"/>
              <a:t>ya'al</a:t>
            </a:r>
            <a:r>
              <a:rPr lang="es-MX" sz="2400" b="1" dirty="0" smtClean="0"/>
              <a:t> </a:t>
            </a:r>
            <a:r>
              <a:rPr lang="es-MX" sz="2400" b="1" dirty="0" err="1" smtClean="0"/>
              <a:t>im-ejav</a:t>
            </a:r>
            <a:r>
              <a:rPr lang="es-MX" sz="2400" b="1" dirty="0" smtClean="0"/>
              <a:t>.</a:t>
            </a:r>
            <a:endParaRPr lang="es-MX" sz="2400" dirty="0" smtClean="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i="1" dirty="0" smtClean="0"/>
              <a:t>44:34 </a:t>
            </a:r>
            <a:r>
              <a:rPr lang="es-MX" sz="2400" i="1" dirty="0" smtClean="0"/>
              <a:t>Porque ¿cómo podré yo subir a (casa de) mi padre, sin estar el mozo conmigo? No, no sea que yo vea el mal que ha de sobrevenir a mi padre.</a:t>
            </a:r>
          </a:p>
          <a:p>
            <a:r>
              <a:rPr lang="es-MX" sz="2400" b="1" dirty="0" smtClean="0"/>
              <a:t>Ki-</a:t>
            </a:r>
            <a:r>
              <a:rPr lang="es-MX" sz="2400" b="1" dirty="0" err="1" smtClean="0"/>
              <a:t>eyj</a:t>
            </a:r>
            <a:r>
              <a:rPr lang="es-MX" sz="2400" b="1" dirty="0" smtClean="0"/>
              <a:t> </a:t>
            </a:r>
            <a:r>
              <a:rPr lang="es-MX" sz="2400" b="1" dirty="0" err="1" smtClean="0"/>
              <a:t>e'eleh</a:t>
            </a:r>
            <a:r>
              <a:rPr lang="es-MX" sz="2400" b="1" dirty="0" smtClean="0"/>
              <a:t> el-</a:t>
            </a:r>
            <a:r>
              <a:rPr lang="es-MX" sz="2400" b="1" dirty="0" err="1" smtClean="0"/>
              <a:t>avi</a:t>
            </a:r>
            <a:r>
              <a:rPr lang="es-MX" sz="2400" b="1" dirty="0" smtClean="0"/>
              <a:t> </a:t>
            </a:r>
            <a:r>
              <a:rPr lang="es-MX" sz="2400" b="1" dirty="0" err="1" smtClean="0"/>
              <a:t>vehana'ar</a:t>
            </a:r>
            <a:r>
              <a:rPr lang="es-MX" sz="2400" b="1" dirty="0" smtClean="0"/>
              <a:t> </a:t>
            </a:r>
            <a:r>
              <a:rPr lang="es-MX" sz="2400" b="1" dirty="0" err="1" smtClean="0"/>
              <a:t>eynenu</a:t>
            </a:r>
            <a:r>
              <a:rPr lang="es-MX" sz="2400" b="1" dirty="0" smtClean="0"/>
              <a:t> </a:t>
            </a:r>
            <a:r>
              <a:rPr lang="es-MX" sz="2400" b="1" dirty="0" err="1" smtClean="0"/>
              <a:t>iti</a:t>
            </a:r>
            <a:r>
              <a:rPr lang="es-MX" sz="2400" b="1" dirty="0" smtClean="0"/>
              <a:t> </a:t>
            </a:r>
            <a:r>
              <a:rPr lang="es-MX" sz="2400" b="1" dirty="0" err="1" smtClean="0"/>
              <a:t>pen</a:t>
            </a:r>
            <a:r>
              <a:rPr lang="es-MX" sz="2400" b="1" dirty="0" smtClean="0"/>
              <a:t> </a:t>
            </a:r>
            <a:r>
              <a:rPr lang="es-MX" sz="2400" b="1" dirty="0" err="1" smtClean="0"/>
              <a:t>er'eh</a:t>
            </a:r>
            <a:r>
              <a:rPr lang="es-MX" sz="2400" b="1" dirty="0" smtClean="0"/>
              <a:t> vara asher </a:t>
            </a:r>
            <a:r>
              <a:rPr lang="es-MX" sz="2400" b="1" dirty="0" err="1" smtClean="0"/>
              <a:t>yimtsa</a:t>
            </a:r>
            <a:r>
              <a:rPr lang="es-MX" sz="2400" b="1" dirty="0" smtClean="0"/>
              <a:t> et-</a:t>
            </a:r>
            <a:r>
              <a:rPr lang="es-MX" sz="2400" b="1" dirty="0" err="1" smtClean="0"/>
              <a:t>avi</a:t>
            </a:r>
            <a:r>
              <a:rPr lang="es-MX" sz="2400" b="1" dirty="0" smtClean="0"/>
              <a:t>.</a:t>
            </a:r>
          </a:p>
          <a:p>
            <a:r>
              <a:rPr lang="es-CO" sz="2400" i="1" dirty="0" smtClean="0"/>
              <a:t>  La conducta aparentemente rigurosa de José con sus hermanos tenía por objeto comprobar la sinceridad del arrepentimiento de ellos</a:t>
            </a:r>
            <a:r>
              <a:rPr lang="es-CO" sz="2400" i="1" dirty="0" smtClean="0"/>
              <a:t>.</a:t>
            </a:r>
          </a:p>
          <a:p>
            <a:r>
              <a:rPr lang="es-CO" sz="2400" i="1" dirty="0" smtClean="0"/>
              <a:t>José </a:t>
            </a:r>
            <a:r>
              <a:rPr lang="es-CO" sz="2400" i="1" dirty="0" smtClean="0"/>
              <a:t>quería ver cómo iban a actuar en el caso de Benjamín. </a:t>
            </a:r>
            <a:r>
              <a:rPr lang="es-CO" sz="2400" dirty="0" smtClean="0"/>
              <a:t/>
            </a:r>
            <a:br>
              <a:rPr lang="es-CO" sz="2400" dirty="0" smtClean="0"/>
            </a:br>
            <a:endParaRPr lang="es-MX" sz="2400" dirty="0" smtClean="0"/>
          </a:p>
          <a:p>
            <a:endParaRPr lang="es-MX" sz="2400" dirty="0" smtClean="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i="1" dirty="0" smtClean="0"/>
              <a:t>Si </a:t>
            </a:r>
            <a:r>
              <a:rPr lang="es-CO" sz="2400" i="1" dirty="0" smtClean="0"/>
              <a:t>lo abandonaban cobardemente en manos extrañas, sin tener piedad del muchacho y de su padre, como habían hecho con él, así sabría que no habían cambiado, que eran crueles y no merecedores de compasión; pero si defendían a Benjamín aun con el peligro de sus vidas, José se convencería entonces de que no eran los mismos que lo vendieron, y que Dios hizo que tuviese lugar esta separación para hacer que se realizasen sus dos sueños y la voluntad divina. </a:t>
            </a:r>
            <a:endParaRPr lang="es-CO" sz="2400" i="1" dirty="0" smtClean="0"/>
          </a:p>
          <a:p>
            <a:r>
              <a:rPr lang="es-CO" sz="2400" i="1" dirty="0" smtClean="0"/>
              <a:t>Los </a:t>
            </a:r>
            <a:r>
              <a:rPr lang="es-CO" sz="2400" i="1" dirty="0" smtClean="0"/>
              <a:t>hermanos de José demostraron por su actuación que realmente estaban dispuestos a hacer cualquier sacrificio por Benjamín (ver </a:t>
            </a:r>
            <a:r>
              <a:rPr lang="es-CO" sz="2400" i="1" dirty="0" smtClean="0"/>
              <a:t>verso </a:t>
            </a:r>
            <a:r>
              <a:rPr lang="es-CO" sz="2400" i="1" dirty="0" smtClean="0"/>
              <a:t>33</a:t>
            </a:r>
            <a:r>
              <a:rPr lang="es-CO" sz="2400" i="1" dirty="0" smtClean="0"/>
              <a:t>).</a:t>
            </a:r>
            <a:r>
              <a:rPr lang="es-CO" sz="2400" dirty="0" smtClean="0"/>
              <a:t/>
            </a:r>
            <a:br>
              <a:rPr lang="es-CO" sz="2400" dirty="0" smtClean="0"/>
            </a:br>
            <a:endParaRPr lang="es-MX" sz="2400" dirty="0" smtClean="0"/>
          </a:p>
          <a:p>
            <a:endParaRPr lang="es-MX" sz="2400" dirty="0" smtClean="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name="Slide37">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304796"/>
            <a:ext cx="7772400" cy="1470026"/>
          </a:xfrm>
        </p:spPr>
        <p:txBody>
          <a:bodyPr/>
          <a:lstStyle/>
          <a:p>
            <a:endParaRPr lang="es-CO" dirty="0"/>
          </a:p>
        </p:txBody>
      </p:sp>
      <p:pic>
        <p:nvPicPr>
          <p:cNvPr id="3" name="Picture 2"/>
          <p:cNvPicPr>
            <a:picLocks noChangeAspect="1"/>
          </p:cNvPicPr>
          <p:nvPr/>
        </p:nvPicPr>
        <p:blipFill>
          <a:blip r:embed="rId2" cstate="print"/>
          <a:srcRect/>
          <a:stretch>
            <a:fillRect/>
          </a:stretch>
        </p:blipFill>
        <p:spPr>
          <a:xfrm>
            <a:off x="661989" y="1447796"/>
            <a:ext cx="7796210" cy="4757742"/>
          </a:xfrm>
          <a:prstGeom prst="rect">
            <a:avLst/>
          </a:prstGeom>
          <a:noFill/>
          <a:ln>
            <a:noFill/>
          </a:ln>
        </p:spPr>
      </p:pic>
      <p:pic>
        <p:nvPicPr>
          <p:cNvPr id="4" name="Picture 1"/>
          <p:cNvPicPr>
            <a:picLocks noChangeAspect="1"/>
          </p:cNvPicPr>
          <p:nvPr/>
        </p:nvPicPr>
        <p:blipFill>
          <a:blip r:embed="rId3" cstate="print"/>
          <a:srcRect/>
          <a:stretch>
            <a:fillRect/>
          </a:stretch>
        </p:blipFill>
        <p:spPr>
          <a:xfrm>
            <a:off x="2967035" y="457200"/>
            <a:ext cx="3209928" cy="1171575"/>
          </a:xfrm>
          <a:prstGeom prst="rect">
            <a:avLst/>
          </a:prstGeom>
          <a:noFill/>
          <a:ln>
            <a:noFill/>
          </a:ln>
        </p:spPr>
      </p:pic>
      <p:sp>
        <p:nvSpPr>
          <p:cNvPr id="5" name="Subtitle 2"/>
          <p:cNvSpPr txBox="1">
            <a:spLocks noGrp="1"/>
          </p:cNvSpPr>
          <p:nvPr>
            <p:ph type="subTitle" idx="1"/>
          </p:nvPr>
        </p:nvSpPr>
        <p:spPr>
          <a:xfrm>
            <a:off x="609603" y="1981203"/>
            <a:ext cx="7924803" cy="4419596"/>
          </a:xfrm>
          <a:ln w="9528">
            <a:solidFill>
              <a:srgbClr val="000000"/>
            </a:solidFill>
            <a:prstDash val="solid"/>
            <a:miter/>
          </a:ln>
        </p:spPr>
        <p:txBody>
          <a:bodyPr/>
          <a:lstStyle/>
          <a:p>
            <a:pPr lvl="0" hangingPunct="1">
              <a:lnSpc>
                <a:spcPct val="90000"/>
              </a:lnSpc>
              <a:spcBef>
                <a:spcPts val="500"/>
              </a:spcBef>
            </a:pPr>
            <a:r>
              <a:rPr lang="es-CO" sz="2000" dirty="0">
                <a:solidFill>
                  <a:srgbClr val="000000"/>
                </a:solidFill>
                <a:latin typeface="Calibri" pitchFamily="34"/>
              </a:rPr>
              <a:t>Fuentes: </a:t>
            </a:r>
            <a:r>
              <a:rPr lang="es-CO" sz="2000" dirty="0" err="1">
                <a:solidFill>
                  <a:srgbClr val="000000"/>
                </a:solidFill>
                <a:latin typeface="Calibri" pitchFamily="34"/>
              </a:rPr>
              <a:t>Torah</a:t>
            </a:r>
            <a:r>
              <a:rPr lang="es-CO" sz="2000" dirty="0">
                <a:solidFill>
                  <a:srgbClr val="000000"/>
                </a:solidFill>
                <a:latin typeface="Calibri" pitchFamily="34"/>
              </a:rPr>
              <a:t>, Talmud, Jewish Concepts, Wikipedia, Kabbalah Online, Zohar, Rambán, Rashí, Maimonides, Bereshit con Rashí, El </a:t>
            </a:r>
            <a:r>
              <a:rPr lang="es-CO" sz="2000" dirty="0" err="1">
                <a:solidFill>
                  <a:srgbClr val="000000"/>
                </a:solidFill>
                <a:latin typeface="Calibri" pitchFamily="34"/>
              </a:rPr>
              <a:t>Jumash</a:t>
            </a:r>
            <a:r>
              <a:rPr lang="es-CO" sz="2000" dirty="0">
                <a:solidFill>
                  <a:srgbClr val="000000"/>
                </a:solidFill>
                <a:latin typeface="Calibri" pitchFamily="34"/>
              </a:rPr>
              <a:t>, </a:t>
            </a:r>
            <a:endParaRPr lang="sv-SE" sz="2000" dirty="0">
              <a:solidFill>
                <a:srgbClr val="000000"/>
              </a:solidFill>
              <a:latin typeface="Calibri" pitchFamily="34"/>
            </a:endParaRPr>
          </a:p>
          <a:p>
            <a:pPr lvl="0" hangingPunct="1">
              <a:lnSpc>
                <a:spcPct val="90000"/>
              </a:lnSpc>
              <a:spcBef>
                <a:spcPts val="500"/>
              </a:spcBef>
            </a:pPr>
            <a:r>
              <a:rPr lang="es-CO" sz="2000" dirty="0">
                <a:solidFill>
                  <a:srgbClr val="000000"/>
                </a:solidFill>
                <a:latin typeface="Calibri" pitchFamily="34"/>
              </a:rPr>
              <a:t> </a:t>
            </a:r>
            <a:endParaRPr lang="es-CO" dirty="0">
              <a:latin typeface="Calibri" pitchFamily="34"/>
            </a:endParaRPr>
          </a:p>
          <a:p>
            <a:pPr lvl="0" hangingPunct="1">
              <a:lnSpc>
                <a:spcPct val="90000"/>
              </a:lnSpc>
            </a:pPr>
            <a:r>
              <a:rPr lang="es-CO" dirty="0">
                <a:latin typeface="Calibri" pitchFamily="34"/>
              </a:rPr>
              <a:t>Derechos Reservados Shalom Haverim Org</a:t>
            </a:r>
          </a:p>
          <a:p>
            <a:pPr lvl="0" hangingPunct="1">
              <a:lnSpc>
                <a:spcPct val="90000"/>
              </a:lnSpc>
            </a:pPr>
            <a:r>
              <a:rPr lang="es-CO" dirty="0">
                <a:latin typeface="Calibri" pitchFamily="34"/>
                <a:hlinkClick r:id="rId4"/>
              </a:rPr>
              <a:t>http://www.shalomhaverim.org</a:t>
            </a:r>
            <a:endParaRPr lang="es-CO" dirty="0">
              <a:latin typeface="Calibri" pitchFamily="34"/>
            </a:endParaRPr>
          </a:p>
          <a:p>
            <a:pPr lvl="0" hangingPunct="1">
              <a:lnSpc>
                <a:spcPct val="90000"/>
              </a:lnSpc>
            </a:pPr>
            <a:r>
              <a:rPr lang="es-CO" dirty="0">
                <a:latin typeface="Calibri" pitchFamily="34"/>
              </a:rPr>
              <a:t>Director: -</a:t>
            </a:r>
          </a:p>
          <a:p>
            <a:pPr lvl="0" hangingPunct="1">
              <a:lnSpc>
                <a:spcPct val="90000"/>
              </a:lnSpc>
            </a:pPr>
            <a:r>
              <a:rPr lang="es-CO" dirty="0">
                <a:latin typeface="Calibri" pitchFamily="34"/>
              </a:rPr>
              <a:t>ELIYAHU BAYONA BEN YOSEF</a:t>
            </a:r>
          </a:p>
          <a:p>
            <a:pPr lvl="0" hangingPunct="1">
              <a:lnSpc>
                <a:spcPct val="90000"/>
              </a:lnSpc>
              <a:spcBef>
                <a:spcPts val="400"/>
              </a:spcBef>
            </a:pPr>
            <a:r>
              <a:rPr lang="es-CO" sz="1800" dirty="0" smtClean="0">
                <a:latin typeface="Calibri" pitchFamily="34"/>
              </a:rPr>
              <a:t>5 Adar 1 5776 </a:t>
            </a:r>
            <a:r>
              <a:rPr lang="es-CO" sz="1800" dirty="0">
                <a:latin typeface="Calibri" pitchFamily="34"/>
              </a:rPr>
              <a:t>– </a:t>
            </a:r>
            <a:r>
              <a:rPr lang="es-CO" sz="1800" dirty="0" smtClean="0">
                <a:latin typeface="Calibri" pitchFamily="34"/>
              </a:rPr>
              <a:t>14 </a:t>
            </a:r>
            <a:r>
              <a:rPr lang="es-CO" sz="1800" dirty="0" smtClean="0">
                <a:latin typeface="Calibri" pitchFamily="34"/>
              </a:rPr>
              <a:t>Febrero, 2016- </a:t>
            </a:r>
            <a:r>
              <a:rPr lang="es-CO" sz="1800" dirty="0">
                <a:latin typeface="Calibri" pitchFamily="34"/>
              </a:rPr>
              <a:t>Monsey New York</a:t>
            </a:r>
            <a:endParaRPr lang="en-US" sz="1800" dirty="0">
              <a:latin typeface="Calibri" pitchFamily="34"/>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91339</TotalTime>
  <Words>3394</Words>
  <Application>Microsoft Office PowerPoint</Application>
  <PresentationFormat>Presentación en pantalla (4:3)</PresentationFormat>
  <Paragraphs>211</Paragraphs>
  <Slides>35</Slides>
  <Notes>33</Notes>
  <HiddenSlides>0</HiddenSlides>
  <MMClips>0</MMClips>
  <ScaleCrop>false</ScaleCrop>
  <HeadingPairs>
    <vt:vector size="4" baseType="variant">
      <vt:variant>
        <vt:lpstr>Tema</vt:lpstr>
      </vt:variant>
      <vt:variant>
        <vt:i4>1</vt:i4>
      </vt:variant>
      <vt:variant>
        <vt:lpstr>Títulos de diapositiva</vt:lpstr>
      </vt:variant>
      <vt:variant>
        <vt:i4>35</vt:i4>
      </vt:variant>
    </vt:vector>
  </HeadingPairs>
  <TitlesOfParts>
    <vt:vector size="36" baseType="lpstr">
      <vt:lpstr>Office Theme</vt:lpstr>
      <vt:lpstr>Diapositiva 1</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Diapositiva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3138</cp:revision>
  <dcterms:created xsi:type="dcterms:W3CDTF">2013-10-13T19:31:46Z</dcterms:created>
  <dcterms:modified xsi:type="dcterms:W3CDTF">2016-02-15T00:02:48Z</dcterms:modified>
</cp:coreProperties>
</file>