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415" r:id="rId3"/>
    <p:sldId id="430" r:id="rId4"/>
    <p:sldId id="429" r:id="rId5"/>
    <p:sldId id="416" r:id="rId6"/>
    <p:sldId id="432" r:id="rId7"/>
    <p:sldId id="431" r:id="rId8"/>
    <p:sldId id="433" r:id="rId9"/>
    <p:sldId id="434" r:id="rId10"/>
    <p:sldId id="417" r:id="rId11"/>
    <p:sldId id="418" r:id="rId12"/>
    <p:sldId id="419" r:id="rId13"/>
    <p:sldId id="435" r:id="rId14"/>
    <p:sldId id="420" r:id="rId15"/>
    <p:sldId id="436" r:id="rId16"/>
    <p:sldId id="437" r:id="rId17"/>
    <p:sldId id="438" r:id="rId18"/>
    <p:sldId id="421" r:id="rId19"/>
    <p:sldId id="422" r:id="rId20"/>
    <p:sldId id="423" r:id="rId21"/>
    <p:sldId id="424" r:id="rId22"/>
    <p:sldId id="425" r:id="rId23"/>
    <p:sldId id="427" r:id="rId24"/>
    <p:sldId id="426" r:id="rId25"/>
    <p:sldId id="428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7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A17A97-F592-4A7D-A172-8A0531C8AE95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12FA6FA-3ADB-4908-8F14-E00D930F9A7A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5A65CC-927D-4E1D-BC80-6671C95610B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BDED-18A4-4D17-BA6A-EC7D0FA14ECF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DB7E16-CB8F-4D32-8E29-59E0EBD7641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D88D80-1A1E-4AE0-8DB8-92BB9BE31DCD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E9DED0-DE6B-4C72-B3B8-B921AB65CBAA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2B8EB-E84D-4775-B1DE-21E893FCDE1C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7B115A-B7D5-456C-B272-79E96B7B124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271F9-2133-4AB4-9557-E6BEBCFD931B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EC8A43-39A2-4815-9D52-7727242BE6E5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67A58-8C3E-4D94-AFA9-CAF3514A658D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A98EC0-058B-4BC2-9445-F779C455F772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877FA1-4EA7-4C27-A9A8-992F9AA75229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4815F-7CC7-4903-9CE2-AB42B154A5B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94B3E-268B-4DA8-B230-0F9E729FAF67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F2E70-0411-48C6-A79F-8F7BB3C1CE4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59871F-A5D4-4FB8-9735-AB09C6891B4C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80F79-F0F6-4D65-8A7D-2090305C32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71A04-1D7F-4BEC-BAB9-A8DA2E00CE60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6C7F4C-C02F-4159-AF0F-D09A0173C7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436EC6-F23F-44FD-81AD-474A0911943D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4199-CE12-483F-8E24-CB3C3BE5FE8F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5ACF3-1FE9-4CC0-9AED-DAB7798E559A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8BCE4-4276-4506-926D-B5F005A9CD5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233D3-80C0-4A5C-BF95-106D87469009}" type="datetime1">
              <a:rPr lang="en-US"/>
              <a:pPr lvl="0"/>
              <a:t>2/21/2016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5F84F6-A224-4275-AC5A-F18352077E17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97 Jose se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descubre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a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hermanos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 Y no pudo José contenerse delante de todos los que al lado de él estaban, y exclamó: !Haced que salgan todos de mi presencia! Y no quedó nadie con José, cuando él se dio a conocer a sus hermanos.</a:t>
            </a:r>
          </a:p>
          <a:p>
            <a:r>
              <a:rPr lang="es-MX" sz="2400" b="1" dirty="0" smtClean="0"/>
              <a:t>Velo-</a:t>
            </a:r>
            <a:r>
              <a:rPr lang="es-MX" sz="2400" b="1" dirty="0" err="1" smtClean="0"/>
              <a:t>yajol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lehit'apek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lejol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hanitsavim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vayikra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hotsi'u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jol</a:t>
            </a:r>
            <a:r>
              <a:rPr lang="es-MX" sz="2400" b="1" dirty="0" smtClean="0"/>
              <a:t>-ish </a:t>
            </a:r>
            <a:r>
              <a:rPr lang="es-MX" sz="2400" b="1" dirty="0" err="1" smtClean="0"/>
              <a:t>me'alay</a:t>
            </a:r>
            <a:r>
              <a:rPr lang="es-MX" sz="2400" b="1" dirty="0" smtClean="0"/>
              <a:t> velo-amad ish </a:t>
            </a:r>
            <a:r>
              <a:rPr lang="es-MX" sz="2400" b="1" dirty="0" err="1" smtClean="0"/>
              <a:t>ito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behitvada</a:t>
            </a:r>
            <a:r>
              <a:rPr lang="es-MX" sz="2400" b="1" dirty="0" smtClean="0"/>
              <a:t> Yosef el-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>Resultados: Pruebas a todos y cada uno</a:t>
            </a:r>
          </a:p>
          <a:p>
            <a:r>
              <a:rPr lang="es-CO" sz="2400" dirty="0" smtClean="0"/>
              <a:t>Cambio de todos sus hermanos</a:t>
            </a:r>
          </a:p>
          <a:p>
            <a:r>
              <a:rPr lang="es-CO" sz="2400" dirty="0" smtClean="0"/>
              <a:t>Devoción filial a Yacob</a:t>
            </a:r>
          </a:p>
          <a:p>
            <a:r>
              <a:rPr lang="es-CO" sz="2400" dirty="0" smtClean="0"/>
              <a:t>Perdón entre todos, de José a ellos y ellos arrepentidos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smtClean="0"/>
              <a:t>Rashí</a:t>
            </a:r>
            <a:r>
              <a:rPr lang="es-CO" sz="2400" dirty="0" smtClean="0"/>
              <a:t>: Tenía disposición de revelarse pero no quería que sus hermanos fueran avergonzados delante de la gente.</a:t>
            </a:r>
          </a:p>
          <a:p>
            <a:r>
              <a:rPr lang="es-CO" sz="2400" i="1" dirty="0" smtClean="0"/>
              <a:t>Rashbam</a:t>
            </a:r>
            <a:r>
              <a:rPr lang="es-CO" sz="2400" dirty="0" smtClean="0"/>
              <a:t> </a:t>
            </a:r>
            <a:r>
              <a:rPr lang="es-CO" sz="2400" i="1" dirty="0" smtClean="0"/>
              <a:t>(Shemuel ben Meir, nieto de Rashí) </a:t>
            </a:r>
            <a:r>
              <a:rPr lang="es-CO" sz="2400" dirty="0" smtClean="0"/>
              <a:t>Le preocupaba su propia imagen, no la de sus hermanos. No era elegante prorrumpir en llanto delante de tanta gente.</a:t>
            </a:r>
          </a:p>
          <a:p>
            <a:r>
              <a:rPr lang="es-CO" sz="2400" i="1" dirty="0" smtClean="0"/>
              <a:t>Rambán</a:t>
            </a:r>
            <a:r>
              <a:rPr lang="es-CO" sz="2400" dirty="0" smtClean="0"/>
              <a:t>: Los asistentes –gente- se conmovieron por las súplicas de Yehudá y se le sumaron para pedir la libertad de Binyamín. No pudo resistir tantas súplicas.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 Y levantó su voz en llanto, le oyó todo Egipto, y le oyó la casa del Faraón.</a:t>
            </a:r>
          </a:p>
          <a:p>
            <a:r>
              <a:rPr lang="es-MX" sz="2400" b="1" dirty="0" err="1" smtClean="0"/>
              <a:t>Vayiten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kolo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biveji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vayishme'u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vayishma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beyt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Par'oh</a:t>
            </a:r>
            <a:r>
              <a:rPr lang="es-MX" sz="2400" b="1" dirty="0" smtClean="0"/>
              <a:t>.</a:t>
            </a:r>
          </a:p>
          <a:p>
            <a:r>
              <a:rPr lang="es-MX" sz="2400" i="1" dirty="0" smtClean="0"/>
              <a:t>Rabí Hirsch</a:t>
            </a:r>
            <a:r>
              <a:rPr lang="es-MX" sz="2400" dirty="0" smtClean="0"/>
              <a:t>: su llanto fue oído por los cortesanos a los que había ordenado salir y el rumor se propagó por la corte de Faraón y todo el poder nacional. </a:t>
            </a:r>
          </a:p>
          <a:p>
            <a:r>
              <a:rPr lang="es-MX" sz="2400" dirty="0" smtClean="0"/>
              <a:t>Esto dejó manifiesto el rango y la alta estima que toda la gente sentía por Yosef.</a:t>
            </a:r>
            <a:r>
              <a:rPr lang="es-CO" sz="2400" dirty="0" smtClean="0"/>
              <a:t/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45:3 Y dijo José a sus hermanos: ¡Yo soy José! ¿Vive mi padre todavía? Mas sus hermanos no podían responderle, porque estaban turbados delante de él.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Yosef el-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ani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ha'od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jay</a:t>
            </a:r>
            <a:r>
              <a:rPr lang="es-MX" sz="2400" b="1" dirty="0" smtClean="0"/>
              <a:t> velo-</a:t>
            </a:r>
            <a:r>
              <a:rPr lang="es-MX" sz="2400" b="1" dirty="0" err="1" smtClean="0"/>
              <a:t>yajlu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la'anot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oto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nivhalu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mipanav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>La principal preocupación de José es su padre.</a:t>
            </a:r>
          </a:p>
          <a:p>
            <a:r>
              <a:rPr lang="es-CO" sz="2400" dirty="0" smtClean="0"/>
              <a:t>Sforno: No podía entender cómo su padre Yacob había sobrevivido a todos estos años de aflicción.</a:t>
            </a:r>
          </a:p>
          <a:p>
            <a:r>
              <a:rPr lang="es-CO" sz="2400" dirty="0" smtClean="0"/>
              <a:t>Tur: Yosef preguntaba si su padre aún tenía vigor</a:t>
            </a:r>
          </a:p>
          <a:p>
            <a:r>
              <a:rPr lang="es-CO" sz="2400" dirty="0" err="1" smtClean="0"/>
              <a:t>Ralbag</a:t>
            </a:r>
            <a:r>
              <a:rPr lang="es-CO" sz="2400" dirty="0" smtClean="0"/>
              <a:t>:  Tal vez no sabía si todo lo que le habían dicho del papa era cierto o solo intentaban hacer sentir lástima para que los dejara libres.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i="1" dirty="0" err="1" smtClean="0"/>
              <a:t>Jafetz</a:t>
            </a:r>
            <a:r>
              <a:rPr lang="es-CO" sz="2400" i="1" dirty="0" smtClean="0"/>
              <a:t> Jaim</a:t>
            </a:r>
            <a:r>
              <a:rPr lang="es-CO" sz="2400" dirty="0" smtClean="0"/>
              <a:t>: Cuando Yosef les dice: Yo soy José! El plan maestro de Dios se evidenció para todos sus hermanos, ya que se despejaron todas sus dudas.</a:t>
            </a:r>
          </a:p>
          <a:p>
            <a:r>
              <a:rPr lang="es-CO" sz="2400" dirty="0" smtClean="0"/>
              <a:t>Todo lo que había ocurrido durante estos últimos 22 años se presentaba ahora de manera objetiva.</a:t>
            </a:r>
          </a:p>
          <a:p>
            <a:r>
              <a:rPr lang="es-CO" sz="2400" dirty="0" smtClean="0"/>
              <a:t>De igual manera ocurrirá en el futuro cuando Dios se manifieste y anuncie: “Yo soy Hashem”.</a:t>
            </a:r>
          </a:p>
          <a:p>
            <a:r>
              <a:rPr lang="es-CO" sz="2400" dirty="0" smtClean="0"/>
              <a:t>Entonces se levantará el velo ante nuestros ojos y comprenderemos todo lo que ha ocurrido a lo largo de la historia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45:4 Y dijo José a sus hermanos: Os ruego os acerquéis a mí. Y ellos se le acercaron. Y les dijo: Yo soy José, vuestro hermano, a quien vendisteis para Egipto. 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Yosef el-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gshu-na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vayigashu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ani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ajijem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mejartem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Mitsraymah</a:t>
            </a:r>
            <a:r>
              <a:rPr lang="es-MX" sz="2400" dirty="0" smtClean="0"/>
              <a:t>.</a:t>
            </a:r>
          </a:p>
          <a:p>
            <a:r>
              <a:rPr lang="es-MX" sz="2400" i="1" dirty="0" smtClean="0"/>
              <a:t>La expresión </a:t>
            </a:r>
            <a:r>
              <a:rPr lang="es-MX" sz="2400" b="1" i="1" dirty="0" err="1" smtClean="0"/>
              <a:t>na</a:t>
            </a:r>
            <a:r>
              <a:rPr lang="es-MX" sz="2400" b="1" i="1" dirty="0" smtClean="0"/>
              <a:t> </a:t>
            </a:r>
            <a:r>
              <a:rPr lang="es-MX" sz="2400" b="1" i="1" dirty="0" err="1" smtClean="0"/>
              <a:t>elay</a:t>
            </a:r>
            <a:r>
              <a:rPr lang="es-MX" sz="2400" b="1" i="1" dirty="0" smtClean="0"/>
              <a:t> </a:t>
            </a:r>
            <a:r>
              <a:rPr lang="es-MX" sz="2400" i="1" dirty="0" smtClean="0"/>
              <a:t>significa lit. “por favor, acérquense hasta mí” queriendo que tocaran su cuerpo.</a:t>
            </a:r>
          </a:p>
          <a:p>
            <a:r>
              <a:rPr lang="es-MX" sz="2400" dirty="0" smtClean="0"/>
              <a:t>45:5 Ahora pues, no os entristezcáis, ni pese a vuestros ojos el haberme vendido acá; que para preservar (vuestra) vida me envió Dios delante de vosotros.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te'atsevu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ve'al-yijar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be'eyneyjem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mejartem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henah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lemijyah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shlajani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lifneyjem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José les repite de nuevo que él es José</a:t>
            </a:r>
          </a:p>
          <a:p>
            <a:r>
              <a:rPr lang="es-CO" sz="2400" dirty="0" smtClean="0"/>
              <a:t>Midrash Tanjumá: cuando les dijo esto, ellos retrocedieron asustados y avergonzados, pero él los llamó con cariño y les consoló advirtiéndoles que todo ello había hecho parte de un Plan Divino y les dijo: “Dios, no ustedes, me envió aquí. No tienen que sentirse afligidos porque dios quiso colocarme aquí para que preservara la vida sobre la tierra; ustedes no fueron mas que Su instrumento.</a:t>
            </a:r>
          </a:p>
          <a:p>
            <a:r>
              <a:rPr lang="es-CO" sz="2400" dirty="0" smtClean="0"/>
              <a:t>Todos estábamos descender a Egipto para que se cumpliera el decreto Divino de que los descendientes de Abraham serían forasteros en tierra extraña (Gen. 15:13)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Normalmente habríamos venido a Egipto cargados de cadenas [como a los exiliados en cautiverio] pero El prefirió que nuestro padre y ustedes no padecieran los rigores de un descenso forzado a un ambiente hostil.</a:t>
            </a:r>
          </a:p>
          <a:p>
            <a:r>
              <a:rPr lang="es-CO" sz="2400" dirty="0" smtClean="0"/>
              <a:t>Por eso, me envió aquí para que allanara el camino y los sustentara en forma honrosa.</a:t>
            </a:r>
          </a:p>
          <a:p>
            <a:r>
              <a:rPr lang="es-CO" sz="2400" dirty="0" smtClean="0"/>
              <a:t>La palabra “</a:t>
            </a:r>
            <a:r>
              <a:rPr lang="es-CO" sz="2400" dirty="0" err="1" smtClean="0"/>
              <a:t>mijyáh</a:t>
            </a:r>
            <a:r>
              <a:rPr lang="es-CO" sz="2400" dirty="0" smtClean="0"/>
              <a:t>” significa literalmente “sustento de vida” y con el prefijo “le”, indica “para que yo sea proveedor de sustento de vida” (Rashí)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45:5 Ahora pues, no os entristezcáis, ni pese a vuestros ojos el haberme vendido acá; que para preservar (vuestra) vida me envió Dios delante de vosotros.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te'atsevu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ve'al-yijar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be'eyneyjem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mejartem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henah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lemijyah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shlajani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lifneyjem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45:6 Porque ya hace dos años que el hambre está en la tierra, y aún restan cinco años en que no habrá ni labranza ni siega.</a:t>
            </a:r>
          </a:p>
          <a:p>
            <a:r>
              <a:rPr lang="es-MX" sz="2400" b="1" dirty="0" smtClean="0"/>
              <a:t>Ki-</a:t>
            </a:r>
            <a:r>
              <a:rPr lang="es-MX" sz="2400" b="1" dirty="0" err="1" smtClean="0"/>
              <a:t>zeh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shnatayim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hara'av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bekerev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ha'arets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ve'od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jamesh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shanim</a:t>
            </a:r>
            <a:r>
              <a:rPr lang="es-MX" sz="2400" b="1" dirty="0" smtClean="0"/>
              <a:t> asher </a:t>
            </a:r>
            <a:r>
              <a:rPr lang="es-MX" sz="2400" b="1" dirty="0" err="1" smtClean="0"/>
              <a:t>eyn-jarish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vekatsir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>Ya han transcurrido 7 años de vacas gordas y 2 de escasez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45:7 Y me envió Dios delante de vosotros para aseguraros posteridad en la tierra, y para daros vida por medio de gran salvación.</a:t>
            </a:r>
          </a:p>
          <a:p>
            <a:r>
              <a:rPr lang="es-MX" sz="2400" b="1" dirty="0" err="1" smtClean="0"/>
              <a:t>Vayishlajeni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lifneyjem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lasum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she'erit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ba'arets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ulehajayot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lifleytah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gedolah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45:8  Y ahora, ya no fuisteis vosotros quienes me enviasteis acá, sino Dios; y El me ha puesto por padre (maestro) del Faraón, y por señor de toda su casa, y por gobernador de toda la tierra de Egipto.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lo-</a:t>
            </a:r>
            <a:r>
              <a:rPr lang="es-MX" sz="2400" b="1" dirty="0" err="1" smtClean="0"/>
              <a:t>atem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shlajtem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henah</a:t>
            </a:r>
            <a:r>
              <a:rPr lang="es-MX" sz="2400" b="1" dirty="0" smtClean="0"/>
              <a:t> ki </a:t>
            </a:r>
            <a:r>
              <a:rPr lang="es-MX" sz="2400" b="1" dirty="0" err="1" smtClean="0"/>
              <a:t>ha'Elohim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vayesimeni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le'av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Far'oh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ule'adon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lejol-beyto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umoshel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bejol-erets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.</a:t>
            </a:r>
            <a:r>
              <a:rPr lang="es-CO" sz="2400" dirty="0" smtClean="0"/>
              <a:t/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45:9 Daos prisa y subid a (casa de) mi padre; y le diréis: Así dijo tu hijo José: "Dios me ha puesto por señor de todo Egipto; desciende a mí, no te detengas,</a:t>
            </a:r>
          </a:p>
          <a:p>
            <a:r>
              <a:rPr lang="es-MX" sz="2400" b="1" dirty="0" err="1" smtClean="0"/>
              <a:t>Maharu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va'alu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avi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va'amartem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koh</a:t>
            </a:r>
            <a:r>
              <a:rPr lang="es-MX" sz="2400" b="1" dirty="0" smtClean="0"/>
              <a:t> amar </a:t>
            </a:r>
            <a:r>
              <a:rPr lang="es-MX" sz="2400" b="1" dirty="0" err="1" smtClean="0"/>
              <a:t>binja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samani</a:t>
            </a:r>
            <a:r>
              <a:rPr lang="es-MX" sz="2400" b="1" dirty="0" smtClean="0"/>
              <a:t> Elohim </a:t>
            </a:r>
            <a:r>
              <a:rPr lang="es-MX" sz="2400" b="1" dirty="0" err="1" smtClean="0"/>
              <a:t>le'adon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lejol-Mitsrayim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redah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ta'amod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45:10 y habitarás en la tierra de </a:t>
            </a:r>
            <a:r>
              <a:rPr lang="es-MX" sz="2400" dirty="0" err="1" smtClean="0"/>
              <a:t>Goshen</a:t>
            </a:r>
            <a:r>
              <a:rPr lang="es-MX" sz="2400" dirty="0" smtClean="0"/>
              <a:t>, y estarás cerca de mí, tú y tus hijos, y los hijos de tus hijos, y tu ganado menor, y tu ganado mayor, y todo cuanto tienes.</a:t>
            </a:r>
          </a:p>
          <a:p>
            <a:r>
              <a:rPr lang="es-MX" sz="2400" b="1" dirty="0" err="1" smtClean="0"/>
              <a:t>Veyashavta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ve'erets-Goshen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vehayita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karov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uvaneyja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vaneyja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vetsonja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uvekarja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vejol</a:t>
            </a:r>
            <a:r>
              <a:rPr lang="es-MX" sz="2400" b="1" dirty="0" smtClean="0"/>
              <a:t>-asher-</a:t>
            </a:r>
            <a:r>
              <a:rPr lang="es-MX" sz="2400" b="1" dirty="0" err="1" smtClean="0"/>
              <a:t>laj</a:t>
            </a:r>
            <a:r>
              <a:rPr lang="es-MX" sz="2400" dirty="0" smtClean="0"/>
              <a:t>.</a:t>
            </a:r>
            <a:r>
              <a:rPr lang="es-CO" sz="2400" dirty="0" smtClean="0"/>
              <a:t/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pic>
        <p:nvPicPr>
          <p:cNvPr id="2050" name="Picture 2" descr="https://upload.wikimedia.org/wikipedia/commons/thumb/b/bd/Egypt_terrain_map_Cairo_Karnak.jpg/200px-Egypt_terrain_map_Cairo_Karn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9452" y="2564904"/>
            <a:ext cx="2631764" cy="2592288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5326360" cy="4876796"/>
          </a:xfrm>
        </p:spPr>
        <p:txBody>
          <a:bodyPr/>
          <a:lstStyle/>
          <a:p>
            <a:r>
              <a:rPr lang="es-CO" sz="2400" dirty="0" smtClean="0"/>
              <a:t>Yosef elige a la tierra de Goshén ya que buscaba mantenerlos alejados de la cultura de Egipto que giraba en torno a la idolatría y la inmoralidad y así se dedicaran libremente al pastoreo, actividad agropecuaria que los egipcios aborrecían.</a:t>
            </a:r>
          </a:p>
          <a:p>
            <a:r>
              <a:rPr lang="es-CO" sz="2400" dirty="0" err="1" smtClean="0"/>
              <a:t>Goshen</a:t>
            </a:r>
            <a:r>
              <a:rPr lang="es-CO" sz="2400" dirty="0" smtClean="0"/>
              <a:t>  estaba localizado en el Noreste del delta del Nilo y su suelo era el mas fértil de todo el país, por eso se le llama, la mejor parte de la tierra (47:6)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45:11 Y yo te sustentaré allí, porque todavía restan cinco años de hambre, no sea que empobrezcas tú y tu casa, y todo lo tuyo".</a:t>
            </a:r>
          </a:p>
          <a:p>
            <a:r>
              <a:rPr lang="es-MX" sz="2400" b="1" dirty="0" err="1" smtClean="0"/>
              <a:t>Vejilkalti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sham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jamesh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shanim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ra'av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pen-tivaresh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uveytja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vejol</a:t>
            </a:r>
            <a:r>
              <a:rPr lang="es-MX" sz="2400" b="1" dirty="0" smtClean="0"/>
              <a:t>-asher-</a:t>
            </a:r>
            <a:r>
              <a:rPr lang="es-MX" sz="2400" b="1" dirty="0" err="1" smtClean="0"/>
              <a:t>laj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45:12 Y he aquí que vuestros ojos están viendo, y también los ojos de mi hermano Benjamín, que es mi misma boca la que os está hablando.</a:t>
            </a:r>
          </a:p>
          <a:p>
            <a:r>
              <a:rPr lang="es-MX" sz="2400" b="1" dirty="0" err="1" smtClean="0"/>
              <a:t>Vehineh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eyneyjem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ro'ot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ve'eyney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Vinyamin</a:t>
            </a:r>
            <a:r>
              <a:rPr lang="es-MX" sz="2400" b="1" dirty="0" smtClean="0"/>
              <a:t> ki-fi </a:t>
            </a:r>
            <a:r>
              <a:rPr lang="es-MX" sz="2400" b="1" dirty="0" err="1" smtClean="0"/>
              <a:t>hamedaber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aleyjem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Los hermanos hasta este momento siguen atónitos.</a:t>
            </a:r>
          </a:p>
          <a:p>
            <a:r>
              <a:rPr lang="es-MX" sz="2400" dirty="0" smtClean="0"/>
              <a:t>Por eso aquí les dice </a:t>
            </a:r>
            <a:r>
              <a:rPr lang="es-MX" sz="2400" i="1" dirty="0" smtClean="0"/>
              <a:t>que es mi misma boca la que les esta hablando.</a:t>
            </a:r>
          </a:p>
          <a:p>
            <a:r>
              <a:rPr lang="es-MX" sz="2400" dirty="0" smtClean="0"/>
              <a:t>Rashí: Yosef </a:t>
            </a:r>
            <a:r>
              <a:rPr lang="es-MX" sz="2400" dirty="0" err="1" smtClean="0"/>
              <a:t>tambien</a:t>
            </a:r>
            <a:r>
              <a:rPr lang="es-MX" sz="2400" dirty="0" smtClean="0"/>
              <a:t> temiendo que siguieran con las dudas decide entonces hablarles en su propio idioma: Hebreo, idioma desconocido en general en Egipto.</a:t>
            </a:r>
          </a:p>
          <a:p>
            <a:r>
              <a:rPr lang="es-MX" sz="2400" dirty="0" smtClean="0"/>
              <a:t>Rashí, Ibn Ezra y Radak consideran que al hablarles en Hebreo estaba probando su verdadera identidad.</a:t>
            </a:r>
          </a:p>
          <a:p>
            <a:r>
              <a:rPr lang="es-MX" sz="2400" dirty="0" smtClean="0"/>
              <a:t>Rambán: es posible que el les dijo esto como una excusa para pacificarlos porque una persona en Egipto que hablara Lashón haKodesh no probaba que fuera Yosef.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Rambán: en mi opinión, Hebreo era la lengua de todo Canaán porque Abraham no la trajo consigo cuando vino de Ur </a:t>
            </a:r>
            <a:r>
              <a:rPr lang="es-MX" sz="2400" dirty="0" err="1" smtClean="0"/>
              <a:t>Kashdim</a:t>
            </a:r>
            <a:r>
              <a:rPr lang="es-MX" sz="2400" dirty="0" smtClean="0"/>
              <a:t> o desde Harán, porque la lengua no era Hebreo, sino Arameo, como lo prueba “este montículo” del verso 31:48</a:t>
            </a:r>
          </a:p>
          <a:p>
            <a:pPr lvl="1"/>
            <a:r>
              <a:rPr lang="en-US" sz="2000" dirty="0" smtClean="0"/>
              <a:t>31:47 Y lo </a:t>
            </a:r>
            <a:r>
              <a:rPr lang="en-US" sz="2000" dirty="0" err="1" smtClean="0"/>
              <a:t>llamó</a:t>
            </a:r>
            <a:r>
              <a:rPr lang="en-US" sz="2000" dirty="0" smtClean="0"/>
              <a:t> </a:t>
            </a:r>
            <a:r>
              <a:rPr lang="en-US" sz="2000" dirty="0" err="1" smtClean="0"/>
              <a:t>Laván</a:t>
            </a:r>
            <a:r>
              <a:rPr lang="en-US" sz="2000" dirty="0" smtClean="0"/>
              <a:t> </a:t>
            </a:r>
            <a:r>
              <a:rPr lang="en-US" sz="2000" dirty="0" err="1" smtClean="0"/>
              <a:t>Yegar-Sahadutá</a:t>
            </a:r>
            <a:r>
              <a:rPr lang="en-US" sz="2000" dirty="0" smtClean="0"/>
              <a:t>, </a:t>
            </a:r>
            <a:r>
              <a:rPr lang="en-US" sz="2000" dirty="0" err="1" smtClean="0"/>
              <a:t>mas</a:t>
            </a:r>
            <a:r>
              <a:rPr lang="en-US" sz="2000" dirty="0" smtClean="0"/>
              <a:t> Jacob lo </a:t>
            </a:r>
            <a:r>
              <a:rPr lang="en-US" sz="2000" dirty="0" err="1" smtClean="0"/>
              <a:t>llamó</a:t>
            </a:r>
            <a:r>
              <a:rPr lang="en-US" sz="2000" dirty="0" smtClean="0"/>
              <a:t> Gal-Ed.</a:t>
            </a:r>
          </a:p>
          <a:p>
            <a:pPr lvl="1"/>
            <a:r>
              <a:rPr lang="en-US" sz="2000" b="1" dirty="0" err="1" smtClean="0"/>
              <a:t>Vayikra</a:t>
            </a:r>
            <a:r>
              <a:rPr lang="en-US" sz="2000" b="1" dirty="0" smtClean="0"/>
              <a:t>-lo </a:t>
            </a:r>
            <a:r>
              <a:rPr lang="en-US" sz="2000" b="1" dirty="0" err="1" smtClean="0"/>
              <a:t>Lavan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yegar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sahaduta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veYa'akov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kara</a:t>
            </a:r>
            <a:r>
              <a:rPr lang="en-US" sz="2000" b="1" dirty="0" smtClean="0"/>
              <a:t> lo </a:t>
            </a:r>
            <a:r>
              <a:rPr lang="en-US" sz="2000" b="1" dirty="0" err="1" smtClean="0"/>
              <a:t>Gal'ed</a:t>
            </a:r>
            <a:r>
              <a:rPr lang="en-US" sz="2000" b="1" dirty="0" smtClean="0"/>
              <a:t>.</a:t>
            </a:r>
          </a:p>
          <a:p>
            <a:pPr lvl="1"/>
            <a:r>
              <a:rPr lang="en-US" sz="2000" dirty="0" smtClean="0"/>
              <a:t>31:48 Y dijo </a:t>
            </a:r>
            <a:r>
              <a:rPr lang="en-US" sz="2000" dirty="0" err="1" smtClean="0"/>
              <a:t>Laván</a:t>
            </a:r>
            <a:r>
              <a:rPr lang="en-US" sz="2000" dirty="0" smtClean="0"/>
              <a:t>: Este </a:t>
            </a:r>
            <a:r>
              <a:rPr lang="en-US" sz="2000" dirty="0" err="1" smtClean="0"/>
              <a:t>montón</a:t>
            </a:r>
            <a:r>
              <a:rPr lang="en-US" sz="2000" dirty="0" smtClean="0"/>
              <a:t> sea </a:t>
            </a:r>
            <a:r>
              <a:rPr lang="en-US" sz="2000" dirty="0" err="1" smtClean="0"/>
              <a:t>testimonio</a:t>
            </a:r>
            <a:r>
              <a:rPr lang="en-US" sz="2000" dirty="0" smtClean="0"/>
              <a:t> entre </a:t>
            </a:r>
            <a:r>
              <a:rPr lang="en-US" sz="2000" dirty="0" err="1" smtClean="0"/>
              <a:t>mí</a:t>
            </a:r>
            <a:r>
              <a:rPr lang="en-US" sz="2000" dirty="0" smtClean="0"/>
              <a:t> y entre </a:t>
            </a:r>
            <a:r>
              <a:rPr lang="en-US" sz="2000" dirty="0" err="1" smtClean="0"/>
              <a:t>ti</a:t>
            </a:r>
            <a:r>
              <a:rPr lang="en-US" sz="2000" dirty="0" smtClean="0"/>
              <a:t>, </a:t>
            </a:r>
            <a:r>
              <a:rPr lang="en-US" sz="2000" dirty="0" err="1" smtClean="0"/>
              <a:t>hoy</a:t>
            </a:r>
            <a:r>
              <a:rPr lang="en-US" sz="2000" dirty="0" smtClean="0"/>
              <a:t>.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tanto</a:t>
            </a:r>
            <a:r>
              <a:rPr lang="en-US" sz="2000" dirty="0" smtClean="0"/>
              <a:t> </a:t>
            </a:r>
            <a:r>
              <a:rPr lang="en-US" sz="2000" dirty="0" err="1" smtClean="0"/>
              <a:t>llamó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nombre</a:t>
            </a:r>
            <a:r>
              <a:rPr lang="en-US" sz="2000" dirty="0" smtClean="0"/>
              <a:t> Gal-Ed</a:t>
            </a:r>
          </a:p>
          <a:p>
            <a:pPr lvl="1"/>
            <a:r>
              <a:rPr lang="en-US" sz="2000" b="1" dirty="0" err="1" smtClean="0"/>
              <a:t>Vayomer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Lavan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hagal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hazeh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beyni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uveyneja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hayom</a:t>
            </a:r>
            <a:r>
              <a:rPr lang="en-US" sz="2000" b="1" dirty="0" smtClean="0"/>
              <a:t> al-ken </a:t>
            </a:r>
            <a:r>
              <a:rPr lang="en-US" sz="2000" b="1" dirty="0" err="1" smtClean="0"/>
              <a:t>kara-shmo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Gal'ed</a:t>
            </a:r>
            <a:r>
              <a:rPr lang="en-US" sz="2000" b="1" dirty="0" smtClean="0"/>
              <a:t>.</a:t>
            </a:r>
          </a:p>
          <a:p>
            <a:r>
              <a:rPr lang="es-MX" sz="2400" dirty="0" smtClean="0"/>
              <a:t>Jacob lo llamó en </a:t>
            </a:r>
            <a:r>
              <a:rPr lang="es-MX" sz="2400" b="1" i="1" dirty="0" smtClean="0"/>
              <a:t>Hebreo</a:t>
            </a:r>
            <a:r>
              <a:rPr lang="es-MX" sz="2400" dirty="0" smtClean="0"/>
              <a:t> </a:t>
            </a:r>
            <a:r>
              <a:rPr lang="es-MX" sz="2400" dirty="0" err="1" smtClean="0"/>
              <a:t>Gal’ed</a:t>
            </a:r>
            <a:r>
              <a:rPr lang="es-MX" sz="2400" dirty="0" smtClean="0"/>
              <a:t> y </a:t>
            </a:r>
            <a:r>
              <a:rPr lang="es-MX" sz="2400" dirty="0" err="1" smtClean="0"/>
              <a:t>Laván</a:t>
            </a:r>
            <a:r>
              <a:rPr lang="es-MX" sz="2400" dirty="0" smtClean="0"/>
              <a:t> en </a:t>
            </a:r>
            <a:r>
              <a:rPr lang="es-MX" sz="2400" b="1" i="1" dirty="0" smtClean="0"/>
              <a:t>Arameo</a:t>
            </a:r>
            <a:r>
              <a:rPr lang="es-MX" sz="2400" dirty="0" smtClean="0"/>
              <a:t> </a:t>
            </a:r>
            <a:r>
              <a:rPr lang="es-MX" sz="2400" dirty="0" err="1" smtClean="0"/>
              <a:t>Jegar</a:t>
            </a:r>
            <a:r>
              <a:rPr lang="es-MX" sz="2400" dirty="0" smtClean="0"/>
              <a:t> </a:t>
            </a:r>
            <a:r>
              <a:rPr lang="es-MX" sz="2400" dirty="0" err="1" smtClean="0"/>
              <a:t>Sshaduta</a:t>
            </a:r>
            <a:endParaRPr lang="es-MX" sz="2400" dirty="0" smtClean="0"/>
          </a:p>
          <a:p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En vez de eso, podemos concluir que el Hebreo era la lengua de Canaán y muy seguramente en Egipto se conocía porque estaba cerca de Canaán, porque es usual que los reyes y gobernantes conozcan diferentes lenguas, como lo vemos con Nebujadnezar quien dijo en Lashón haKodesh “Un sueño he soñado, y se agitó mi espíritu para conocer el sueño” Hablaron los kasdim (Caldeos) al rey en Aramit: “Oh Rey, vive para siempre! Di el sueño a tus siervos, y la interpretación referiremos”. Respondió el Rey diciendo a los kasdim: “el asunto de mi se fue…”</a:t>
            </a:r>
          </a:p>
          <a:p>
            <a:r>
              <a:rPr lang="es-MX" sz="2400" dirty="0" smtClean="0"/>
              <a:t>Los Caldeos hablaron al Rey en Arameo. Nebujadnezar era Caldeo. Lo que pretendía José era reasegurar sus palabras.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45:13 Y haréis saber a mi padre toda mi gloria en Egipto, con todo lo que habéis visto, y os apresuraréis y haréis bajar a mi padre acá.</a:t>
            </a:r>
          </a:p>
          <a:p>
            <a:r>
              <a:rPr lang="es-MX" sz="2400" b="1" dirty="0" err="1" smtClean="0"/>
              <a:t>Vehigadetem</a:t>
            </a:r>
            <a:r>
              <a:rPr lang="es-MX" sz="2400" b="1" dirty="0" smtClean="0"/>
              <a:t> le-</a:t>
            </a:r>
            <a:r>
              <a:rPr lang="es-MX" sz="2400" b="1" dirty="0" err="1" smtClean="0"/>
              <a:t>avi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kol</a:t>
            </a:r>
            <a:r>
              <a:rPr lang="es-MX" sz="2400" b="1" dirty="0" smtClean="0"/>
              <a:t>-</a:t>
            </a:r>
            <a:r>
              <a:rPr lang="es-MX" sz="2400" b="1" dirty="0" err="1" smtClean="0"/>
              <a:t>kvodi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beMitsrayim</a:t>
            </a:r>
            <a:r>
              <a:rPr lang="es-MX" sz="2400" b="1" dirty="0" smtClean="0"/>
              <a:t> ve'et </a:t>
            </a:r>
            <a:r>
              <a:rPr lang="es-MX" sz="2400" b="1" dirty="0" err="1" smtClean="0"/>
              <a:t>kol</a:t>
            </a:r>
            <a:r>
              <a:rPr lang="es-MX" sz="2400" b="1" dirty="0" smtClean="0"/>
              <a:t>-asher </a:t>
            </a:r>
            <a:r>
              <a:rPr lang="es-MX" sz="2400" b="1" dirty="0" err="1" smtClean="0"/>
              <a:t>re'item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umihartem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vehoradetem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avi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henah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45:14 Y cayó sobre el cuello de Benjamín, su hermano, y lloró; Benjamín también lloró sobre su cuello.</a:t>
            </a:r>
          </a:p>
          <a:p>
            <a:r>
              <a:rPr lang="es-MX" sz="2400" b="1" dirty="0" err="1" smtClean="0"/>
              <a:t>Vayipol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tsavrey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Vinyamin-ajiv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vayevk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uVinyamin</a:t>
            </a:r>
            <a:r>
              <a:rPr lang="es-MX" sz="2400" b="1" dirty="0" smtClean="0"/>
              <a:t> baja al-</a:t>
            </a:r>
            <a:r>
              <a:rPr lang="es-MX" sz="2400" b="1" dirty="0" err="1" smtClean="0"/>
              <a:t>tsavarav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>El Midrash cuenta que ambos lloraron por la destrucción de los Santuarios que serían construidos: 2 Templos en el área de Binyamín y en Shiló en territorio de Efraím.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45:15 Y besó a todos sus hermanos y lloró sobre ellos; y después de esto sus hermanos hablaron con él.</a:t>
            </a:r>
          </a:p>
          <a:p>
            <a:r>
              <a:rPr lang="es-MX" sz="2400" b="1" dirty="0" err="1" smtClean="0"/>
              <a:t>Vayenashek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lejol-ejav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vayevk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ve'ajarey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dibru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ito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45:16 Y la nueva fue oída en casa del Faraón, diciendo: ¡Han venido los hermanos de José! Y pareció bien al Faraón y a sus siervos.</a:t>
            </a:r>
          </a:p>
          <a:p>
            <a:r>
              <a:rPr lang="es-MX" sz="2400" b="1" dirty="0" err="1" smtClean="0"/>
              <a:t>Vehakol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nishma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beyt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lemor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ajey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vayitav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be'eyney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Far'oh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uve'eyney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avadav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>Rambán: faraón se sintió feliz porque ahora se conocía el origen familiar del Virrey quien pertenecía a una familia respectada y destacada.</a:t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45:17 Y dijo el Faraón a José: Di a tus hermanos: "Haced esto: cargad vuestras bestias y andad; id a tierra de Canaán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Par'oh</a:t>
            </a:r>
            <a:r>
              <a:rPr lang="es-MX" sz="2400" b="1" dirty="0" smtClean="0"/>
              <a:t> el-Yosef </a:t>
            </a:r>
            <a:r>
              <a:rPr lang="es-MX" sz="2400" b="1" dirty="0" err="1" smtClean="0"/>
              <a:t>emor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ajeyja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zot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asu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ta'anu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be'irjem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ulju-vo'u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artsah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45:18 y tomad a vuestro padre y a vuestras familias, y venid a mí, que yo os daré lo mejor de la tierra de Egipto, y comeréis de la grosura (de lo mejor) de la tierra".</a:t>
            </a:r>
          </a:p>
          <a:p>
            <a:r>
              <a:rPr lang="es-MX" sz="2400" b="1" dirty="0" err="1" smtClean="0"/>
              <a:t>Ukeju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avijem</a:t>
            </a:r>
            <a:r>
              <a:rPr lang="es-MX" sz="2400" b="1" dirty="0" smtClean="0"/>
              <a:t> ve'et-</a:t>
            </a:r>
            <a:r>
              <a:rPr lang="es-MX" sz="2400" b="1" dirty="0" err="1" smtClean="0"/>
              <a:t>bateyjem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ve'etnah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tuv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ve'ijlu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jelev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ha'arets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CO" sz="2400" dirty="0" smtClean="0"/>
              <a:t/>
            </a:r>
            <a:br>
              <a:rPr lang="es-CO" sz="2400" dirty="0" smtClean="0"/>
            </a:b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45:19 Y a ti estoy ordenando (que les digas): "Haced esto: tomaos de la tierra de Egipto carros para vuestros niños y para vuestras mujeres; y traed a vuestro padre y venid.</a:t>
            </a:r>
          </a:p>
          <a:p>
            <a:r>
              <a:rPr lang="es-MX" sz="2400" b="1" dirty="0" err="1" smtClean="0"/>
              <a:t>Ve'atah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tsuveytah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zot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asu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kju-lajem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me'erets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agalot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letapjem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velinsheyjem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unsatem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avijem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uvatem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45:20 Y vuestros ojos no se lamenten por vuestros objetos, porque lo mejor de toda la tierra de Egipto es vuestro".</a:t>
            </a:r>
          </a:p>
          <a:p>
            <a:r>
              <a:rPr lang="es-MX" sz="2400" b="1" dirty="0" err="1" smtClean="0"/>
              <a:t>Ve'eynejem</a:t>
            </a:r>
            <a:r>
              <a:rPr lang="es-MX" sz="2400" b="1" dirty="0" smtClean="0"/>
              <a:t> al-tajos al-</a:t>
            </a:r>
            <a:r>
              <a:rPr lang="es-MX" sz="2400" b="1" dirty="0" err="1" smtClean="0"/>
              <a:t>kleyjem</a:t>
            </a:r>
            <a:r>
              <a:rPr lang="es-MX" sz="2400" b="1" dirty="0" smtClean="0"/>
              <a:t> ki-</a:t>
            </a:r>
            <a:r>
              <a:rPr lang="es-MX" sz="2400" b="1" dirty="0" err="1" smtClean="0"/>
              <a:t>tuv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kol-erets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lajem</a:t>
            </a:r>
            <a:r>
              <a:rPr lang="es-MX" sz="2400" b="1" dirty="0" smtClean="0"/>
              <a:t> hu.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45:21 Y los hijos de Israel lo hicieron así; y José les dio carros por mandato del Faraón; les dio también provisiones para el camino.</a:t>
            </a:r>
          </a:p>
          <a:p>
            <a:r>
              <a:rPr lang="es-MX" sz="2400" b="1" dirty="0" err="1" smtClean="0"/>
              <a:t>Vaya'asu-jen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beney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vayiten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lahem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agalot</a:t>
            </a:r>
            <a:r>
              <a:rPr lang="es-MX" sz="2400" b="1" dirty="0" smtClean="0"/>
              <a:t> al-pi </a:t>
            </a:r>
            <a:r>
              <a:rPr lang="es-MX" sz="2400" b="1" dirty="0" err="1" smtClean="0"/>
              <a:t>Far'oh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vayiten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tsedah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ladarej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45:22 A cada uno de ellos dio mudas de vestidos, mas a Benjamín le dio trescientas monedas de plata y cinco mudas de vestidos.</a:t>
            </a:r>
          </a:p>
          <a:p>
            <a:r>
              <a:rPr lang="es-MX" sz="2400" b="1" dirty="0" err="1" smtClean="0"/>
              <a:t>Lejulam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natan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la'ish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jalifot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smalot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ule-Vinyamin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natan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shlosh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me'ot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kesef</a:t>
            </a:r>
            <a:r>
              <a:rPr lang="es-MX" sz="2400" b="1" dirty="0" smtClean="0"/>
              <a:t> vejamesh </a:t>
            </a:r>
            <a:r>
              <a:rPr lang="es-MX" sz="2400" b="1" dirty="0" err="1" smtClean="0"/>
              <a:t>jalifot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smalot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45:23 Y a su padre envió lo siguiente: diez asnos cargados de lo mejor de Egipto, y diez asnas cargadas de trigo y pan y otros alimentos para su padre en el camino.</a:t>
            </a:r>
          </a:p>
          <a:p>
            <a:r>
              <a:rPr lang="es-MX" sz="2400" b="1" dirty="0" err="1" smtClean="0"/>
              <a:t>Ule'aviv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kezot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asarah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jamorim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nos'im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mituv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ve'eser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atonot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nos'ot</a:t>
            </a:r>
            <a:r>
              <a:rPr lang="es-MX" sz="2400" b="1" dirty="0" smtClean="0"/>
              <a:t> bar </a:t>
            </a:r>
            <a:r>
              <a:rPr lang="es-MX" sz="2400" b="1" dirty="0" err="1" smtClean="0"/>
              <a:t>valejem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umazon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le'aviv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ladarej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45:24 De esta suerte despachó a sus hermanos, y ellos se fueron y él les dijo: No riñáis por el camino.</a:t>
            </a:r>
          </a:p>
          <a:p>
            <a:r>
              <a:rPr lang="es-MX" sz="2400" b="1" dirty="0" err="1" smtClean="0"/>
              <a:t>Vayeshalaj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ejav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vayeleju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alehem</a:t>
            </a:r>
            <a:r>
              <a:rPr lang="es-MX" sz="2400" b="1" dirty="0" smtClean="0"/>
              <a:t> al-</a:t>
            </a:r>
            <a:r>
              <a:rPr lang="es-MX" sz="2400" b="1" dirty="0" err="1" smtClean="0"/>
              <a:t>tirgezu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badarej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45:25 Ellos pues, subieron de Egipto y vinieron a la tierra de Canaán, a su padre Jacob.</a:t>
            </a:r>
          </a:p>
          <a:p>
            <a:r>
              <a:rPr lang="es-MX" sz="2400" b="1" dirty="0" err="1" smtClean="0"/>
              <a:t>Vaya'alu</a:t>
            </a:r>
            <a:r>
              <a:rPr lang="es-MX" sz="2400" b="1" dirty="0" smtClean="0"/>
              <a:t> mi-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vayavo'u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Kena'an</a:t>
            </a:r>
            <a:r>
              <a:rPr lang="es-MX" sz="2400" b="1" dirty="0" smtClean="0"/>
              <a:t> el-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avihem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45:26 Y le hablaron diciendo: ¡José vive aún! ¡Y él es gobernador de toda la tierra de Egipto! Y su corazón quedó pasmado, porque no </a:t>
            </a:r>
            <a:r>
              <a:rPr lang="es-MX" sz="2400" dirty="0" smtClean="0"/>
              <a:t>les creía.</a:t>
            </a:r>
            <a:endParaRPr lang="es-MX" sz="2400" dirty="0" smtClean="0"/>
          </a:p>
          <a:p>
            <a:r>
              <a:rPr lang="es-MX" sz="2400" b="1" dirty="0" err="1" smtClean="0"/>
              <a:t>Vayagidu</a:t>
            </a:r>
            <a:r>
              <a:rPr lang="es-MX" sz="2400" b="1" dirty="0" smtClean="0"/>
              <a:t> lo </a:t>
            </a:r>
            <a:r>
              <a:rPr lang="es-MX" sz="2400" b="1" dirty="0" err="1" smtClean="0"/>
              <a:t>lemor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jay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veji</a:t>
            </a:r>
            <a:r>
              <a:rPr lang="es-MX" sz="2400" b="1" dirty="0" smtClean="0"/>
              <a:t>-hu </a:t>
            </a:r>
            <a:r>
              <a:rPr lang="es-MX" sz="2400" b="1" dirty="0" err="1" smtClean="0"/>
              <a:t>moshel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bejol-erets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Mitsrayim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vayafag</a:t>
            </a:r>
            <a:r>
              <a:rPr lang="es-MX" sz="2400" b="1" dirty="0" smtClean="0"/>
              <a:t> libo ki lo-</a:t>
            </a:r>
            <a:r>
              <a:rPr lang="es-MX" sz="2400" b="1" dirty="0" err="1" smtClean="0"/>
              <a:t>he'emin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lahem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dirty="0" smtClean="0"/>
              <a:t>45:27 Y le hablaron todas las palabras de José que les había dicho; y cuando vio los carros que José había enviado para llevarle, revivió el espíritu de Jacob, su padre.</a:t>
            </a:r>
          </a:p>
          <a:p>
            <a:r>
              <a:rPr lang="es-MX" sz="2400" b="1" dirty="0" err="1" smtClean="0"/>
              <a:t>Vayedabru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elav</a:t>
            </a:r>
            <a:r>
              <a:rPr lang="es-MX" sz="2400" b="1" dirty="0" smtClean="0"/>
              <a:t> et </a:t>
            </a:r>
            <a:r>
              <a:rPr lang="es-MX" sz="2400" b="1" dirty="0" err="1" smtClean="0"/>
              <a:t>kol-divrey</a:t>
            </a:r>
            <a:r>
              <a:rPr lang="es-MX" sz="2400" b="1" dirty="0" smtClean="0"/>
              <a:t> Yosef asher </a:t>
            </a:r>
            <a:r>
              <a:rPr lang="es-MX" sz="2400" b="1" dirty="0" err="1" smtClean="0"/>
              <a:t>diber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vayar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ha'agalot</a:t>
            </a:r>
            <a:r>
              <a:rPr lang="es-MX" sz="2400" b="1" dirty="0" smtClean="0"/>
              <a:t> asher-</a:t>
            </a:r>
            <a:r>
              <a:rPr lang="es-MX" sz="2400" b="1" dirty="0" err="1" smtClean="0"/>
              <a:t>shalaj</a:t>
            </a:r>
            <a:r>
              <a:rPr lang="es-MX" sz="2400" b="1" dirty="0" smtClean="0"/>
              <a:t> Yosef </a:t>
            </a:r>
            <a:r>
              <a:rPr lang="es-MX" sz="2400" b="1" dirty="0" err="1" smtClean="0"/>
              <a:t>laset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oto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vateji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ruaj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Ya'akov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avihem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r>
              <a:rPr lang="es-MX" sz="2400" dirty="0" smtClean="0"/>
              <a:t>45:28  Entonces dijo Israel: ¡Basta! ¡José, mi hijo, vive todavía; yo iré y le veré antes de morir!</a:t>
            </a:r>
          </a:p>
          <a:p>
            <a:r>
              <a:rPr lang="es-MX" sz="2400" b="1" dirty="0" err="1" smtClean="0"/>
              <a:t>Vayomer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Yisra'el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od</a:t>
            </a:r>
            <a:r>
              <a:rPr lang="es-MX" sz="2400" b="1" dirty="0" smtClean="0"/>
              <a:t>-Yosef </a:t>
            </a:r>
            <a:r>
              <a:rPr lang="es-MX" sz="2400" b="1" dirty="0" err="1" smtClean="0"/>
              <a:t>beni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jay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eljah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ve'er'enu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beterem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amut</a:t>
            </a:r>
            <a:r>
              <a:rPr lang="es-MX" sz="2400" b="1" dirty="0" smtClean="0"/>
              <a:t>.</a:t>
            </a:r>
            <a:endParaRPr lang="es-MX" sz="2400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5 Adar 1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14 Febrero, 2016- </a:t>
            </a:r>
            <a:r>
              <a:rPr lang="es-CO" sz="1800" dirty="0">
                <a:latin typeface="Calibri" pitchFamily="34"/>
              </a:rPr>
              <a:t>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92710</TotalTime>
  <Words>2492</Words>
  <Application>Microsoft Office PowerPoint</Application>
  <PresentationFormat>Presentación en pantalla (4:3)</PresentationFormat>
  <Paragraphs>161</Paragraphs>
  <Slides>26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3142</cp:revision>
  <dcterms:created xsi:type="dcterms:W3CDTF">2013-10-13T19:31:46Z</dcterms:created>
  <dcterms:modified xsi:type="dcterms:W3CDTF">2016-02-22T18:02:38Z</dcterms:modified>
</cp:coreProperties>
</file>