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427" r:id="rId3"/>
    <p:sldId id="426" r:id="rId4"/>
    <p:sldId id="454" r:id="rId5"/>
    <p:sldId id="455" r:id="rId6"/>
    <p:sldId id="428" r:id="rId7"/>
    <p:sldId id="456" r:id="rId8"/>
    <p:sldId id="439" r:id="rId9"/>
    <p:sldId id="458" r:id="rId10"/>
    <p:sldId id="440" r:id="rId11"/>
    <p:sldId id="457" r:id="rId12"/>
    <p:sldId id="441" r:id="rId13"/>
    <p:sldId id="442" r:id="rId14"/>
    <p:sldId id="459" r:id="rId15"/>
    <p:sldId id="443" r:id="rId16"/>
    <p:sldId id="444" r:id="rId17"/>
    <p:sldId id="445" r:id="rId18"/>
    <p:sldId id="446" r:id="rId19"/>
    <p:sldId id="460" r:id="rId20"/>
    <p:sldId id="461" r:id="rId21"/>
    <p:sldId id="447" r:id="rId22"/>
    <p:sldId id="448" r:id="rId23"/>
    <p:sldId id="449" r:id="rId24"/>
    <p:sldId id="450" r:id="rId25"/>
    <p:sldId id="462" r:id="rId26"/>
    <p:sldId id="451" r:id="rId27"/>
    <p:sldId id="452" r:id="rId28"/>
    <p:sldId id="453" r:id="rId29"/>
    <p:sldId id="463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7" y="-3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0A17A97-F592-4A7D-A172-8A0531C8AE95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12FA6FA-3ADB-4908-8F14-E00D930F9A7A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08BDED-18A4-4D17-BA6A-EC7D0FA14ECF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DB7E16-CB8F-4D32-8E29-59E0EBD7641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D88D80-1A1E-4AE0-8DB8-92BB9BE31DCD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E9DED0-DE6B-4C72-B3B8-B921AB65CBAA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F2B8EB-E84D-4775-B1DE-21E893FCDE1C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7B115A-B7D5-456C-B272-79E96B7B124C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7271F9-2133-4AB4-9557-E6BEBCFD931B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EC8A43-39A2-4815-9D52-7727242BE6E5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067A58-8C3E-4D94-AFA9-CAF3514A658D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A98EC0-058B-4BC2-9445-F779C455F772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877FA1-4EA7-4C27-A9A8-992F9AA75229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84815F-7CC7-4903-9CE2-AB42B154A5B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094B3E-268B-4DA8-B230-0F9E729FAF67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AF2E70-0411-48C6-A79F-8F7BB3C1CE4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59871F-A5D4-4FB8-9735-AB09C6891B4C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880F79-F0F6-4D65-8A7D-2090305C32B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171A04-1D7F-4BEC-BAB9-A8DA2E00CE60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6C7F4C-C02F-4159-AF0F-D09A0173C741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436EC6-F23F-44FD-81AD-474A0911943D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7E4199-CE12-483F-8E24-CB3C3BE5FE8F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95ACF3-1FE9-4CC0-9AED-DAB7798E559A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78BCE4-4276-4506-926D-B5F005A9CD5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7B233D3-80C0-4A5C-BF95-106D87469009}" type="datetime1">
              <a:rPr lang="en-US"/>
              <a:pPr lvl="0"/>
              <a:t>2/28/2016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C5F84F6-A224-4275-AC5A-F18352077E17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hangingPunct="1"/>
            <a:endParaRPr lang="es-CO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447796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/>
          <p:nvPr/>
        </p:nvSpPr>
        <p:spPr>
          <a:xfrm>
            <a:off x="685800" y="2339977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41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CURSO DE TORÁ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Clase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# 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97 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Yacob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desciende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a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Egipto</a:t>
            </a:r>
            <a:endParaRPr lang="es-CO" sz="30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Por: Eliyahu BaYonah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Director Shalom Haverim Org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New York</a:t>
            </a: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0" i="0" u="none" strike="noStrike" kern="1200" cap="none" spc="0" baseline="0">
              <a:solidFill>
                <a:srgbClr val="898989"/>
              </a:solidFill>
              <a:uFillTx/>
              <a:latin typeface="Calibri" pitchFamily="34"/>
              <a:cs typeface="Arial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990596"/>
            <a:ext cx="320992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72400" y="6096003"/>
            <a:ext cx="1219196" cy="619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45:23 Y a su padre envió lo siguiente: diez asnos cargados de lo mejor de Egipto, y diez asnas cargadas de trigo y pan y otros alimentos para su padre en el camino.</a:t>
            </a:r>
          </a:p>
          <a:p>
            <a:r>
              <a:rPr lang="es-MX" sz="2400" b="1" dirty="0" err="1" smtClean="0"/>
              <a:t>Ule'aviv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shalaj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kezot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asarah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jamorim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nos'im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mituv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ve'eser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atonot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nos'ot</a:t>
            </a:r>
            <a:r>
              <a:rPr lang="es-MX" sz="2400" b="1" dirty="0" smtClean="0"/>
              <a:t> bar </a:t>
            </a:r>
            <a:r>
              <a:rPr lang="es-MX" sz="2400" b="1" dirty="0" err="1" smtClean="0"/>
              <a:t>valejem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umazon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le'aviv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ladarej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45:24 De esta suerte despachó a sus hermanos, y ellos se fueron y él les dijo: No riñáis por el camino.</a:t>
            </a:r>
          </a:p>
          <a:p>
            <a:r>
              <a:rPr lang="es-MX" sz="2400" b="1" dirty="0" err="1" smtClean="0"/>
              <a:t>Vayeshalaj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ejav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vayeleju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alehem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tirgezu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badarej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45:25 Ellos pues, subieron de Egipto y vinieron a la tierra de Canaán, a su padre Jacob.</a:t>
            </a:r>
          </a:p>
          <a:p>
            <a:r>
              <a:rPr lang="es-MX" sz="2400" b="1" dirty="0" err="1" smtClean="0"/>
              <a:t>Vaya'alu</a:t>
            </a:r>
            <a:r>
              <a:rPr lang="es-MX" sz="2400" b="1" dirty="0" smtClean="0"/>
              <a:t> mi-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vayavo'u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Kena'an</a:t>
            </a:r>
            <a:r>
              <a:rPr lang="es-MX" sz="2400" b="1" dirty="0" smtClean="0"/>
              <a:t> el-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avihem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45:26 Y le hablaron diciendo: ¡José vive aún! ¡Y él es gobernador de toda la tierra de Egipto! Y su corazón quedó pasmado, porque no les creía.</a:t>
            </a:r>
          </a:p>
          <a:p>
            <a:r>
              <a:rPr lang="es-MX" sz="2400" b="1" dirty="0" err="1" smtClean="0"/>
              <a:t>Vayagidu</a:t>
            </a:r>
            <a:r>
              <a:rPr lang="es-MX" sz="2400" b="1" dirty="0" smtClean="0"/>
              <a:t> lo </a:t>
            </a:r>
            <a:r>
              <a:rPr lang="es-MX" sz="2400" b="1" dirty="0" err="1" smtClean="0"/>
              <a:t>lemor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od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jay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veji</a:t>
            </a:r>
            <a:r>
              <a:rPr lang="es-MX" sz="2400" b="1" dirty="0" smtClean="0"/>
              <a:t>-hu </a:t>
            </a:r>
            <a:r>
              <a:rPr lang="es-MX" sz="2400" b="1" dirty="0" err="1" smtClean="0"/>
              <a:t>moshel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bejol-erets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vayafag</a:t>
            </a:r>
            <a:r>
              <a:rPr lang="es-MX" sz="2400" b="1" dirty="0" smtClean="0"/>
              <a:t> libo ki lo-</a:t>
            </a:r>
            <a:r>
              <a:rPr lang="es-MX" sz="2400" b="1" dirty="0" err="1" smtClean="0"/>
              <a:t>he'emin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lahem</a:t>
            </a:r>
            <a:r>
              <a:rPr lang="es-MX" sz="2400" b="1" dirty="0" smtClean="0"/>
              <a:t>.</a:t>
            </a:r>
          </a:p>
          <a:p>
            <a:r>
              <a:rPr lang="es-MX" sz="2400" b="1" dirty="0" smtClean="0"/>
              <a:t>La noticia podría haber matado a Yacob de un ataque al corazón. Que hicieron los hermanos: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Ellos enviaron a una de las nietas de Yacob, la hija de Asher, llamada Seraj que sabía tocar el arpa.</a:t>
            </a:r>
          </a:p>
          <a:p>
            <a:r>
              <a:rPr lang="es-MX" sz="2400" dirty="0" smtClean="0"/>
              <a:t>Ella comenzó a cantarle entre murmullos que Yosef aún estaba vivo y que él era el soberano de Egipto.</a:t>
            </a:r>
          </a:p>
          <a:p>
            <a:r>
              <a:rPr lang="es-MX" sz="2400" dirty="0" smtClean="0"/>
              <a:t>Así, la prolongada tristeza de Yacob se fue disipando y él la bendijo por haberle levantado el ánimo.</a:t>
            </a:r>
          </a:p>
          <a:p>
            <a:r>
              <a:rPr lang="es-MX" sz="2400" dirty="0" smtClean="0"/>
              <a:t>Se dice que por este acto, ella fue recompensada con una larga vida, vivió varios siglos y finalmente entró viva al </a:t>
            </a:r>
            <a:r>
              <a:rPr lang="es-MX" sz="2400" dirty="0" smtClean="0"/>
              <a:t>G</a:t>
            </a:r>
            <a:r>
              <a:rPr lang="es-MX" sz="2400" dirty="0" smtClean="0"/>
              <a:t>an Edén. –</a:t>
            </a:r>
            <a:r>
              <a:rPr lang="es-MX" sz="2400" dirty="0" err="1" smtClean="0"/>
              <a:t>Pirké</a:t>
            </a:r>
            <a:r>
              <a:rPr lang="es-MX" sz="2400" dirty="0" smtClean="0"/>
              <a:t> de Rabí Eliezer</a:t>
            </a:r>
          </a:p>
          <a:p>
            <a:r>
              <a:rPr lang="es-MX" sz="2400" dirty="0" smtClean="0"/>
              <a:t>Ella estaba junto a Yacob cuando entraron los hermanos y le dieron la noticia.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err="1" smtClean="0"/>
              <a:t>Despues</a:t>
            </a:r>
            <a:r>
              <a:rPr lang="es-MX" sz="2400" dirty="0" smtClean="0"/>
              <a:t> de estos dos eventos, y ante la incredulidad de Yacob ellos le mostraron diferentes pruebas.</a:t>
            </a:r>
          </a:p>
          <a:p>
            <a:r>
              <a:rPr lang="es-MX" sz="2400" dirty="0" smtClean="0"/>
              <a:t>Una de ellas fue repetirle a Yacob la última lección de Toráh que Yacob le había dado a su hijo Yosef antes de partir de buscar a sus hermanos a Shejem.</a:t>
            </a:r>
          </a:p>
          <a:p>
            <a:r>
              <a:rPr lang="es-MX" sz="2400" dirty="0" smtClean="0"/>
              <a:t>Eso era algo que los hermanos podrían saber siempre y cuando Yosef se los hubiera revelado con antelación.</a:t>
            </a:r>
          </a:p>
          <a:p>
            <a:r>
              <a:rPr lang="es-MX" sz="2400" dirty="0" smtClean="0"/>
              <a:t>Cuando ellos vendieron a Yosef, ellos se impusieron sobre sus vidas un Jérem, proscripción o maldición, contra aquel que revelara a Yacob que Yosef aún estaba con vida.</a:t>
            </a:r>
          </a:p>
          <a:p>
            <a:r>
              <a:rPr lang="es-MX" sz="2400" dirty="0" smtClean="0"/>
              <a:t>Antes de darle la noticia, ellos anularon el Jérem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45:27 Y le hablaron todas las palabras de José que les había dicho; y cuando vio los carros que José había enviado para llevarle, revivió el espíritu de Jacob, su padre.</a:t>
            </a:r>
          </a:p>
          <a:p>
            <a:r>
              <a:rPr lang="es-MX" sz="2400" b="1" dirty="0" err="1" smtClean="0"/>
              <a:t>Vayedabru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elav</a:t>
            </a:r>
            <a:r>
              <a:rPr lang="es-MX" sz="2400" b="1" dirty="0" smtClean="0"/>
              <a:t> et </a:t>
            </a:r>
            <a:r>
              <a:rPr lang="es-MX" sz="2400" b="1" dirty="0" err="1" smtClean="0"/>
              <a:t>kol-divrey</a:t>
            </a:r>
            <a:r>
              <a:rPr lang="es-MX" sz="2400" b="1" dirty="0" smtClean="0"/>
              <a:t> Yosef asher </a:t>
            </a:r>
            <a:r>
              <a:rPr lang="es-MX" sz="2400" b="1" dirty="0" err="1" smtClean="0"/>
              <a:t>diber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alehem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vayar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ha'agalot</a:t>
            </a:r>
            <a:r>
              <a:rPr lang="es-MX" sz="2400" b="1" dirty="0" smtClean="0"/>
              <a:t> asher-</a:t>
            </a:r>
            <a:r>
              <a:rPr lang="es-MX" sz="2400" b="1" dirty="0" err="1" smtClean="0"/>
              <a:t>shalaj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laset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vateji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ruaj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avihem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45:28  Entonces dijo Israel: ¡Basta! ¡José, mi hijo, vive todavía; yo iré y le veré antes de morir!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od</a:t>
            </a:r>
            <a:r>
              <a:rPr lang="es-MX" sz="2400" b="1" dirty="0" smtClean="0"/>
              <a:t>-Yosef </a:t>
            </a:r>
            <a:r>
              <a:rPr lang="es-MX" sz="2400" b="1" dirty="0" err="1" smtClean="0"/>
              <a:t>beni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eljah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ve'er'enu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beterem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amut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Cuales eran las palabras que Yosef les había revelado?</a:t>
            </a:r>
          </a:p>
          <a:p>
            <a:r>
              <a:rPr lang="es-MX" sz="2400" dirty="0" smtClean="0"/>
              <a:t>Los mensaje que les dio fue que dijeran que el último tema que él y Yacob habían estudiado juntos se refería a la Eglá Arufá.</a:t>
            </a:r>
          </a:p>
          <a:p>
            <a:r>
              <a:rPr lang="es-MX" sz="2400" dirty="0" smtClean="0"/>
              <a:t>Eglá Arufá se refiere a la ternera que era desnucada y que servía para expiar por un asesinato sin resolver. Deut. 21</a:t>
            </a:r>
          </a:p>
          <a:p>
            <a:r>
              <a:rPr lang="es-MX" sz="2400" dirty="0" smtClean="0"/>
              <a:t>La palabra ‘agalot’ carros, puede también traducirse como terneras, aludiendo al mismo tema.</a:t>
            </a:r>
          </a:p>
          <a:p>
            <a:r>
              <a:rPr lang="es-MX" sz="2400" dirty="0" smtClean="0"/>
              <a:t>Por eso dice: y vio las agalot que Yosef había enviado, no dice que el Faraón las había enviado. Rashí</a:t>
            </a:r>
          </a:p>
          <a:p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300" dirty="0" smtClean="0"/>
              <a:t>46:1 Y partió Israel con todo lo que era suyo, y vino a Beer-</a:t>
            </a:r>
            <a:r>
              <a:rPr lang="es-MX" sz="2300" dirty="0" err="1" smtClean="0"/>
              <a:t>Sheva</a:t>
            </a:r>
            <a:r>
              <a:rPr lang="es-MX" sz="2300" dirty="0" smtClean="0"/>
              <a:t>, y ofreció sacrificios al Dios de su padre Isaac. </a:t>
            </a:r>
            <a:r>
              <a:rPr lang="es-MX" sz="2300" dirty="0" smtClean="0"/>
              <a:t>**</a:t>
            </a:r>
            <a:endParaRPr lang="es-MX" sz="2300" dirty="0" smtClean="0"/>
          </a:p>
          <a:p>
            <a:r>
              <a:rPr lang="es-MX" sz="2300" b="1" dirty="0" err="1" smtClean="0"/>
              <a:t>Vayisa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Yisra'el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vejol</a:t>
            </a:r>
            <a:r>
              <a:rPr lang="es-MX" sz="2300" b="1" dirty="0" smtClean="0"/>
              <a:t>-asher-lo </a:t>
            </a:r>
            <a:r>
              <a:rPr lang="es-MX" sz="2300" b="1" dirty="0" err="1" smtClean="0"/>
              <a:t>vayavo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Be'erah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Shava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vayizbaj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zevajim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l'Elohey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aviv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Yitsjak</a:t>
            </a:r>
            <a:r>
              <a:rPr lang="es-MX" sz="2300" b="1" dirty="0" smtClean="0"/>
              <a:t>. </a:t>
            </a:r>
            <a:endParaRPr lang="es-MX" sz="2300" dirty="0" smtClean="0"/>
          </a:p>
          <a:p>
            <a:r>
              <a:rPr lang="es-MX" sz="2300" dirty="0" smtClean="0"/>
              <a:t>46:2 Y habló Dios a Israel en visiones de la noche, y dijo: ¡Jacob! </a:t>
            </a:r>
            <a:r>
              <a:rPr lang="es-MX" sz="2300" dirty="0" err="1" smtClean="0"/>
              <a:t>iJacob</a:t>
            </a:r>
            <a:r>
              <a:rPr lang="es-MX" sz="2300" dirty="0" smtClean="0"/>
              <a:t>! Y él respondió: Heme aquí. </a:t>
            </a:r>
          </a:p>
          <a:p>
            <a:r>
              <a:rPr lang="es-MX" sz="2300" b="1" dirty="0" err="1" smtClean="0"/>
              <a:t>Vayomer</a:t>
            </a:r>
            <a:r>
              <a:rPr lang="es-MX" sz="2300" b="1" dirty="0" smtClean="0"/>
              <a:t> Elohim le-</a:t>
            </a:r>
            <a:r>
              <a:rPr lang="es-MX" sz="2300" b="1" dirty="0" err="1" smtClean="0"/>
              <a:t>Yisra'el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bemar'ot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halaylah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vayomer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Ya'akov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Ya'akov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vayomer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hineni</a:t>
            </a:r>
            <a:r>
              <a:rPr lang="es-MX" sz="2300" b="1" dirty="0" smtClean="0"/>
              <a:t>.</a:t>
            </a:r>
            <a:endParaRPr lang="es-MX" sz="2300" dirty="0" smtClean="0"/>
          </a:p>
          <a:p>
            <a:r>
              <a:rPr lang="es-MX" sz="2300" dirty="0" smtClean="0"/>
              <a:t>El verso </a:t>
            </a:r>
            <a:r>
              <a:rPr lang="es-CO" sz="2300" dirty="0" smtClean="0"/>
              <a:t>37:1</a:t>
            </a:r>
            <a:r>
              <a:rPr lang="es-CO" sz="2300" dirty="0" smtClean="0"/>
              <a:t>: Y habitó Jacob en la tierra de las peregrinaciones de su padre, en la tierra de </a:t>
            </a:r>
            <a:r>
              <a:rPr lang="es-CO" sz="2300" dirty="0" smtClean="0"/>
              <a:t>Canaán.</a:t>
            </a:r>
            <a:endParaRPr lang="es-CO" sz="2300" dirty="0" smtClean="0"/>
          </a:p>
          <a:p>
            <a:r>
              <a:rPr lang="es-CO" sz="2300" b="1" dirty="0" err="1" smtClean="0"/>
              <a:t>Vayeshev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Ya'akov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be'erets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megurey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aviv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be'erets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Kna'an</a:t>
            </a:r>
            <a:r>
              <a:rPr lang="es-CO" sz="2300" b="1" dirty="0" smtClean="0"/>
              <a:t>.</a:t>
            </a:r>
          </a:p>
          <a:p>
            <a:r>
              <a:rPr lang="es-CO" sz="2300" b="1" dirty="0" smtClean="0"/>
              <a:t>De aquí sale a Beer-Shevá</a:t>
            </a:r>
            <a:endParaRPr lang="es-CO" sz="23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endParaRPr lang="es-CO" sz="2300" b="1" dirty="0" smtClean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1484784"/>
            <a:ext cx="9010228" cy="5013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46:3 Y dijo: Yo soy Dios, el Dios de tu padre; </a:t>
            </a:r>
            <a:r>
              <a:rPr lang="es-MX" sz="2400" dirty="0" smtClean="0"/>
              <a:t>no </a:t>
            </a:r>
            <a:r>
              <a:rPr lang="es-MX" sz="2400" dirty="0" smtClean="0"/>
              <a:t>temas descender a Egipto, porque allí haré de ti una nación grande.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anoji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Elohey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avija</a:t>
            </a:r>
            <a:r>
              <a:rPr lang="es-MX" sz="2400" b="1" dirty="0" smtClean="0"/>
              <a:t> al-tira </a:t>
            </a:r>
            <a:r>
              <a:rPr lang="es-MX" sz="2400" b="1" dirty="0" err="1" smtClean="0"/>
              <a:t>merdah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Mitsraymah</a:t>
            </a:r>
            <a:r>
              <a:rPr lang="es-MX" sz="2400" b="1" dirty="0" smtClean="0"/>
              <a:t> ki-</a:t>
            </a:r>
            <a:r>
              <a:rPr lang="es-MX" sz="2400" b="1" dirty="0" err="1" smtClean="0"/>
              <a:t>legoy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gadol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asimja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 46:4 </a:t>
            </a:r>
            <a:r>
              <a:rPr lang="es-MX" sz="2400" dirty="0" smtClean="0">
                <a:solidFill>
                  <a:srgbClr val="FF0000"/>
                </a:solidFill>
              </a:rPr>
              <a:t>Yo descenderé contigo a Egipto </a:t>
            </a:r>
            <a:r>
              <a:rPr lang="es-MX" sz="2400" dirty="0" smtClean="0"/>
              <a:t>y Yo te haré subir también; y José pondrá su mano sobre tus ojos.</a:t>
            </a:r>
          </a:p>
          <a:p>
            <a:r>
              <a:rPr lang="es-MX" sz="2400" b="1" dirty="0" err="1" smtClean="0"/>
              <a:t>Anoji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ered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imja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Mitsraymah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ve'anoji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a'alja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gam-aloh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veYosef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yashit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yado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eyneyja</a:t>
            </a:r>
            <a:r>
              <a:rPr lang="es-MX" sz="2400" dirty="0" smtClean="0"/>
              <a:t>.</a:t>
            </a:r>
          </a:p>
          <a:p>
            <a:r>
              <a:rPr lang="es-MX" sz="2400" dirty="0" smtClean="0"/>
              <a:t>Y habló Dios a </a:t>
            </a:r>
            <a:r>
              <a:rPr lang="es-MX" sz="2400" dirty="0" smtClean="0"/>
              <a:t>Israel, pero lo llama Yacob.</a:t>
            </a:r>
          </a:p>
          <a:p>
            <a:r>
              <a:rPr lang="es-MX" sz="2400" dirty="0" smtClean="0"/>
              <a:t>Volvió a adquirir su naturaleza espiritual elevada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Con la noticia de que José estaba vivo se le reavivó el espíritu a Jacob (cap. 45, 27), y en seguida Dios se le apareció en la visión de la noche. </a:t>
            </a:r>
            <a:endParaRPr lang="es-MX" sz="2400" i="1" dirty="0" smtClean="0"/>
          </a:p>
          <a:p>
            <a:r>
              <a:rPr lang="es-MX" sz="2400" i="1" dirty="0" smtClean="0"/>
              <a:t>Cuando </a:t>
            </a:r>
            <a:r>
              <a:rPr lang="es-MX" sz="2400" i="1" dirty="0" smtClean="0"/>
              <a:t>alguien está triste, la inspiración y la profecía se apartan de él. </a:t>
            </a:r>
            <a:endParaRPr lang="es-MX" sz="2400" i="1" dirty="0" smtClean="0"/>
          </a:p>
          <a:p>
            <a:r>
              <a:rPr lang="es-MX" sz="2400" i="1" dirty="0" smtClean="0"/>
              <a:t>Es </a:t>
            </a:r>
            <a:r>
              <a:rPr lang="es-MX" sz="2400" i="1" dirty="0" smtClean="0"/>
              <a:t>interesante el caso del profeta Eliseo, que estando malhumorado por causa del rey </a:t>
            </a:r>
            <a:r>
              <a:rPr lang="es-MX" sz="2400" i="1" dirty="0" err="1" smtClean="0"/>
              <a:t>Yoram</a:t>
            </a:r>
            <a:r>
              <a:rPr lang="es-MX" sz="2400" i="1" dirty="0" smtClean="0"/>
              <a:t> </a:t>
            </a:r>
            <a:r>
              <a:rPr lang="es-MX" sz="2400" i="1" dirty="0" smtClean="0"/>
              <a:t>(2 Reyes cap</a:t>
            </a:r>
            <a:r>
              <a:rPr lang="es-MX" sz="2400" i="1" dirty="0" smtClean="0"/>
              <a:t>. </a:t>
            </a:r>
            <a:r>
              <a:rPr lang="es-MX" sz="2400" i="1" dirty="0" smtClean="0"/>
              <a:t>3, </a:t>
            </a:r>
            <a:r>
              <a:rPr lang="es-MX" sz="2400" i="1" dirty="0" smtClean="0"/>
              <a:t>14) llamó a un tañedor para que le alegrara con su música. </a:t>
            </a:r>
            <a:endParaRPr lang="es-MX" sz="2400" i="1" dirty="0" smtClean="0"/>
          </a:p>
          <a:p>
            <a:r>
              <a:rPr lang="es-MX" sz="2400" i="1" dirty="0" smtClean="0"/>
              <a:t>Y </a:t>
            </a:r>
            <a:r>
              <a:rPr lang="es-MX" sz="2400" i="1" dirty="0" smtClean="0"/>
              <a:t>cuando éste comenzó a tocar, vino el espíritu de la profecía sobre Eliseo</a:t>
            </a:r>
            <a:r>
              <a:rPr lang="es-MX" sz="2400" i="1" dirty="0" smtClean="0"/>
              <a:t>.</a:t>
            </a:r>
          </a:p>
          <a:p>
            <a:r>
              <a:rPr lang="es-MX" sz="2400" i="1" dirty="0" smtClean="0"/>
              <a:t>Lo mismo vemos en Shaul que cuando estaba mal, hacía llamar a David a que le tañera el arpa y le cantara.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46:5 Y se levantó Jacob de Beer-</a:t>
            </a:r>
            <a:r>
              <a:rPr lang="es-MX" sz="2400" dirty="0" err="1" smtClean="0"/>
              <a:t>Sheva</a:t>
            </a:r>
            <a:r>
              <a:rPr lang="es-MX" sz="2400" dirty="0" smtClean="0"/>
              <a:t>, y llevaron los hijos de Israel a Jacob, su padre, y a las criaturas y a las mujeres de ellos, en los carros que había enviado el Faraón para llevarlo.</a:t>
            </a:r>
          </a:p>
          <a:p>
            <a:r>
              <a:rPr lang="es-MX" sz="2400" b="1" dirty="0" err="1" smtClean="0"/>
              <a:t>Vayakom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mi-</a:t>
            </a:r>
            <a:r>
              <a:rPr lang="es-MX" sz="2400" b="1" dirty="0" err="1" smtClean="0"/>
              <a:t>Be'er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Shava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vayis'u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avihem</a:t>
            </a:r>
            <a:r>
              <a:rPr lang="es-MX" sz="2400" b="1" dirty="0" smtClean="0"/>
              <a:t> ve'et-</a:t>
            </a:r>
            <a:r>
              <a:rPr lang="es-MX" sz="2400" b="1" dirty="0" err="1" smtClean="0"/>
              <a:t>tapam</a:t>
            </a:r>
            <a:r>
              <a:rPr lang="es-MX" sz="2400" b="1" dirty="0" smtClean="0"/>
              <a:t> ve'et-</a:t>
            </a:r>
            <a:r>
              <a:rPr lang="es-MX" sz="2400" b="1" dirty="0" err="1" smtClean="0"/>
              <a:t>nesheyhem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ba'agalot</a:t>
            </a:r>
            <a:r>
              <a:rPr lang="es-MX" sz="2400" b="1" dirty="0" smtClean="0"/>
              <a:t> asher-</a:t>
            </a:r>
            <a:r>
              <a:rPr lang="es-MX" sz="2400" b="1" dirty="0" err="1" smtClean="0"/>
              <a:t>shalaj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Par'oh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laset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oto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46:6 Tomaron sus rebaños y sus bienes que habían adquirido en la tierra de Canaán, y vinieron a Egipto Jacob y toda su descendencia con él;</a:t>
            </a:r>
          </a:p>
          <a:p>
            <a:r>
              <a:rPr lang="es-MX" sz="2400" b="1" dirty="0" err="1" smtClean="0"/>
              <a:t>Vayikju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mikneyhem</a:t>
            </a:r>
            <a:r>
              <a:rPr lang="es-MX" sz="2400" b="1" dirty="0" smtClean="0"/>
              <a:t> ve'et-</a:t>
            </a:r>
            <a:r>
              <a:rPr lang="es-MX" sz="2400" b="1" dirty="0" err="1" smtClean="0"/>
              <a:t>rejusham</a:t>
            </a:r>
            <a:r>
              <a:rPr lang="es-MX" sz="2400" b="1" dirty="0" smtClean="0"/>
              <a:t> asher </a:t>
            </a:r>
            <a:r>
              <a:rPr lang="es-MX" sz="2400" b="1" dirty="0" err="1" smtClean="0"/>
              <a:t>rajshu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Kena'an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vayavo'u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Mitsraymah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vejol-zar'o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ito</a:t>
            </a:r>
            <a:r>
              <a:rPr lang="es-MX" sz="2400" b="1" dirty="0" smtClean="0"/>
              <a:t>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46:7 sus hijos y los hijos de sus hijos con él, sus hijas (Diná y nueras) y las hijas de sus hijos, y todo su linaje trajo Jacob consigo a Egipto.</a:t>
            </a:r>
          </a:p>
          <a:p>
            <a:r>
              <a:rPr lang="es-MX" sz="2400" b="1" dirty="0" err="1" smtClean="0"/>
              <a:t>Banav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vanav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ito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benotav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uvnot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banav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vejol-zar'o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hevi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ito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Mitsraymah</a:t>
            </a:r>
            <a:r>
              <a:rPr lang="es-MX" sz="2400" b="1" dirty="0" smtClean="0"/>
              <a:t>.</a:t>
            </a:r>
          </a:p>
          <a:p>
            <a:r>
              <a:rPr lang="es-MX" sz="2400" b="1" dirty="0" smtClean="0"/>
              <a:t>Yacob solo tuvo una hija *</a:t>
            </a:r>
            <a:endParaRPr lang="es-MX" sz="2400" dirty="0" smtClean="0"/>
          </a:p>
          <a:p>
            <a:r>
              <a:rPr lang="es-MX" sz="2400" dirty="0" smtClean="0"/>
              <a:t>46:8 Estos pues son los nombres de los hijos de Israel que vinieron a Egipto, Jacob y sus hijos; el primogénito de Jacob, Rubén.</a:t>
            </a:r>
          </a:p>
          <a:p>
            <a:r>
              <a:rPr lang="es-MX" sz="2400" b="1" dirty="0" err="1" smtClean="0"/>
              <a:t>Ve'eleh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shemot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haba'im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Mitsraymah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uvanav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bejor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Re'uven</a:t>
            </a:r>
            <a:r>
              <a:rPr lang="es-MX" sz="2400" b="1" dirty="0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46:9 Y los hijos de Rubén: Janoj y Pal-</a:t>
            </a:r>
            <a:r>
              <a:rPr lang="es-MX" sz="2400" dirty="0" err="1" smtClean="0"/>
              <a:t>lu</a:t>
            </a:r>
            <a:r>
              <a:rPr lang="es-MX" sz="2400" dirty="0" smtClean="0"/>
              <a:t>, y </a:t>
            </a:r>
            <a:r>
              <a:rPr lang="es-MX" sz="2400" dirty="0" err="1" smtClean="0"/>
              <a:t>Jetzrón</a:t>
            </a:r>
            <a:r>
              <a:rPr lang="es-MX" sz="2400" dirty="0" smtClean="0"/>
              <a:t>, y </a:t>
            </a:r>
            <a:r>
              <a:rPr lang="es-MX" sz="2400" dirty="0" err="1" smtClean="0"/>
              <a:t>Karmí</a:t>
            </a:r>
            <a:r>
              <a:rPr lang="es-MX" sz="2400" dirty="0" smtClean="0"/>
              <a:t>.</a:t>
            </a:r>
          </a:p>
          <a:p>
            <a:r>
              <a:rPr lang="es-MX" sz="2400" b="1" dirty="0" err="1" smtClean="0"/>
              <a:t>Uveney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Re'uven</a:t>
            </a:r>
            <a:r>
              <a:rPr lang="es-MX" sz="2400" b="1" dirty="0" smtClean="0"/>
              <a:t> Janoj </a:t>
            </a:r>
            <a:r>
              <a:rPr lang="es-MX" sz="2400" b="1" dirty="0" err="1" smtClean="0"/>
              <a:t>uFalu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veJetsron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veJarmi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46:10 Y los hijos de Simón: </a:t>
            </a:r>
            <a:r>
              <a:rPr lang="es-MX" sz="2400" dirty="0" err="1" smtClean="0"/>
              <a:t>Yemuel</a:t>
            </a:r>
            <a:r>
              <a:rPr lang="es-MX" sz="2400" dirty="0" smtClean="0"/>
              <a:t>, y </a:t>
            </a:r>
            <a:r>
              <a:rPr lang="es-MX" sz="2400" dirty="0" err="1" smtClean="0"/>
              <a:t>Yamín</a:t>
            </a:r>
            <a:r>
              <a:rPr lang="es-MX" sz="2400" dirty="0" smtClean="0"/>
              <a:t>, y </a:t>
            </a:r>
            <a:r>
              <a:rPr lang="es-MX" sz="2400" dirty="0" err="1" smtClean="0"/>
              <a:t>Ohad</a:t>
            </a:r>
            <a:r>
              <a:rPr lang="es-MX" sz="2400" dirty="0" smtClean="0"/>
              <a:t>, y </a:t>
            </a:r>
            <a:r>
              <a:rPr lang="es-MX" sz="2400" dirty="0" err="1" smtClean="0"/>
              <a:t>Yajín</a:t>
            </a:r>
            <a:r>
              <a:rPr lang="es-MX" sz="2400" dirty="0" smtClean="0"/>
              <a:t>,* y </a:t>
            </a:r>
            <a:r>
              <a:rPr lang="es-MX" sz="2400" dirty="0" err="1" smtClean="0"/>
              <a:t>Tzójar</a:t>
            </a:r>
            <a:r>
              <a:rPr lang="es-MX" sz="2400" dirty="0" smtClean="0"/>
              <a:t>, y </a:t>
            </a:r>
            <a:r>
              <a:rPr lang="es-MX" sz="2400" dirty="0" err="1" smtClean="0"/>
              <a:t>Shaúl</a:t>
            </a:r>
            <a:r>
              <a:rPr lang="es-MX" sz="2400" dirty="0" smtClean="0"/>
              <a:t>, hijo de la canaanita </a:t>
            </a:r>
            <a:r>
              <a:rPr lang="es-MX" sz="2400" dirty="0" smtClean="0"/>
              <a:t>**10.</a:t>
            </a:r>
            <a:endParaRPr lang="es-MX" sz="2400" dirty="0" smtClean="0"/>
          </a:p>
          <a:p>
            <a:r>
              <a:rPr lang="es-MX" sz="2400" b="1" dirty="0" err="1" smtClean="0"/>
              <a:t>Uveney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Shim'on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Yemu'el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veYamin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ve'Ohad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veYajin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veTsojar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veSha'ul</a:t>
            </a:r>
            <a:r>
              <a:rPr lang="es-MX" sz="2400" b="1" dirty="0" smtClean="0"/>
              <a:t> ben-</a:t>
            </a:r>
            <a:r>
              <a:rPr lang="es-MX" sz="2400" b="1" dirty="0" err="1" smtClean="0"/>
              <a:t>haKna'anit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i="1" dirty="0" smtClean="0"/>
              <a:t>El </a:t>
            </a:r>
            <a:r>
              <a:rPr lang="es-MX" sz="2400" i="1" dirty="0" smtClean="0"/>
              <a:t>rey Salomón puso el nombre de </a:t>
            </a:r>
            <a:r>
              <a:rPr lang="es-MX" sz="2400" i="1" dirty="0" err="1" smtClean="0"/>
              <a:t>Yajín</a:t>
            </a:r>
            <a:r>
              <a:rPr lang="es-MX" sz="2400" i="1" dirty="0" smtClean="0"/>
              <a:t> a la columna derecha del Santuario, y a la columna izquierda llamó Bóaz (ver Reyes I VII, 21</a:t>
            </a:r>
            <a:r>
              <a:rPr lang="es-MX" sz="2400" i="1" dirty="0" smtClean="0"/>
              <a:t>).</a:t>
            </a:r>
          </a:p>
          <a:p>
            <a:r>
              <a:rPr lang="es-MX" sz="2400" i="1" dirty="0" smtClean="0"/>
              <a:t>Esta era la hija de Diná. La Escritura Sagrada la llamó así porque no quiso nombrar al padre, que era Shejem, hijo de Jamor, el hombre que había mancillado a Diná.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46:11 Y los hijos de Leví: </a:t>
            </a:r>
            <a:r>
              <a:rPr lang="es-MX" sz="2400" dirty="0" err="1" smtClean="0"/>
              <a:t>Guershón</a:t>
            </a:r>
            <a:r>
              <a:rPr lang="es-MX" sz="2400" dirty="0" smtClean="0"/>
              <a:t>, Kehat y </a:t>
            </a:r>
            <a:r>
              <a:rPr lang="es-MX" sz="2400" dirty="0" err="1" smtClean="0"/>
              <a:t>Merarí</a:t>
            </a:r>
            <a:r>
              <a:rPr lang="es-MX" sz="2400" dirty="0" smtClean="0"/>
              <a:t>.</a:t>
            </a:r>
          </a:p>
          <a:p>
            <a:r>
              <a:rPr lang="es-MX" sz="2400" b="1" dirty="0" err="1" smtClean="0"/>
              <a:t>Uveney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Levi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Gershon</a:t>
            </a:r>
            <a:r>
              <a:rPr lang="es-MX" sz="2400" b="1" dirty="0" smtClean="0"/>
              <a:t> Kehat </a:t>
            </a:r>
            <a:r>
              <a:rPr lang="es-MX" sz="2400" b="1" dirty="0" err="1" smtClean="0"/>
              <a:t>uMerari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46:12 Y los hijos de Judá: Er y Onán, y </a:t>
            </a:r>
            <a:r>
              <a:rPr lang="es-MX" sz="2400" dirty="0" err="1" smtClean="0"/>
              <a:t>Shelá</a:t>
            </a:r>
            <a:r>
              <a:rPr lang="es-MX" sz="2400" dirty="0" smtClean="0"/>
              <a:t>, y Péretz, y </a:t>
            </a:r>
            <a:r>
              <a:rPr lang="es-MX" sz="2400" dirty="0" err="1" smtClean="0"/>
              <a:t>Zéraj</a:t>
            </a:r>
            <a:r>
              <a:rPr lang="es-MX" sz="2400" dirty="0" smtClean="0"/>
              <a:t>; pero habían muerto ya Er y Onán en la tierra de Canaán. Y eran los hijos de Péretz: </a:t>
            </a:r>
            <a:r>
              <a:rPr lang="es-MX" sz="2400" dirty="0" err="1" smtClean="0"/>
              <a:t>Jetzrón</a:t>
            </a:r>
            <a:r>
              <a:rPr lang="es-MX" sz="2400" dirty="0" smtClean="0"/>
              <a:t> y </a:t>
            </a:r>
            <a:r>
              <a:rPr lang="es-MX" sz="2400" dirty="0" err="1" smtClean="0"/>
              <a:t>Jamul</a:t>
            </a:r>
            <a:r>
              <a:rPr lang="es-MX" sz="2400" dirty="0" smtClean="0"/>
              <a:t>.</a:t>
            </a:r>
          </a:p>
          <a:p>
            <a:r>
              <a:rPr lang="es-MX" sz="2400" b="1" dirty="0" err="1" smtClean="0"/>
              <a:t>Uvney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Yehudah</a:t>
            </a:r>
            <a:r>
              <a:rPr lang="es-MX" sz="2400" b="1" dirty="0" smtClean="0"/>
              <a:t> Er </a:t>
            </a:r>
            <a:r>
              <a:rPr lang="es-MX" sz="2400" b="1" dirty="0" err="1" smtClean="0"/>
              <a:t>ve'Onan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veShelah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vaFerets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vaZaraj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vayamot</a:t>
            </a:r>
            <a:r>
              <a:rPr lang="es-MX" sz="2400" b="1" dirty="0" smtClean="0"/>
              <a:t> Er </a:t>
            </a:r>
            <a:r>
              <a:rPr lang="es-MX" sz="2400" b="1" dirty="0" err="1" smtClean="0"/>
              <a:t>ve'Onan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Kena'an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vayihyu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veney-Ferets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Jetsron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veJamul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46:13 Y los hijos de Isajar: </a:t>
            </a:r>
            <a:r>
              <a:rPr lang="es-MX" sz="2400" dirty="0" err="1" smtClean="0"/>
              <a:t>Tolá</a:t>
            </a:r>
            <a:r>
              <a:rPr lang="es-MX" sz="2400" dirty="0" smtClean="0"/>
              <a:t>, y </a:t>
            </a:r>
            <a:r>
              <a:rPr lang="es-MX" sz="2400" dirty="0" err="1" smtClean="0"/>
              <a:t>Puvvá</a:t>
            </a:r>
            <a:r>
              <a:rPr lang="es-MX" sz="2400" dirty="0" smtClean="0"/>
              <a:t>, y </a:t>
            </a:r>
            <a:r>
              <a:rPr lang="es-MX" sz="2400" dirty="0" err="1" smtClean="0"/>
              <a:t>Yov</a:t>
            </a:r>
            <a:r>
              <a:rPr lang="es-MX" sz="2400" dirty="0" smtClean="0"/>
              <a:t>, y </a:t>
            </a:r>
            <a:r>
              <a:rPr lang="es-MX" sz="2400" dirty="0" err="1" smtClean="0"/>
              <a:t>Shimrón</a:t>
            </a:r>
            <a:r>
              <a:rPr lang="es-MX" sz="2400" dirty="0" smtClean="0"/>
              <a:t>.</a:t>
            </a:r>
          </a:p>
          <a:p>
            <a:r>
              <a:rPr lang="es-MX" sz="2400" b="1" dirty="0" err="1" smtClean="0"/>
              <a:t>Uveney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Yisajar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Tolah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uFuvah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veYov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veShimron</a:t>
            </a:r>
            <a:r>
              <a:rPr lang="es-MX" sz="2400" b="1" dirty="0" smtClean="0"/>
              <a:t>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46:14 Y los hijos de Zebulón: </a:t>
            </a:r>
            <a:r>
              <a:rPr lang="es-MX" sz="2400" dirty="0" err="1" smtClean="0"/>
              <a:t>Séred</a:t>
            </a:r>
            <a:r>
              <a:rPr lang="es-MX" sz="2400" dirty="0" smtClean="0"/>
              <a:t>, y Elón y </a:t>
            </a:r>
            <a:r>
              <a:rPr lang="es-MX" sz="2400" dirty="0" err="1" smtClean="0"/>
              <a:t>Yajleel</a:t>
            </a:r>
            <a:r>
              <a:rPr lang="es-MX" sz="2400" dirty="0" smtClean="0"/>
              <a:t>.</a:t>
            </a:r>
          </a:p>
          <a:p>
            <a:r>
              <a:rPr lang="es-MX" sz="2400" b="1" dirty="0" err="1" smtClean="0"/>
              <a:t>Uveney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Zvulun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Sered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ve'Elon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veYajle'el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46:15 Estos son los hijos de Leá, los cuales ella parió para Jacob en Paddán Aram, además de Diná, su hija; todas las almas de sus hijos y de sus hijas fueron treinta y tres</a:t>
            </a:r>
            <a:r>
              <a:rPr lang="es-MX" sz="2400" dirty="0" smtClean="0"/>
              <a:t>.**15</a:t>
            </a:r>
            <a:endParaRPr lang="es-MX" sz="2400" dirty="0" smtClean="0"/>
          </a:p>
          <a:p>
            <a:r>
              <a:rPr lang="es-MX" sz="2400" b="1" dirty="0" smtClean="0"/>
              <a:t>Eleh </a:t>
            </a:r>
            <a:r>
              <a:rPr lang="es-MX" sz="2400" b="1" dirty="0" err="1" smtClean="0"/>
              <a:t>beney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Leah</a:t>
            </a:r>
            <a:r>
              <a:rPr lang="es-MX" sz="2400" b="1" dirty="0" smtClean="0"/>
              <a:t> asher </a:t>
            </a:r>
            <a:r>
              <a:rPr lang="es-MX" sz="2400" b="1" dirty="0" err="1" smtClean="0"/>
              <a:t>yaldah</a:t>
            </a:r>
            <a:r>
              <a:rPr lang="es-MX" sz="2400" b="1" dirty="0" smtClean="0"/>
              <a:t> le-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beFadan</a:t>
            </a:r>
            <a:r>
              <a:rPr lang="es-MX" sz="2400" b="1" dirty="0" smtClean="0"/>
              <a:t> Aram ve'et </a:t>
            </a:r>
            <a:r>
              <a:rPr lang="es-MX" sz="2400" b="1" dirty="0" err="1" smtClean="0"/>
              <a:t>Dinah</a:t>
            </a:r>
            <a:r>
              <a:rPr lang="es-MX" sz="2400" b="1" dirty="0" smtClean="0"/>
              <a:t> vito </a:t>
            </a:r>
            <a:r>
              <a:rPr lang="es-MX" sz="2400" b="1" dirty="0" err="1" smtClean="0"/>
              <a:t>kol</a:t>
            </a:r>
            <a:r>
              <a:rPr lang="es-MX" sz="2400" b="1" dirty="0" smtClean="0"/>
              <a:t>-nefesh </a:t>
            </a:r>
            <a:r>
              <a:rPr lang="es-MX" sz="2400" b="1" dirty="0" err="1" smtClean="0"/>
              <a:t>banav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uvnotav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shloshim</a:t>
            </a:r>
            <a:r>
              <a:rPr lang="es-MX" sz="2400" b="1" dirty="0" smtClean="0"/>
              <a:t> veshalosh.</a:t>
            </a:r>
            <a:endParaRPr lang="es-MX" sz="2400" dirty="0" smtClean="0"/>
          </a:p>
          <a:p>
            <a:r>
              <a:rPr lang="es-MX" sz="2400" dirty="0" smtClean="0"/>
              <a:t>46:16 Y los hijos de Gad: </a:t>
            </a:r>
            <a:r>
              <a:rPr lang="es-MX" sz="2400" dirty="0" err="1" smtClean="0"/>
              <a:t>Sifyón</a:t>
            </a:r>
            <a:r>
              <a:rPr lang="es-MX" sz="2400" dirty="0" smtClean="0"/>
              <a:t>, y </a:t>
            </a:r>
            <a:r>
              <a:rPr lang="es-MX" sz="2400" dirty="0" err="1" smtClean="0"/>
              <a:t>Jagguí</a:t>
            </a:r>
            <a:r>
              <a:rPr lang="es-MX" sz="2400" dirty="0" smtClean="0"/>
              <a:t>, </a:t>
            </a:r>
            <a:r>
              <a:rPr lang="es-MX" sz="2400" dirty="0" err="1" smtClean="0"/>
              <a:t>Shuní</a:t>
            </a:r>
            <a:r>
              <a:rPr lang="es-MX" sz="2400" dirty="0" smtClean="0"/>
              <a:t> y </a:t>
            </a:r>
            <a:r>
              <a:rPr lang="es-MX" sz="2400" dirty="0" err="1" smtClean="0"/>
              <a:t>Etzbón</a:t>
            </a:r>
            <a:r>
              <a:rPr lang="es-MX" sz="2400" dirty="0" smtClean="0"/>
              <a:t>, </a:t>
            </a:r>
            <a:r>
              <a:rPr lang="es-MX" sz="2400" dirty="0" err="1" smtClean="0"/>
              <a:t>Erí</a:t>
            </a:r>
            <a:r>
              <a:rPr lang="es-MX" sz="2400" dirty="0" smtClean="0"/>
              <a:t> y </a:t>
            </a:r>
            <a:r>
              <a:rPr lang="es-MX" sz="2400" dirty="0" err="1" smtClean="0"/>
              <a:t>Arodi</a:t>
            </a:r>
            <a:r>
              <a:rPr lang="es-MX" sz="2400" dirty="0" smtClean="0"/>
              <a:t> y </a:t>
            </a:r>
            <a:r>
              <a:rPr lang="es-MX" sz="2400" dirty="0" err="1" smtClean="0"/>
              <a:t>Arelí</a:t>
            </a:r>
            <a:r>
              <a:rPr lang="es-MX" sz="2400" dirty="0" smtClean="0"/>
              <a:t>.</a:t>
            </a:r>
          </a:p>
          <a:p>
            <a:r>
              <a:rPr lang="es-MX" sz="2400" b="1" dirty="0" err="1" smtClean="0"/>
              <a:t>Uveney</a:t>
            </a:r>
            <a:r>
              <a:rPr lang="es-MX" sz="2400" b="1" dirty="0" smtClean="0"/>
              <a:t> Gad </a:t>
            </a:r>
            <a:r>
              <a:rPr lang="es-MX" sz="2400" b="1" dirty="0" err="1" smtClean="0"/>
              <a:t>Tsifyon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veJagi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Shuni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ve'Etsbon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Eri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va'Arodi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ve'Ar'eli</a:t>
            </a:r>
            <a:r>
              <a:rPr lang="es-MX" sz="2400" b="1" dirty="0" smtClean="0"/>
              <a:t>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Dice 33 hijos. Se cuentan 32, porque se considera a Yojebed que nació en las entradas de Egipto. *84 -83</a:t>
            </a:r>
          </a:p>
          <a:p>
            <a:r>
              <a:rPr lang="es-MX" sz="2400" dirty="0" smtClean="0"/>
              <a:t>46:17 </a:t>
            </a:r>
            <a:r>
              <a:rPr lang="es-MX" sz="2400" dirty="0" smtClean="0"/>
              <a:t>Y los hijos de Asher: </a:t>
            </a:r>
            <a:r>
              <a:rPr lang="es-MX" sz="2400" dirty="0" err="1" smtClean="0"/>
              <a:t>Yimná</a:t>
            </a:r>
            <a:r>
              <a:rPr lang="es-MX" sz="2400" dirty="0" smtClean="0"/>
              <a:t>, y </a:t>
            </a:r>
            <a:r>
              <a:rPr lang="es-MX" sz="2400" dirty="0" err="1" smtClean="0"/>
              <a:t>Yishvá</a:t>
            </a:r>
            <a:r>
              <a:rPr lang="es-MX" sz="2400" dirty="0" smtClean="0"/>
              <a:t> y </a:t>
            </a:r>
            <a:r>
              <a:rPr lang="es-MX" sz="2400" dirty="0" err="1" smtClean="0"/>
              <a:t>Yishví</a:t>
            </a:r>
            <a:r>
              <a:rPr lang="es-MX" sz="2400" dirty="0" smtClean="0"/>
              <a:t>, y Beriá, y </a:t>
            </a:r>
            <a:r>
              <a:rPr lang="es-MX" sz="2400" dirty="0" err="1" smtClean="0"/>
              <a:t>Séraj</a:t>
            </a:r>
            <a:r>
              <a:rPr lang="es-MX" sz="2400" dirty="0" smtClean="0"/>
              <a:t>, hermana de ellos. Y los hijos de Beriá: Jéver y </a:t>
            </a:r>
            <a:r>
              <a:rPr lang="es-MX" sz="2400" dirty="0" err="1" smtClean="0"/>
              <a:t>Malkiel</a:t>
            </a:r>
            <a:r>
              <a:rPr lang="es-MX" sz="2400" dirty="0" smtClean="0"/>
              <a:t>.</a:t>
            </a:r>
          </a:p>
          <a:p>
            <a:r>
              <a:rPr lang="es-MX" sz="2400" b="1" dirty="0" err="1" smtClean="0"/>
              <a:t>Uveney</a:t>
            </a:r>
            <a:r>
              <a:rPr lang="es-MX" sz="2400" b="1" dirty="0" smtClean="0"/>
              <a:t> Asher </a:t>
            </a:r>
            <a:r>
              <a:rPr lang="es-MX" sz="2400" b="1" dirty="0" err="1" smtClean="0"/>
              <a:t>Yimnah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veYishvah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veYishvi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uVri'ah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veSeraj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ajotam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Vri'ah</a:t>
            </a:r>
            <a:r>
              <a:rPr lang="es-MX" sz="2400" b="1" dirty="0" smtClean="0"/>
              <a:t> Jever </a:t>
            </a:r>
            <a:r>
              <a:rPr lang="es-MX" sz="2400" b="1" dirty="0" err="1" smtClean="0"/>
              <a:t>uMalki'el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46:18 Estos son los hijos de Zilpá, la cual </a:t>
            </a:r>
            <a:r>
              <a:rPr lang="es-MX" sz="2400" dirty="0" err="1" smtClean="0"/>
              <a:t>Laván</a:t>
            </a:r>
            <a:r>
              <a:rPr lang="es-MX" sz="2400" dirty="0" smtClean="0"/>
              <a:t> dio a su hija Leá, y ella parió éstos a Jacob; diez y seis almas.</a:t>
            </a:r>
          </a:p>
          <a:p>
            <a:r>
              <a:rPr lang="es-MX" sz="2400" b="1" dirty="0" smtClean="0"/>
              <a:t>Eleh </a:t>
            </a:r>
            <a:r>
              <a:rPr lang="es-MX" sz="2400" b="1" dirty="0" err="1" smtClean="0"/>
              <a:t>beney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Zilpah</a:t>
            </a:r>
            <a:r>
              <a:rPr lang="es-MX" sz="2400" b="1" dirty="0" smtClean="0"/>
              <a:t> asher-</a:t>
            </a:r>
            <a:r>
              <a:rPr lang="es-MX" sz="2400" b="1" dirty="0" err="1" smtClean="0"/>
              <a:t>natan</a:t>
            </a:r>
            <a:r>
              <a:rPr lang="es-MX" sz="2400" b="1" dirty="0" smtClean="0"/>
              <a:t> Lavan le-</a:t>
            </a:r>
            <a:r>
              <a:rPr lang="es-MX" sz="2400" b="1" dirty="0" err="1" smtClean="0"/>
              <a:t>Leah</a:t>
            </a:r>
            <a:r>
              <a:rPr lang="es-MX" sz="2400" b="1" dirty="0" smtClean="0"/>
              <a:t> vito </a:t>
            </a:r>
            <a:r>
              <a:rPr lang="es-MX" sz="2400" b="1" dirty="0" err="1" smtClean="0"/>
              <a:t>vateled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eleh</a:t>
            </a:r>
            <a:r>
              <a:rPr lang="es-MX" sz="2400" b="1" dirty="0" smtClean="0"/>
              <a:t> le-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shesh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esreh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nafesh</a:t>
            </a:r>
            <a:r>
              <a:rPr lang="es-MX" sz="2400" b="1" dirty="0" smtClean="0"/>
              <a:t>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46:19 Los hijos de Raquel, mujer de Jacob: José y </a:t>
            </a:r>
            <a:r>
              <a:rPr lang="es-MX" sz="2400" dirty="0" smtClean="0"/>
              <a:t>Benjamín.</a:t>
            </a:r>
            <a:endParaRPr lang="es-MX" sz="2400" dirty="0" smtClean="0"/>
          </a:p>
          <a:p>
            <a:r>
              <a:rPr lang="es-MX" sz="2400" b="1" dirty="0" smtClean="0"/>
              <a:t>Beney Rajel </a:t>
            </a:r>
            <a:r>
              <a:rPr lang="es-MX" sz="2400" b="1" dirty="0" err="1" smtClean="0"/>
              <a:t>eshet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uVinyamin</a:t>
            </a:r>
            <a:r>
              <a:rPr lang="es-MX" sz="2400" b="1" dirty="0" smtClean="0"/>
              <a:t>.</a:t>
            </a:r>
          </a:p>
          <a:p>
            <a:r>
              <a:rPr lang="es-MX" sz="2400" i="1" dirty="0" smtClean="0"/>
              <a:t>"Siete veces cae el justo y se vuelve a levantar" (prov. </a:t>
            </a:r>
            <a:r>
              <a:rPr lang="es-MX" sz="2400" i="1" dirty="0" smtClean="0"/>
              <a:t>24, </a:t>
            </a:r>
            <a:r>
              <a:rPr lang="es-MX" sz="2400" i="1" dirty="0" smtClean="0"/>
              <a:t>16). </a:t>
            </a:r>
            <a:endParaRPr lang="es-MX" sz="2400" i="1" dirty="0" smtClean="0"/>
          </a:p>
          <a:p>
            <a:r>
              <a:rPr lang="es-MX" sz="2400" i="1" dirty="0" smtClean="0"/>
              <a:t>Este </a:t>
            </a:r>
            <a:r>
              <a:rPr lang="es-MX" sz="2400" i="1" dirty="0" smtClean="0"/>
              <a:t>versículo hace alusión a Jacob, que tuvo siete angustias y de todas escapó. </a:t>
            </a:r>
            <a:endParaRPr lang="es-MX" sz="2400" i="1" dirty="0" smtClean="0"/>
          </a:p>
          <a:p>
            <a:r>
              <a:rPr lang="es-MX" sz="2400" i="1" dirty="0" smtClean="0"/>
              <a:t>Ellas </a:t>
            </a:r>
            <a:r>
              <a:rPr lang="es-MX" sz="2400" i="1" dirty="0" smtClean="0"/>
              <a:t>son: Esaú, </a:t>
            </a:r>
            <a:r>
              <a:rPr lang="es-MX" sz="2400" i="1" dirty="0" err="1" smtClean="0"/>
              <a:t>Laván</a:t>
            </a:r>
            <a:r>
              <a:rPr lang="es-MX" sz="2400" i="1" dirty="0" smtClean="0"/>
              <a:t>, el ángel contra el cual luchó, Diná, José, Simón y Benjamín (Baal </a:t>
            </a:r>
            <a:r>
              <a:rPr lang="es-MX" sz="2400" i="1" dirty="0" err="1" smtClean="0"/>
              <a:t>Haturim</a:t>
            </a:r>
            <a:r>
              <a:rPr lang="es-MX" sz="2400" i="1" dirty="0" smtClean="0"/>
              <a:t> cap. </a:t>
            </a:r>
            <a:r>
              <a:rPr lang="es-MX" sz="2400" i="1" dirty="0" smtClean="0"/>
              <a:t>46, </a:t>
            </a:r>
            <a:r>
              <a:rPr lang="es-MX" sz="2400" i="1" dirty="0" smtClean="0"/>
              <a:t>2). "Si deseas la vida, soporta los sufrimientos" (</a:t>
            </a:r>
            <a:r>
              <a:rPr lang="es-MX" sz="2400" i="1" dirty="0" smtClean="0"/>
              <a:t>Midrash </a:t>
            </a:r>
            <a:r>
              <a:rPr lang="es-MX" sz="2400" i="1" dirty="0" smtClean="0"/>
              <a:t>'</a:t>
            </a:r>
            <a:r>
              <a:rPr lang="es-MX" sz="2400" i="1" dirty="0" err="1" smtClean="0"/>
              <a:t>Tehilím</a:t>
            </a:r>
            <a:r>
              <a:rPr lang="es-MX" sz="2400" i="1" dirty="0" smtClean="0"/>
              <a:t> 16</a:t>
            </a:r>
            <a:r>
              <a:rPr lang="es-MX" sz="2400" i="1" dirty="0" smtClean="0"/>
              <a:t>).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46:20 </a:t>
            </a:r>
            <a:r>
              <a:rPr lang="es-MX" sz="2400" dirty="0" smtClean="0"/>
              <a:t>Y le habían nacido a José en la tierra de Egipto: </a:t>
            </a:r>
            <a:r>
              <a:rPr lang="es-MX" sz="2400" dirty="0" err="1" smtClean="0"/>
              <a:t>Manasé</a:t>
            </a:r>
            <a:r>
              <a:rPr lang="es-MX" sz="2400" dirty="0" smtClean="0"/>
              <a:t> y Efraín, los que le parió </a:t>
            </a:r>
            <a:r>
              <a:rPr lang="es-MX" sz="2400" dirty="0" err="1" smtClean="0"/>
              <a:t>Asenát</a:t>
            </a:r>
            <a:r>
              <a:rPr lang="es-MX" sz="2400" dirty="0" smtClean="0"/>
              <a:t> hija de </a:t>
            </a:r>
            <a:r>
              <a:rPr lang="es-MX" sz="2400" dirty="0" err="1" smtClean="0"/>
              <a:t>Poti-Fera</a:t>
            </a:r>
            <a:r>
              <a:rPr lang="es-MX" sz="2400" dirty="0" smtClean="0"/>
              <a:t> sacerdote (jefe) de On.</a:t>
            </a:r>
          </a:p>
          <a:p>
            <a:r>
              <a:rPr lang="es-MX" sz="2400" b="1" dirty="0" err="1" smtClean="0"/>
              <a:t>Vayivaled</a:t>
            </a:r>
            <a:r>
              <a:rPr lang="es-MX" sz="2400" b="1" dirty="0" smtClean="0"/>
              <a:t> le-Yosef </a:t>
            </a:r>
            <a:r>
              <a:rPr lang="es-MX" sz="2400" b="1" dirty="0" err="1" smtClean="0"/>
              <a:t>be'erets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asher </a:t>
            </a:r>
            <a:r>
              <a:rPr lang="es-MX" sz="2400" b="1" dirty="0" err="1" smtClean="0"/>
              <a:t>yaldah</a:t>
            </a:r>
            <a:r>
              <a:rPr lang="es-MX" sz="2400" b="1" dirty="0" smtClean="0"/>
              <a:t>-lo </a:t>
            </a:r>
            <a:r>
              <a:rPr lang="es-MX" sz="2400" b="1" dirty="0" err="1" smtClean="0"/>
              <a:t>Osnat</a:t>
            </a:r>
            <a:r>
              <a:rPr lang="es-MX" sz="2400" b="1" dirty="0" smtClean="0"/>
              <a:t> bat-</a:t>
            </a:r>
            <a:r>
              <a:rPr lang="es-MX" sz="2400" b="1" dirty="0" err="1" smtClean="0"/>
              <a:t>Poti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Fera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kohen</a:t>
            </a:r>
            <a:r>
              <a:rPr lang="es-MX" sz="2400" b="1" dirty="0" smtClean="0"/>
              <a:t> On et-</a:t>
            </a:r>
            <a:r>
              <a:rPr lang="es-MX" sz="2400" b="1" dirty="0" err="1" smtClean="0"/>
              <a:t>Menasheh</a:t>
            </a:r>
            <a:r>
              <a:rPr lang="es-MX" sz="2400" b="1" dirty="0" smtClean="0"/>
              <a:t> ve'et-</a:t>
            </a:r>
            <a:r>
              <a:rPr lang="es-MX" sz="2400" b="1" dirty="0" err="1" smtClean="0"/>
              <a:t>Efrayim</a:t>
            </a:r>
            <a:r>
              <a:rPr lang="es-MX" sz="2400" b="1" dirty="0" smtClean="0"/>
              <a:t>.</a:t>
            </a:r>
          </a:p>
          <a:p>
            <a:r>
              <a:rPr lang="es-MX" sz="2400" b="1" i="1" dirty="0" smtClean="0"/>
              <a:t>Como vemos mas adelante, Yacob toma a los dos hijos de Yosef como sus propios hijos</a:t>
            </a:r>
          </a:p>
          <a:p>
            <a:endParaRPr lang="es-MX" sz="24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48:5 </a:t>
            </a:r>
            <a:r>
              <a:rPr lang="es-MX" sz="2400" dirty="0" smtClean="0"/>
              <a:t>Ahora pues, tus dos hijos, Efraín y </a:t>
            </a:r>
            <a:r>
              <a:rPr lang="es-MX" sz="2400" dirty="0" err="1" smtClean="0"/>
              <a:t>Manasé</a:t>
            </a:r>
            <a:r>
              <a:rPr lang="es-MX" sz="2400" dirty="0" smtClean="0"/>
              <a:t>, que te nacieron en la tierra de Egipto antes de que yo viniese a ti en Egipto, son míos; como Rubén y Simón, míos serán.</a:t>
            </a:r>
          </a:p>
          <a:p>
            <a:r>
              <a:rPr lang="es-MX" sz="2400" b="1" dirty="0" err="1" smtClean="0"/>
              <a:t>Ve'atah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shney-vaneyja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hanoladim</a:t>
            </a:r>
            <a:r>
              <a:rPr lang="es-MX" sz="2400" b="1" dirty="0" smtClean="0"/>
              <a:t> leja </a:t>
            </a:r>
            <a:r>
              <a:rPr lang="es-MX" sz="2400" b="1" dirty="0" err="1" smtClean="0"/>
              <a:t>be'erets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ad-</a:t>
            </a:r>
            <a:r>
              <a:rPr lang="es-MX" sz="2400" b="1" dirty="0" err="1" smtClean="0"/>
              <a:t>bo'i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Mitsraymah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li-hem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Efrayim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uMenasheh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kiR'uven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veShim'on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yihyu-li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48:6 Mas tus hijos que engendrares después de ellos, serán tuyos; serán llamados con el nombre de sus hermanos en su herencia.</a:t>
            </a:r>
          </a:p>
          <a:p>
            <a:r>
              <a:rPr lang="es-MX" sz="2400" b="1" dirty="0" err="1" smtClean="0"/>
              <a:t>Umoladeteja</a:t>
            </a:r>
            <a:r>
              <a:rPr lang="es-MX" sz="2400" b="1" dirty="0" smtClean="0"/>
              <a:t> asher-</a:t>
            </a:r>
            <a:r>
              <a:rPr lang="es-MX" sz="2400" b="1" dirty="0" err="1" smtClean="0"/>
              <a:t>holadeta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ajareyhem</a:t>
            </a:r>
            <a:r>
              <a:rPr lang="es-MX" sz="2400" b="1" dirty="0" smtClean="0"/>
              <a:t> leja </a:t>
            </a:r>
            <a:r>
              <a:rPr lang="es-MX" sz="2400" b="1" dirty="0" err="1" smtClean="0"/>
              <a:t>yihyu</a:t>
            </a:r>
            <a:r>
              <a:rPr lang="es-MX" sz="2400" b="1" dirty="0" smtClean="0"/>
              <a:t> al shem </a:t>
            </a:r>
            <a:r>
              <a:rPr lang="es-MX" sz="2400" b="1" dirty="0" err="1" smtClean="0"/>
              <a:t>ajeyhem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yikare'u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benajalatam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endParaRPr lang="es-MX" sz="24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46:21 Y los hijos de Benjamín: </a:t>
            </a:r>
            <a:r>
              <a:rPr lang="es-MX" sz="2400" dirty="0" err="1" smtClean="0"/>
              <a:t>Bela</a:t>
            </a:r>
            <a:r>
              <a:rPr lang="es-MX" sz="2400" dirty="0" smtClean="0"/>
              <a:t> y </a:t>
            </a:r>
            <a:r>
              <a:rPr lang="es-MX" sz="2400" dirty="0" err="1" smtClean="0"/>
              <a:t>Béjer</a:t>
            </a:r>
            <a:r>
              <a:rPr lang="es-MX" sz="2400" dirty="0" smtClean="0"/>
              <a:t> y </a:t>
            </a:r>
            <a:r>
              <a:rPr lang="es-MX" sz="2400" dirty="0" err="1" smtClean="0"/>
              <a:t>Ashbel</a:t>
            </a:r>
            <a:r>
              <a:rPr lang="es-MX" sz="2400" dirty="0" smtClean="0"/>
              <a:t>, </a:t>
            </a:r>
            <a:r>
              <a:rPr lang="es-MX" sz="2400" dirty="0" err="1" smtClean="0"/>
              <a:t>Guerá</a:t>
            </a:r>
            <a:r>
              <a:rPr lang="es-MX" sz="2400" dirty="0" smtClean="0"/>
              <a:t> y Naamán, </a:t>
            </a:r>
            <a:r>
              <a:rPr lang="es-MX" sz="2400" dirty="0" err="1" smtClean="0"/>
              <a:t>Ejí</a:t>
            </a:r>
            <a:r>
              <a:rPr lang="es-MX" sz="2400" dirty="0" smtClean="0"/>
              <a:t> y Rosh, </a:t>
            </a:r>
            <a:r>
              <a:rPr lang="es-MX" sz="2400" dirty="0" err="1" smtClean="0"/>
              <a:t>Muppim</a:t>
            </a:r>
            <a:r>
              <a:rPr lang="es-MX" sz="2400" dirty="0" smtClean="0"/>
              <a:t> y </a:t>
            </a:r>
            <a:r>
              <a:rPr lang="es-MX" sz="2400" dirty="0" err="1" smtClean="0"/>
              <a:t>Juppim</a:t>
            </a:r>
            <a:r>
              <a:rPr lang="es-MX" sz="2400" dirty="0" smtClean="0"/>
              <a:t> y </a:t>
            </a:r>
            <a:r>
              <a:rPr lang="es-MX" sz="2400" dirty="0" err="1" smtClean="0"/>
              <a:t>Ard</a:t>
            </a:r>
            <a:r>
              <a:rPr lang="es-MX" sz="2400" dirty="0" smtClean="0"/>
              <a:t>.</a:t>
            </a:r>
          </a:p>
          <a:p>
            <a:r>
              <a:rPr lang="es-MX" sz="2400" b="1" dirty="0" err="1" smtClean="0"/>
              <a:t>Uveney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Vinyamin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Bela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vaVejer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ve'Ashbel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Gera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veNa'aman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vaRosh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Mupim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veJupim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va'Ard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46:22 Estos son los hijos de Raquel, que nacieron a Jacob; todas las almas fueron catorce.</a:t>
            </a:r>
          </a:p>
          <a:p>
            <a:r>
              <a:rPr lang="es-MX" sz="2400" b="1" dirty="0" smtClean="0"/>
              <a:t>Eleh </a:t>
            </a:r>
            <a:r>
              <a:rPr lang="es-MX" sz="2400" b="1" dirty="0" err="1" smtClean="0"/>
              <a:t>bney</a:t>
            </a:r>
            <a:r>
              <a:rPr lang="es-MX" sz="2400" b="1" dirty="0" smtClean="0"/>
              <a:t> Rajel asher </a:t>
            </a:r>
            <a:r>
              <a:rPr lang="es-MX" sz="2400" b="1" dirty="0" err="1" smtClean="0"/>
              <a:t>yulad</a:t>
            </a:r>
            <a:r>
              <a:rPr lang="es-MX" sz="2400" b="1" dirty="0" smtClean="0"/>
              <a:t> le-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kol</a:t>
            </a:r>
            <a:r>
              <a:rPr lang="es-MX" sz="2400" b="1" dirty="0" smtClean="0"/>
              <a:t>-nefesh </a:t>
            </a:r>
            <a:r>
              <a:rPr lang="es-MX" sz="2400" b="1" dirty="0" err="1" smtClean="0"/>
              <a:t>arba'ah</a:t>
            </a:r>
            <a:r>
              <a:rPr lang="es-MX" sz="2400" b="1" dirty="0" smtClean="0"/>
              <a:t> asar.</a:t>
            </a:r>
            <a:endParaRPr lang="es-MX" sz="2400" dirty="0" smtClean="0"/>
          </a:p>
          <a:p>
            <a:r>
              <a:rPr lang="es-MX" sz="2400" dirty="0" smtClean="0"/>
              <a:t>46:23 Y los hijos de Dan: </a:t>
            </a:r>
            <a:r>
              <a:rPr lang="es-MX" sz="2400" dirty="0" err="1" smtClean="0"/>
              <a:t>Hushim</a:t>
            </a:r>
            <a:r>
              <a:rPr lang="es-MX" sz="2400" dirty="0" smtClean="0"/>
              <a:t>.</a:t>
            </a:r>
          </a:p>
          <a:p>
            <a:r>
              <a:rPr lang="es-MX" sz="2400" b="1" dirty="0" err="1" smtClean="0"/>
              <a:t>Uvney</a:t>
            </a:r>
            <a:r>
              <a:rPr lang="es-MX" sz="2400" b="1" dirty="0" smtClean="0"/>
              <a:t> Dan </a:t>
            </a:r>
            <a:r>
              <a:rPr lang="es-MX" sz="2400" b="1" dirty="0" err="1" smtClean="0"/>
              <a:t>Jushim</a:t>
            </a:r>
            <a:r>
              <a:rPr lang="es-MX" sz="2400" b="1" dirty="0" smtClean="0"/>
              <a:t>.</a:t>
            </a:r>
          </a:p>
          <a:p>
            <a:r>
              <a:rPr lang="es-MX" sz="2400" b="1" i="1" dirty="0" smtClean="0"/>
              <a:t>Entendemos que pudo tener también hijas</a:t>
            </a:r>
            <a:endParaRPr lang="es-MX" sz="24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46:24 Y los hijos de Naftalí: </a:t>
            </a:r>
            <a:r>
              <a:rPr lang="es-MX" sz="2400" dirty="0" err="1" smtClean="0"/>
              <a:t>Yajtseél</a:t>
            </a:r>
            <a:r>
              <a:rPr lang="es-MX" sz="2400" dirty="0" smtClean="0"/>
              <a:t>, y </a:t>
            </a:r>
            <a:r>
              <a:rPr lang="es-MX" sz="2400" dirty="0" err="1" smtClean="0"/>
              <a:t>Guní</a:t>
            </a:r>
            <a:r>
              <a:rPr lang="es-MX" sz="2400" dirty="0" smtClean="0"/>
              <a:t>, y </a:t>
            </a:r>
            <a:r>
              <a:rPr lang="es-MX" sz="2400" dirty="0" err="1" smtClean="0"/>
              <a:t>Yétzer</a:t>
            </a:r>
            <a:r>
              <a:rPr lang="es-MX" sz="2400" dirty="0" smtClean="0"/>
              <a:t>, y </a:t>
            </a:r>
            <a:r>
              <a:rPr lang="es-MX" sz="2400" dirty="0" err="1" smtClean="0"/>
              <a:t>Shil-lem</a:t>
            </a:r>
            <a:r>
              <a:rPr lang="es-MX" sz="2400" dirty="0" smtClean="0"/>
              <a:t>.</a:t>
            </a:r>
          </a:p>
          <a:p>
            <a:r>
              <a:rPr lang="es-MX" sz="2400" b="1" dirty="0" err="1" smtClean="0"/>
              <a:t>Uveney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Naftali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Yajtse'el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veGuni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veYetser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veShilem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46:25 Estos son los hijos de Bilhá, la cual </a:t>
            </a:r>
            <a:r>
              <a:rPr lang="es-MX" sz="2400" dirty="0" err="1" smtClean="0"/>
              <a:t>Laván</a:t>
            </a:r>
            <a:r>
              <a:rPr lang="es-MX" sz="2400" dirty="0" smtClean="0"/>
              <a:t> dio a su hija Raquel; y </a:t>
            </a:r>
            <a:r>
              <a:rPr lang="es-MX" sz="2400" dirty="0" smtClean="0"/>
              <a:t>ella </a:t>
            </a:r>
            <a:r>
              <a:rPr lang="es-MX" sz="2400" dirty="0" smtClean="0"/>
              <a:t>parió éstos a Jacob; todas sus almas, siete.</a:t>
            </a:r>
          </a:p>
          <a:p>
            <a:r>
              <a:rPr lang="es-MX" sz="2400" b="1" dirty="0" smtClean="0"/>
              <a:t>Eleh </a:t>
            </a:r>
            <a:r>
              <a:rPr lang="es-MX" sz="2400" b="1" dirty="0" err="1" smtClean="0"/>
              <a:t>beney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Vilhah</a:t>
            </a:r>
            <a:r>
              <a:rPr lang="es-MX" sz="2400" b="1" dirty="0" smtClean="0"/>
              <a:t> asher-</a:t>
            </a:r>
            <a:r>
              <a:rPr lang="es-MX" sz="2400" b="1" dirty="0" err="1" smtClean="0"/>
              <a:t>natan</a:t>
            </a:r>
            <a:r>
              <a:rPr lang="es-MX" sz="2400" b="1" dirty="0" smtClean="0"/>
              <a:t> Lavan le-Rajel bito </a:t>
            </a:r>
            <a:r>
              <a:rPr lang="es-MX" sz="2400" b="1" dirty="0" err="1" smtClean="0"/>
              <a:t>vateled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eleh</a:t>
            </a:r>
            <a:r>
              <a:rPr lang="es-MX" sz="2400" b="1" dirty="0" smtClean="0"/>
              <a:t> le-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kol</a:t>
            </a:r>
            <a:r>
              <a:rPr lang="es-MX" sz="2400" b="1" dirty="0" smtClean="0"/>
              <a:t>-nefesh </a:t>
            </a:r>
            <a:r>
              <a:rPr lang="es-MX" sz="2400" b="1" dirty="0" err="1" smtClean="0"/>
              <a:t>shiv'ah</a:t>
            </a:r>
            <a:r>
              <a:rPr lang="es-MX" sz="2400" b="1" dirty="0" smtClean="0"/>
              <a:t>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300" dirty="0" smtClean="0"/>
              <a:t>46:26 Todas las almas pertenecientes a Jacob, que vinieron a Egipto, procedentes de sus lomos, sin las mujeres de los hijos de Jacob; todas las almas eran sesenta y seis.</a:t>
            </a:r>
          </a:p>
          <a:p>
            <a:r>
              <a:rPr lang="es-MX" sz="2300" b="1" dirty="0" smtClean="0"/>
              <a:t>Kol-</a:t>
            </a:r>
            <a:r>
              <a:rPr lang="es-MX" sz="2300" b="1" dirty="0" err="1" smtClean="0"/>
              <a:t>hanefesh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haba'ah</a:t>
            </a:r>
            <a:r>
              <a:rPr lang="es-MX" sz="2300" b="1" dirty="0" smtClean="0"/>
              <a:t> le-</a:t>
            </a:r>
            <a:r>
              <a:rPr lang="es-MX" sz="2300" b="1" dirty="0" err="1" smtClean="0"/>
              <a:t>Ya'akov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Mitsraymah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yots'ey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yerejo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milvad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neshey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veney-Ya'akov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kol</a:t>
            </a:r>
            <a:r>
              <a:rPr lang="es-MX" sz="2300" b="1" dirty="0" smtClean="0"/>
              <a:t>-nefesh </a:t>
            </a:r>
            <a:r>
              <a:rPr lang="es-MX" sz="2300" b="1" dirty="0" err="1" smtClean="0"/>
              <a:t>shishim</a:t>
            </a:r>
            <a:r>
              <a:rPr lang="es-MX" sz="2300" b="1" dirty="0" smtClean="0"/>
              <a:t> vashesh.</a:t>
            </a:r>
            <a:endParaRPr lang="es-MX" sz="2300" dirty="0" smtClean="0"/>
          </a:p>
          <a:p>
            <a:r>
              <a:rPr lang="es-MX" sz="2300" dirty="0" smtClean="0"/>
              <a:t>46:27 Y los hijos de José que le nacieron en Egipto fueron dos almas. Todas las almas de la casa de Jacob que vinieron a Egipto fueron </a:t>
            </a:r>
            <a:r>
              <a:rPr lang="es-MX" sz="2300" dirty="0" smtClean="0"/>
              <a:t>setenta.</a:t>
            </a:r>
            <a:endParaRPr lang="es-MX" sz="2300" dirty="0" smtClean="0"/>
          </a:p>
          <a:p>
            <a:r>
              <a:rPr lang="es-MX" sz="2300" b="1" dirty="0" err="1" smtClean="0"/>
              <a:t>Uveney</a:t>
            </a:r>
            <a:r>
              <a:rPr lang="es-MX" sz="2300" b="1" dirty="0" smtClean="0"/>
              <a:t> Yosef asher-</a:t>
            </a:r>
            <a:r>
              <a:rPr lang="es-MX" sz="2300" b="1" dirty="0" err="1" smtClean="0"/>
              <a:t>yulad</a:t>
            </a:r>
            <a:r>
              <a:rPr lang="es-MX" sz="2300" b="1" dirty="0" smtClean="0"/>
              <a:t>-lo </a:t>
            </a:r>
            <a:r>
              <a:rPr lang="es-MX" sz="2300" b="1" dirty="0" err="1" smtClean="0"/>
              <a:t>veMitsrayim</a:t>
            </a:r>
            <a:r>
              <a:rPr lang="es-MX" sz="2300" b="1" dirty="0" smtClean="0"/>
              <a:t> nefesh </a:t>
            </a:r>
            <a:r>
              <a:rPr lang="es-MX" sz="2300" b="1" dirty="0" err="1" smtClean="0"/>
              <a:t>shnayim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kol-hanefesh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leveyt-Ya'akov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haba'ah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Mitsraymah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shiv'im</a:t>
            </a:r>
            <a:r>
              <a:rPr lang="es-MX" sz="2300" b="1" dirty="0" smtClean="0"/>
              <a:t>.</a:t>
            </a:r>
            <a:endParaRPr lang="es-MX" sz="23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46:28  Y </a:t>
            </a:r>
            <a:r>
              <a:rPr lang="es-MX" sz="2400" dirty="0" smtClean="0"/>
              <a:t>Jacob envió a Judá delante de sí hasta José, para que éste le indicara el lugar destinado para él </a:t>
            </a:r>
            <a:r>
              <a:rPr lang="es-MX" sz="2400" dirty="0" smtClean="0"/>
              <a:t>* en </a:t>
            </a:r>
            <a:r>
              <a:rPr lang="es-MX" sz="2400" dirty="0" err="1" smtClean="0"/>
              <a:t>Góshen</a:t>
            </a:r>
            <a:r>
              <a:rPr lang="es-MX" sz="2400" dirty="0" smtClean="0"/>
              <a:t>, y ellos vinieron a la tierra de </a:t>
            </a:r>
            <a:r>
              <a:rPr lang="es-MX" sz="2400" dirty="0" err="1" smtClean="0"/>
              <a:t>Góshen</a:t>
            </a:r>
            <a:r>
              <a:rPr lang="es-MX" sz="2400" dirty="0" smtClean="0"/>
              <a:t>.</a:t>
            </a:r>
          </a:p>
          <a:p>
            <a:r>
              <a:rPr lang="es-MX" sz="2400" b="1" dirty="0" smtClean="0"/>
              <a:t>Ve'et-</a:t>
            </a:r>
            <a:r>
              <a:rPr lang="es-MX" sz="2400" b="1" dirty="0" err="1" smtClean="0"/>
              <a:t>Yehudah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shalaj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lefanav</a:t>
            </a:r>
            <a:r>
              <a:rPr lang="es-MX" sz="2400" b="1" dirty="0" smtClean="0"/>
              <a:t> el-Yosef </a:t>
            </a:r>
            <a:r>
              <a:rPr lang="es-MX" sz="2400" b="1" dirty="0" err="1" smtClean="0"/>
              <a:t>lehorot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lefanav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Goshnah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vayavo'u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artsah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Goshen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46:29 Y unció José su carro y subió a </a:t>
            </a:r>
            <a:r>
              <a:rPr lang="es-MX" sz="2400" dirty="0" err="1" smtClean="0"/>
              <a:t>Góshen</a:t>
            </a:r>
            <a:r>
              <a:rPr lang="es-MX" sz="2400" dirty="0" smtClean="0"/>
              <a:t>, al encuentro de Israel, su padre; y se le presentó y cayó sobre su cuello, y lloró mucho sobre su cuello</a:t>
            </a:r>
            <a:r>
              <a:rPr lang="es-MX" sz="2400" dirty="0" smtClean="0"/>
              <a:t>. **</a:t>
            </a:r>
            <a:r>
              <a:rPr lang="es-MX" sz="1600" b="1" dirty="0" smtClean="0"/>
              <a:t>29</a:t>
            </a:r>
            <a:endParaRPr lang="es-MX" sz="2400" b="1" dirty="0" smtClean="0"/>
          </a:p>
          <a:p>
            <a:r>
              <a:rPr lang="es-MX" sz="2400" b="1" dirty="0" err="1" smtClean="0"/>
              <a:t>Vaye'esor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merkavto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vaya'al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likrat-Yisra'el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Goshnah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vayera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vayipol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tsavarav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vayevk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tsavarav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od</a:t>
            </a:r>
            <a:r>
              <a:rPr lang="es-MX" sz="2400" b="1" dirty="0" smtClean="0"/>
              <a:t>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Según el Midrash, Jacob envió a Judá para preparar un lugar destinado al estudio, o sea una escuela. </a:t>
            </a:r>
            <a:endParaRPr lang="es-MX" sz="2400" i="1" dirty="0" smtClean="0"/>
          </a:p>
          <a:p>
            <a:r>
              <a:rPr lang="es-MX" sz="2400" i="1" dirty="0" smtClean="0"/>
              <a:t>En </a:t>
            </a:r>
            <a:r>
              <a:rPr lang="es-MX" sz="2400" i="1" dirty="0" smtClean="0"/>
              <a:t>todo lugar adonde los judíos emigraban, su primera preocupación era la de fundar casas de estudio.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46:30 Y dijo Israel a José: ¡Ahora moriré tranquilo, ya que he visto tu rostro, pues que tú vives aún!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el-Yosef </a:t>
            </a:r>
            <a:r>
              <a:rPr lang="es-MX" sz="2400" b="1" dirty="0" err="1" smtClean="0"/>
              <a:t>amutah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hapa'am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ajarey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re'oti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paneyja</a:t>
            </a:r>
            <a:r>
              <a:rPr lang="es-MX" sz="2400" b="1" dirty="0" smtClean="0"/>
              <a:t> ki </a:t>
            </a:r>
            <a:r>
              <a:rPr lang="es-MX" sz="2400" b="1" dirty="0" err="1" smtClean="0"/>
              <a:t>odja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jay</a:t>
            </a:r>
            <a:r>
              <a:rPr lang="es-MX" sz="2400" dirty="0" smtClean="0"/>
              <a:t>.</a:t>
            </a:r>
          </a:p>
          <a:p>
            <a:r>
              <a:rPr lang="es-MX" sz="2400" dirty="0" smtClean="0"/>
              <a:t>46:31 Y dijo José a sus hermanos y a la casa de su padre: Yo subiré y anunciaré al Faraón y le diré: Mis hermanos y la casa de mi padre, que estaban en la tierra de Canaán, han venido a mí.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Yosef el-</a:t>
            </a:r>
            <a:r>
              <a:rPr lang="es-MX" sz="2400" b="1" dirty="0" err="1" smtClean="0"/>
              <a:t>ejav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ve'el-beyt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e'eleh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ve'agidah</a:t>
            </a:r>
            <a:r>
              <a:rPr lang="es-MX" sz="2400" b="1" dirty="0" smtClean="0"/>
              <a:t> le-</a:t>
            </a:r>
            <a:r>
              <a:rPr lang="es-MX" sz="2400" b="1" dirty="0" err="1" smtClean="0"/>
              <a:t>Far'oh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ve'omrah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uveyt-avi</a:t>
            </a:r>
            <a:r>
              <a:rPr lang="es-MX" sz="2400" b="1" dirty="0" smtClean="0"/>
              <a:t> asher </a:t>
            </a:r>
            <a:r>
              <a:rPr lang="es-MX" sz="2400" b="1" dirty="0" err="1" smtClean="0"/>
              <a:t>be'erets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Kena'an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elay</a:t>
            </a:r>
            <a:r>
              <a:rPr lang="es-MX" sz="2400" b="1" dirty="0" smtClean="0"/>
              <a:t>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46:32 Y los hombres eran pastores de ovejas, pues eran ganaderos; y habían traído su ganado menor y su ganado mayor y todo lo que tenían.</a:t>
            </a:r>
          </a:p>
          <a:p>
            <a:r>
              <a:rPr lang="es-MX" sz="2400" b="1" dirty="0" err="1" smtClean="0"/>
              <a:t>Veha'anashim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ro'ey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tson</a:t>
            </a:r>
            <a:r>
              <a:rPr lang="es-MX" sz="2400" b="1" dirty="0" smtClean="0"/>
              <a:t> ki-</a:t>
            </a:r>
            <a:r>
              <a:rPr lang="es-MX" sz="2400" b="1" dirty="0" err="1" smtClean="0"/>
              <a:t>anshey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mikneh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hayu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vetsonam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uvekaram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vejol</a:t>
            </a:r>
            <a:r>
              <a:rPr lang="es-MX" sz="2400" b="1" dirty="0" smtClean="0"/>
              <a:t>-asher </a:t>
            </a:r>
            <a:r>
              <a:rPr lang="es-MX" sz="2400" b="1" dirty="0" err="1" smtClean="0"/>
              <a:t>lahem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hevi'u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46:33 Y será que cuando os llamare el Faraón y os dijere: "¿Cuáles son vuestras ocupaciones? "</a:t>
            </a:r>
          </a:p>
          <a:p>
            <a:r>
              <a:rPr lang="es-MX" sz="2400" b="1" dirty="0" err="1" smtClean="0"/>
              <a:t>Vehayah</a:t>
            </a:r>
            <a:r>
              <a:rPr lang="es-MX" sz="2400" b="1" dirty="0" smtClean="0"/>
              <a:t> ki-</a:t>
            </a:r>
            <a:r>
              <a:rPr lang="es-MX" sz="2400" b="1" dirty="0" err="1" smtClean="0"/>
              <a:t>yikra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Par'oh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ve'amar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mah-ma'aseyjem</a:t>
            </a:r>
            <a:r>
              <a:rPr lang="es-MX" sz="2400" b="1" dirty="0" smtClean="0"/>
              <a:t>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46:34 Responderéis: "Ganaderos han sido tus siervos desde nuestra mocedad y hasta ahora, tanto nosotros como nuestros padres", para que podáis habitar en la tierra de </a:t>
            </a:r>
            <a:r>
              <a:rPr lang="es-MX" sz="2400" dirty="0" err="1" smtClean="0"/>
              <a:t>Góshen</a:t>
            </a:r>
            <a:r>
              <a:rPr lang="es-MX" sz="2400" dirty="0" smtClean="0"/>
              <a:t>; porque abominación para los egipcios es todo pastor de rebaño. </a:t>
            </a:r>
          </a:p>
          <a:p>
            <a:r>
              <a:rPr lang="es-MX" sz="2400" b="1" dirty="0" err="1" smtClean="0"/>
              <a:t>Va'amartem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anshey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mikneh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hayu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avadeyja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mine'ureynu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ve'ad-atah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gam-anajnu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gam-avoteynu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ba'avur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teshvu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Goshen</a:t>
            </a:r>
            <a:r>
              <a:rPr lang="es-MX" sz="2400" b="1" dirty="0" smtClean="0"/>
              <a:t> ki-</a:t>
            </a:r>
            <a:r>
              <a:rPr lang="es-MX" sz="2400" b="1" dirty="0" err="1" smtClean="0"/>
              <a:t>to'avat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kol-ro'eh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tson</a:t>
            </a:r>
            <a:r>
              <a:rPr lang="es-MX" sz="2400" b="1" dirty="0" smtClean="0"/>
              <a:t>.</a:t>
            </a:r>
          </a:p>
          <a:p>
            <a:r>
              <a:rPr lang="es-MX" sz="2400" i="1" dirty="0" smtClean="0"/>
              <a:t>El exegeta Sifté Jajamin, intérprete de las palabras del exegeta Rashí, traduce la palabra abominación como divinidad, y comenta este versículo de la siguiente manera: </a:t>
            </a:r>
            <a:endParaRPr lang="es-MX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Los </a:t>
            </a:r>
            <a:r>
              <a:rPr lang="es-MX" sz="2400" i="1" dirty="0" smtClean="0"/>
              <a:t>egipcios manifestaban gran respeto a los pastores, a quienes consideraban como seres divinos. </a:t>
            </a:r>
            <a:endParaRPr lang="es-MX" sz="2400" i="1" dirty="0" smtClean="0"/>
          </a:p>
          <a:p>
            <a:r>
              <a:rPr lang="es-MX" sz="2400" i="1" dirty="0" smtClean="0"/>
              <a:t>Esta </a:t>
            </a:r>
            <a:r>
              <a:rPr lang="es-MX" sz="2400" i="1" dirty="0" smtClean="0"/>
              <a:t>es la causa por la cual el Faraón les hizo establecerse en la tierra de </a:t>
            </a:r>
            <a:r>
              <a:rPr lang="es-MX" sz="2400" i="1" dirty="0" err="1" smtClean="0"/>
              <a:t>Góshen</a:t>
            </a:r>
            <a:r>
              <a:rPr lang="es-MX" sz="2400" i="1" dirty="0" smtClean="0"/>
              <a:t>, considerada como la mejor de Egipto (vers. 6). </a:t>
            </a:r>
            <a:endParaRPr lang="es-MX" sz="2400" i="1" dirty="0" smtClean="0"/>
          </a:p>
          <a:p>
            <a:r>
              <a:rPr lang="es-MX" sz="2400" i="1" dirty="0" smtClean="0"/>
              <a:t>El </a:t>
            </a:r>
            <a:r>
              <a:rPr lang="es-MX" sz="2400" i="1" dirty="0" smtClean="0"/>
              <a:t>Faraón hizo que se estableciese allí la familia de Jacob, y nombró a los más destacados entre sus miembros mayorales de los pastores del ganado real, en señal de gratitud por los servicios de José.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304796"/>
            <a:ext cx="7772400" cy="1470026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1989" y="1447796"/>
            <a:ext cx="7796210" cy="47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457200"/>
            <a:ext cx="3209928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609603" y="1981203"/>
            <a:ext cx="7924803" cy="4419596"/>
          </a:xfrm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Torah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Talmud, Jewish Concepts, Wikipedia, Kabbalah Online, Zohar, Rambán, Rashí, Maimonides, Bereshit con Rashí, El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Jumash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</a:t>
            </a:r>
            <a:endParaRPr lang="sv-SE" sz="2000" dirty="0">
              <a:solidFill>
                <a:srgbClr val="000000"/>
              </a:solidFill>
              <a:latin typeface="Calibri" pitchFamily="34"/>
            </a:endParaRPr>
          </a:p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 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Derechos Reservados Shalom Haverim Org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  <a:hlinkClick r:id="rId4"/>
              </a:rPr>
              <a:t>http://www.shalomhaverim.org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Director: -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ELIYAHU BAYONA BEN YOSEF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/>
              </a:rPr>
              <a:t>19 </a:t>
            </a:r>
            <a:r>
              <a:rPr lang="es-CO" sz="1800" dirty="0" smtClean="0">
                <a:latin typeface="Calibri" pitchFamily="34"/>
              </a:rPr>
              <a:t>Adar 1 5776 </a:t>
            </a:r>
            <a:r>
              <a:rPr lang="es-CO" sz="1800" dirty="0">
                <a:latin typeface="Calibri" pitchFamily="34"/>
              </a:rPr>
              <a:t>– </a:t>
            </a:r>
            <a:r>
              <a:rPr lang="es-CO" sz="1800" dirty="0" smtClean="0">
                <a:latin typeface="Calibri" pitchFamily="34"/>
              </a:rPr>
              <a:t>28 </a:t>
            </a:r>
            <a:r>
              <a:rPr lang="es-CO" sz="1800" dirty="0" smtClean="0">
                <a:latin typeface="Calibri" pitchFamily="34"/>
              </a:rPr>
              <a:t>Febrero, 2016- </a:t>
            </a:r>
            <a:r>
              <a:rPr lang="es-CO" sz="1800" dirty="0">
                <a:latin typeface="Calibri" pitchFamily="34"/>
              </a:rPr>
              <a:t>Monsey New York</a:t>
            </a:r>
            <a:endParaRPr lang="en-US" sz="1800" dirty="0">
              <a:latin typeface="Calibri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94477</TotalTime>
  <Words>2706</Words>
  <Application>Microsoft Office PowerPoint</Application>
  <PresentationFormat>Presentación en pantalla (4:3)</PresentationFormat>
  <Paragraphs>193</Paragraphs>
  <Slides>30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Office Theme</vt:lpstr>
      <vt:lpstr>Diapositiva 1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3145</cp:revision>
  <dcterms:created xsi:type="dcterms:W3CDTF">2013-10-13T19:31:46Z</dcterms:created>
  <dcterms:modified xsi:type="dcterms:W3CDTF">2016-03-01T03:33:53Z</dcterms:modified>
</cp:coreProperties>
</file>