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453" r:id="rId3"/>
    <p:sldId id="463" r:id="rId4"/>
    <p:sldId id="464" r:id="rId5"/>
    <p:sldId id="480" r:id="rId6"/>
    <p:sldId id="465" r:id="rId7"/>
    <p:sldId id="481" r:id="rId8"/>
    <p:sldId id="466" r:id="rId9"/>
    <p:sldId id="467" r:id="rId10"/>
    <p:sldId id="482" r:id="rId11"/>
    <p:sldId id="468" r:id="rId12"/>
    <p:sldId id="483" r:id="rId13"/>
    <p:sldId id="484" r:id="rId14"/>
    <p:sldId id="469" r:id="rId15"/>
    <p:sldId id="470" r:id="rId16"/>
    <p:sldId id="471" r:id="rId17"/>
    <p:sldId id="472" r:id="rId18"/>
    <p:sldId id="485" r:id="rId19"/>
    <p:sldId id="473" r:id="rId20"/>
    <p:sldId id="486" r:id="rId21"/>
    <p:sldId id="474" r:id="rId22"/>
    <p:sldId id="475" r:id="rId23"/>
    <p:sldId id="487" r:id="rId24"/>
    <p:sldId id="476" r:id="rId25"/>
    <p:sldId id="477" r:id="rId26"/>
    <p:sldId id="478" r:id="rId27"/>
    <p:sldId id="489" r:id="rId28"/>
    <p:sldId id="488" r:id="rId29"/>
    <p:sldId id="479" r:id="rId30"/>
    <p:sldId id="490" r:id="rId31"/>
    <p:sldId id="28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77" y="-34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40A17A97-F592-4A7D-A172-8A0531C8AE95}" type="datetime1">
              <a:rPr lang="en-US"/>
              <a:pPr lvl="0"/>
              <a:t>3/6/2016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F12FA6FA-3ADB-4908-8F14-E00D930F9A7A}" type="slidenum">
              <a:rPr/>
              <a:pPr lvl="0"/>
              <a:t>‹Nº›</a:t>
            </a:fld>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1D08BDED-18A4-4D17-BA6A-EC7D0FA14ECF}" type="datetime1">
              <a:rPr lang="en-US"/>
              <a:pPr lvl="0"/>
              <a:t>3/6/2016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84DB7E16-CB8F-4D32-8E29-59E0EBD7641E}" type="slidenum">
              <a:rPr/>
              <a:pPr lvl="0"/>
              <a:t>‹Nº›</a:t>
            </a:fld>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00D88D80-1A1E-4AE0-8DB8-92BB9BE31DCD}" type="datetime1">
              <a:rPr lang="en-US"/>
              <a:pPr lvl="0"/>
              <a:t>3/6/2016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3AE9DED0-DE6B-4C72-B3B8-B921AB65CBAA}" type="slidenum">
              <a:rPr/>
              <a:pPr lvl="0"/>
              <a:t>‹Nº›</a:t>
            </a:fld>
            <a:endParaRPr lang="en-U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B8F2B8EB-E84D-4775-B1DE-21E893FCDE1C}" type="datetime1">
              <a:rPr lang="en-US"/>
              <a:pPr lvl="0"/>
              <a:t>3/6/2016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BB7B115A-B7D5-456C-B272-79E96B7B124C}" type="slidenum">
              <a:rPr/>
              <a:pPr lvl="0"/>
              <a:t>‹Nº›</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7"/>
          </p:nvPr>
        </p:nvSpPr>
        <p:spPr/>
        <p:txBody>
          <a:bodyPr/>
          <a:lstStyle>
            <a:lvl1pPr>
              <a:defRPr/>
            </a:lvl1pPr>
          </a:lstStyle>
          <a:p>
            <a:pPr lvl="0"/>
            <a:fld id="{4F7271F9-2133-4AB4-9557-E6BEBCFD931B}" type="datetime1">
              <a:rPr lang="en-US"/>
              <a:pPr lvl="0"/>
              <a:t>3/6/2016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E5EC8A43-39A2-4815-9D52-7727242BE6E5}" type="slidenum">
              <a:rPr/>
              <a:pPr lvl="0"/>
              <a:t>‹Nº›</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7"/>
          </p:nvPr>
        </p:nvSpPr>
        <p:spPr/>
        <p:txBody>
          <a:bodyPr/>
          <a:lstStyle>
            <a:lvl1pPr>
              <a:defRPr/>
            </a:lvl1pPr>
          </a:lstStyle>
          <a:p>
            <a:pPr lvl="0"/>
            <a:fld id="{25067A58-8C3E-4D94-AFA9-CAF3514A658D}" type="datetime1">
              <a:rPr lang="en-US"/>
              <a:pPr lvl="0"/>
              <a:t>3/6/2016</a:t>
            </a:fld>
            <a:endParaRPr lang="en-US"/>
          </a:p>
        </p:txBody>
      </p:sp>
      <p:sp>
        <p:nvSpPr>
          <p:cNvPr id="8" name="Footer Placeholder 4"/>
          <p:cNvSpPr txBox="1">
            <a:spLocks noGrp="1"/>
          </p:cNvSpPr>
          <p:nvPr>
            <p:ph type="ftr" sz="quarter" idx="9"/>
          </p:nvPr>
        </p:nvSpPr>
        <p:spPr/>
        <p:txBody>
          <a:bodyPr/>
          <a:lstStyle>
            <a:lvl1pPr>
              <a:defRPr/>
            </a:lvl1pPr>
          </a:lstStyle>
          <a:p>
            <a:pPr lvl="0"/>
            <a:endParaRPr lang="en-US"/>
          </a:p>
        </p:txBody>
      </p:sp>
      <p:sp>
        <p:nvSpPr>
          <p:cNvPr id="9" name="Slide Number Placeholder 5"/>
          <p:cNvSpPr txBox="1">
            <a:spLocks noGrp="1"/>
          </p:cNvSpPr>
          <p:nvPr>
            <p:ph type="sldNum" sz="quarter" idx="8"/>
          </p:nvPr>
        </p:nvSpPr>
        <p:spPr/>
        <p:txBody>
          <a:bodyPr/>
          <a:lstStyle>
            <a:lvl1pPr>
              <a:defRPr/>
            </a:lvl1pPr>
          </a:lstStyle>
          <a:p>
            <a:pPr lvl="0"/>
            <a:fld id="{9DA98EC0-058B-4BC2-9445-F779C455F772}" type="slidenum">
              <a:rPr/>
              <a:pPr lvl="0"/>
              <a:t>‹Nº›</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7"/>
          </p:nvPr>
        </p:nvSpPr>
        <p:spPr/>
        <p:txBody>
          <a:bodyPr/>
          <a:lstStyle>
            <a:lvl1pPr>
              <a:defRPr/>
            </a:lvl1pPr>
          </a:lstStyle>
          <a:p>
            <a:pPr lvl="0"/>
            <a:fld id="{07877FA1-4EA7-4C27-A9A8-992F9AA75229}" type="datetime1">
              <a:rPr lang="en-US"/>
              <a:pPr lvl="0"/>
              <a:t>3/6/2016</a:t>
            </a:fld>
            <a:endParaRPr lang="en-US"/>
          </a:p>
        </p:txBody>
      </p:sp>
      <p:sp>
        <p:nvSpPr>
          <p:cNvPr id="4" name="Footer Placeholder 4"/>
          <p:cNvSpPr txBox="1">
            <a:spLocks noGrp="1"/>
          </p:cNvSpPr>
          <p:nvPr>
            <p:ph type="ftr" sz="quarter" idx="9"/>
          </p:nvPr>
        </p:nvSpPr>
        <p:spPr/>
        <p:txBody>
          <a:bodyPr/>
          <a:lstStyle>
            <a:lvl1pPr>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E384815F-7CC7-4903-9CE2-AB42B154A5B3}" type="slidenum">
              <a:rPr/>
              <a:pPr lvl="0"/>
              <a:t>‹Nº›</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7"/>
          </p:nvPr>
        </p:nvSpPr>
        <p:spPr/>
        <p:txBody>
          <a:bodyPr/>
          <a:lstStyle>
            <a:lvl1pPr>
              <a:defRPr/>
            </a:lvl1pPr>
          </a:lstStyle>
          <a:p>
            <a:pPr lvl="0"/>
            <a:fld id="{F2094B3E-268B-4DA8-B230-0F9E729FAF67}" type="datetime1">
              <a:rPr lang="en-US"/>
              <a:pPr lvl="0"/>
              <a:t>3/6/2016</a:t>
            </a:fld>
            <a:endParaRPr lang="en-US"/>
          </a:p>
        </p:txBody>
      </p:sp>
      <p:sp>
        <p:nvSpPr>
          <p:cNvPr id="3" name="Footer Placeholder 4"/>
          <p:cNvSpPr txBox="1">
            <a:spLocks noGrp="1"/>
          </p:cNvSpPr>
          <p:nvPr>
            <p:ph type="ftr" sz="quarter" idx="9"/>
          </p:nvPr>
        </p:nvSpPr>
        <p:spPr/>
        <p:txBody>
          <a:bodyPr/>
          <a:lstStyle>
            <a:lvl1pPr>
              <a:defRPr/>
            </a:lvl1pPr>
          </a:lstStyle>
          <a:p>
            <a:pPr lvl="0"/>
            <a:endParaRPr lang="en-US"/>
          </a:p>
        </p:txBody>
      </p:sp>
      <p:sp>
        <p:nvSpPr>
          <p:cNvPr id="4" name="Slide Number Placeholder 5"/>
          <p:cNvSpPr txBox="1">
            <a:spLocks noGrp="1"/>
          </p:cNvSpPr>
          <p:nvPr>
            <p:ph type="sldNum" sz="quarter" idx="8"/>
          </p:nvPr>
        </p:nvSpPr>
        <p:spPr/>
        <p:txBody>
          <a:bodyPr/>
          <a:lstStyle>
            <a:lvl1pPr>
              <a:defRPr/>
            </a:lvl1pPr>
          </a:lstStyle>
          <a:p>
            <a:pPr lvl="0"/>
            <a:fld id="{4DAF2E70-0411-48C6-A79F-8F7BB3C1CE48}" type="slidenum">
              <a:rPr/>
              <a:pPr lvl="0"/>
              <a:t>‹Nº›</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C59871F-A5D4-4FB8-9735-AB09C6891B4C}" type="datetime1">
              <a:rPr lang="en-US"/>
              <a:pPr lvl="0"/>
              <a:t>3/6/2016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1A880F79-F0F6-4D65-8A7D-2090305C32B8}" type="slidenum">
              <a:rPr/>
              <a:pPr lvl="0"/>
              <a:t>‹Nº›</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5171A04-1D7F-4BEC-BAB9-A8DA2E00CE60}" type="datetime1">
              <a:rPr lang="en-US"/>
              <a:pPr lvl="0"/>
              <a:t>3/6/2016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976C7F4C-C02F-4159-AF0F-D09A0173C741}" type="slidenum">
              <a:rPr/>
              <a:pPr lvl="0"/>
              <a:t>‹Nº›</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65436EC6-F23F-44FD-81AD-474A0911943D}" type="datetime1">
              <a:rPr lang="en-US"/>
              <a:pPr lvl="0"/>
              <a:t>3/6/2016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237E4199-CE12-483F-8E24-CB3C3BE5FE8F}" type="slidenum">
              <a:rPr/>
              <a:pPr lvl="0"/>
              <a:t>‹Nº›</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F495ACF3-1FE9-4CC0-9AED-DAB7798E559A}" type="datetime1">
              <a:rPr lang="en-US"/>
              <a:pPr lvl="0"/>
              <a:t>3/6/2016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A978BCE4-4276-4506-926D-B5F005A9CD53}" type="slidenum">
              <a:rPr/>
              <a:pPr lvl="0"/>
              <a:t>‹Nº›</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D7B233D3-80C0-4A5C-BF95-106D87469009}" type="datetime1">
              <a:rPr lang="en-US"/>
              <a:pPr lvl="0"/>
              <a:t>3/6/2016</a:t>
            </a:fld>
            <a:endParaRPr lang="en-US"/>
          </a:p>
        </p:txBody>
      </p:sp>
      <p:sp>
        <p:nvSpPr>
          <p:cNvPr id="5" name="Footer Placeholder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4C5F84F6-A224-4275-AC5A-F18352077E17}" type="slidenum">
              <a:rPr/>
              <a:pPr lvl="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hangingPunct="1"/>
            <a:endParaRPr lang="es-CO" dirty="0"/>
          </a:p>
        </p:txBody>
      </p:sp>
      <p:sp>
        <p:nvSpPr>
          <p:cNvPr id="3" name="Subtitle 2"/>
          <p:cNvSpPr txBox="1">
            <a:spLocks noGrp="1"/>
          </p:cNvSpPr>
          <p:nvPr>
            <p:ph type="subTitle" idx="1"/>
          </p:nvPr>
        </p:nvSpPr>
        <p:spPr/>
        <p:txBody>
          <a:bodyPr/>
          <a:lstStyle/>
          <a:p>
            <a:endParaRPr lang="es-CO" dirty="0"/>
          </a:p>
        </p:txBody>
      </p:sp>
      <p:pic>
        <p:nvPicPr>
          <p:cNvPr id="4" name="Picture 2"/>
          <p:cNvPicPr>
            <a:picLocks noChangeAspect="1"/>
          </p:cNvPicPr>
          <p:nvPr/>
        </p:nvPicPr>
        <p:blipFill>
          <a:blip r:embed="rId2" cstate="print"/>
          <a:srcRect/>
          <a:stretch>
            <a:fillRect/>
          </a:stretch>
        </p:blipFill>
        <p:spPr>
          <a:xfrm>
            <a:off x="914400" y="1447796"/>
            <a:ext cx="7297734" cy="4452935"/>
          </a:xfrm>
          <a:prstGeom prst="rect">
            <a:avLst/>
          </a:prstGeom>
          <a:noFill/>
          <a:ln>
            <a:noFill/>
          </a:ln>
        </p:spPr>
      </p:pic>
      <p:sp>
        <p:nvSpPr>
          <p:cNvPr id="5" name="Title 1"/>
          <p:cNvSpPr txBox="1"/>
          <p:nvPr/>
        </p:nvSpPr>
        <p:spPr>
          <a:xfrm>
            <a:off x="685800" y="2339977"/>
            <a:ext cx="7772400" cy="1470026"/>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100" b="0" i="0" u="none" strike="noStrike" kern="1200" cap="none" spc="0" baseline="0" dirty="0">
                <a:solidFill>
                  <a:srgbClr val="000000"/>
                </a:solidFill>
                <a:uFillTx/>
                <a:latin typeface="Calibri" pitchFamily="34"/>
                <a:cs typeface="Arial"/>
              </a:rPr>
              <a:t>CURSO DE TORÁ</a:t>
            </a: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err="1">
                <a:solidFill>
                  <a:srgbClr val="000000"/>
                </a:solidFill>
                <a:uFillTx/>
                <a:latin typeface="Calibri" pitchFamily="34"/>
                <a:cs typeface="Arial"/>
              </a:rPr>
              <a:t>Clase</a:t>
            </a:r>
            <a:r>
              <a:rPr lang="en-US" sz="2400" b="0" i="0" u="none" strike="noStrike" kern="1200" cap="none" spc="0" baseline="0" dirty="0">
                <a:solidFill>
                  <a:srgbClr val="000000"/>
                </a:solidFill>
                <a:uFillTx/>
                <a:latin typeface="Calibri" pitchFamily="34"/>
                <a:cs typeface="Arial"/>
              </a:rPr>
              <a:t> # </a:t>
            </a:r>
            <a:r>
              <a:rPr lang="en-US" sz="2400" b="0" i="0" u="none" strike="noStrike" kern="1200" cap="none" spc="0" baseline="0" dirty="0" smtClean="0">
                <a:solidFill>
                  <a:srgbClr val="000000"/>
                </a:solidFill>
                <a:uFillTx/>
                <a:latin typeface="Calibri" pitchFamily="34"/>
                <a:cs typeface="Arial"/>
              </a:rPr>
              <a:t>98 </a:t>
            </a:r>
            <a:r>
              <a:rPr lang="en-US" sz="2400" b="0" i="0" u="none" strike="noStrike" kern="1200" cap="none" spc="0" baseline="0" dirty="0" smtClean="0">
                <a:solidFill>
                  <a:srgbClr val="000000"/>
                </a:solidFill>
                <a:uFillTx/>
                <a:latin typeface="Calibri" pitchFamily="34"/>
                <a:cs typeface="Arial"/>
              </a:rPr>
              <a:t>Yacob </a:t>
            </a:r>
            <a:r>
              <a:rPr lang="en-US" sz="2400" b="0" i="0" u="none" strike="noStrike" kern="1200" cap="none" spc="0" baseline="0" dirty="0" err="1" smtClean="0">
                <a:solidFill>
                  <a:srgbClr val="000000"/>
                </a:solidFill>
                <a:uFillTx/>
                <a:latin typeface="Calibri" pitchFamily="34"/>
                <a:cs typeface="Arial"/>
              </a:rPr>
              <a:t>habita</a:t>
            </a:r>
            <a:r>
              <a:rPr lang="en-US" sz="2400" b="0" i="0" u="none" strike="noStrike" kern="1200" cap="none" spc="0" baseline="0" dirty="0" smtClean="0">
                <a:solidFill>
                  <a:srgbClr val="000000"/>
                </a:solidFill>
                <a:uFillTx/>
                <a:latin typeface="Calibri" pitchFamily="34"/>
                <a:cs typeface="Arial"/>
              </a:rPr>
              <a:t> en Goshén</a:t>
            </a:r>
            <a:endParaRPr lang="es-CO" sz="3000" b="0" i="0" u="none" strike="noStrike" kern="1200" cap="none" spc="0" baseline="0" dirty="0">
              <a:solidFill>
                <a:srgbClr val="000000"/>
              </a:solidFill>
              <a:uFillTx/>
              <a:latin typeface="Calibri" pitchFamily="34"/>
              <a:cs typeface="Arial"/>
            </a:endParaRPr>
          </a:p>
        </p:txBody>
      </p:sp>
      <p:sp>
        <p:nvSpPr>
          <p:cNvPr id="6" name="Subtitle 2"/>
          <p:cNvSpPr txBox="1"/>
          <p:nvPr/>
        </p:nvSpPr>
        <p:spPr>
          <a:xfrm>
            <a:off x="1371600" y="3886200"/>
            <a:ext cx="6400800" cy="1752603"/>
          </a:xfrm>
          <a:prstGeom prst="rect">
            <a:avLst/>
          </a:prstGeom>
          <a:noFill/>
          <a:ln>
            <a:noFill/>
          </a:ln>
        </p:spPr>
        <p:txBody>
          <a:bodyPr vert="horz" wrap="square" lIns="91440" tIns="45720" rIns="91440" bIns="45720" anchor="t" anchorCtr="1" compatLnSpc="1"/>
          <a:lstStyle/>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Por: Eliyahu BaYonah</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Director Shalom Haverim Org</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New York</a:t>
            </a:r>
            <a:endParaRPr lang="en-US" sz="3200" b="0" i="0" u="none" strike="noStrike" kern="1200" cap="none" spc="0" baseline="0">
              <a:solidFill>
                <a:srgbClr val="000000"/>
              </a:solidFill>
              <a:uFillTx/>
              <a:latin typeface="Calibri" pitchFamily="34"/>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898989"/>
              </a:solidFill>
              <a:uFillTx/>
              <a:latin typeface="Calibri" pitchFamily="34"/>
              <a:cs typeface="Arial"/>
            </a:endParaRPr>
          </a:p>
        </p:txBody>
      </p:sp>
      <p:pic>
        <p:nvPicPr>
          <p:cNvPr id="7" name="Picture 1"/>
          <p:cNvPicPr>
            <a:picLocks noChangeAspect="1"/>
          </p:cNvPicPr>
          <p:nvPr/>
        </p:nvPicPr>
        <p:blipFill>
          <a:blip r:embed="rId3" cstate="print"/>
          <a:srcRect/>
          <a:stretch>
            <a:fillRect/>
          </a:stretch>
        </p:blipFill>
        <p:spPr>
          <a:xfrm>
            <a:off x="2967035" y="990596"/>
            <a:ext cx="3209928" cy="1171575"/>
          </a:xfrm>
          <a:prstGeom prst="rect">
            <a:avLst/>
          </a:prstGeom>
          <a:noFill/>
          <a:ln>
            <a:noFill/>
          </a:ln>
        </p:spPr>
      </p:pic>
      <p:pic>
        <p:nvPicPr>
          <p:cNvPr id="8" name="Picture 2"/>
          <p:cNvPicPr>
            <a:picLocks noChangeAspect="1"/>
          </p:cNvPicPr>
          <p:nvPr/>
        </p:nvPicPr>
        <p:blipFill>
          <a:blip r:embed="rId4" cstate="print"/>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46:34 Responderéis: "Ganaderos han sido tus siervos desde nuestra mocedad y hasta ahora, tanto nosotros como nuestros padres", para que podáis habitar en la tierra de Góshen; porque abominación para los egipcios es todo pastor de rebaño. </a:t>
            </a:r>
          </a:p>
          <a:p>
            <a:r>
              <a:rPr lang="es-MX" sz="2400" b="1" dirty="0" err="1" smtClean="0"/>
              <a:t>Va'amartem</a:t>
            </a:r>
            <a:r>
              <a:rPr lang="es-MX" sz="2400" b="1" dirty="0" smtClean="0"/>
              <a:t> </a:t>
            </a:r>
            <a:r>
              <a:rPr lang="es-MX" sz="2400" b="1" dirty="0" err="1" smtClean="0"/>
              <a:t>anshey</a:t>
            </a:r>
            <a:r>
              <a:rPr lang="es-MX" sz="2400" b="1" dirty="0" smtClean="0"/>
              <a:t> </a:t>
            </a:r>
            <a:r>
              <a:rPr lang="es-MX" sz="2400" b="1" dirty="0" err="1" smtClean="0"/>
              <a:t>mikneh</a:t>
            </a:r>
            <a:r>
              <a:rPr lang="es-MX" sz="2400" b="1" dirty="0" smtClean="0"/>
              <a:t> </a:t>
            </a:r>
            <a:r>
              <a:rPr lang="es-MX" sz="2400" b="1" dirty="0" err="1" smtClean="0"/>
              <a:t>hayu</a:t>
            </a:r>
            <a:r>
              <a:rPr lang="es-MX" sz="2400" b="1" dirty="0" smtClean="0"/>
              <a:t> </a:t>
            </a:r>
            <a:r>
              <a:rPr lang="es-MX" sz="2400" b="1" dirty="0" err="1" smtClean="0"/>
              <a:t>avadeyja</a:t>
            </a:r>
            <a:r>
              <a:rPr lang="es-MX" sz="2400" b="1" dirty="0" smtClean="0"/>
              <a:t> </a:t>
            </a:r>
            <a:r>
              <a:rPr lang="es-MX" sz="2400" b="1" dirty="0" err="1" smtClean="0"/>
              <a:t>mine'ureynu</a:t>
            </a:r>
            <a:r>
              <a:rPr lang="es-MX" sz="2400" b="1" dirty="0" smtClean="0"/>
              <a:t> </a:t>
            </a:r>
            <a:r>
              <a:rPr lang="es-MX" sz="2400" b="1" dirty="0" err="1" smtClean="0"/>
              <a:t>ve'ad-atah</a:t>
            </a:r>
            <a:r>
              <a:rPr lang="es-MX" sz="2400" b="1" dirty="0" smtClean="0"/>
              <a:t> </a:t>
            </a:r>
            <a:r>
              <a:rPr lang="es-MX" sz="2400" b="1" dirty="0" err="1" smtClean="0"/>
              <a:t>gam-anajnu</a:t>
            </a:r>
            <a:r>
              <a:rPr lang="es-MX" sz="2400" b="1" dirty="0" smtClean="0"/>
              <a:t> </a:t>
            </a:r>
            <a:r>
              <a:rPr lang="es-MX" sz="2400" b="1" dirty="0" err="1" smtClean="0"/>
              <a:t>gam-avoteynu</a:t>
            </a:r>
            <a:r>
              <a:rPr lang="es-MX" sz="2400" b="1" dirty="0" smtClean="0"/>
              <a:t> </a:t>
            </a:r>
            <a:r>
              <a:rPr lang="es-MX" sz="2400" b="1" dirty="0" err="1" smtClean="0"/>
              <a:t>ba'avur</a:t>
            </a:r>
            <a:r>
              <a:rPr lang="es-MX" sz="2400" b="1" dirty="0" smtClean="0"/>
              <a:t> </a:t>
            </a:r>
            <a:r>
              <a:rPr lang="es-MX" sz="2400" b="1" dirty="0" err="1" smtClean="0"/>
              <a:t>teshvu</a:t>
            </a:r>
            <a:r>
              <a:rPr lang="es-MX" sz="2400" b="1" dirty="0" smtClean="0"/>
              <a:t> </a:t>
            </a:r>
            <a:r>
              <a:rPr lang="es-MX" sz="2400" b="1" dirty="0" err="1" smtClean="0"/>
              <a:t>be'erets</a:t>
            </a:r>
            <a:r>
              <a:rPr lang="es-MX" sz="2400" b="1" dirty="0" smtClean="0"/>
              <a:t> </a:t>
            </a:r>
            <a:r>
              <a:rPr lang="es-MX" sz="2400" b="1" dirty="0" err="1" smtClean="0"/>
              <a:t>Goshen</a:t>
            </a:r>
            <a:r>
              <a:rPr lang="es-MX" sz="2400" b="1" dirty="0" smtClean="0"/>
              <a:t> ki-</a:t>
            </a:r>
            <a:r>
              <a:rPr lang="es-MX" sz="2400" b="1" dirty="0" err="1" smtClean="0"/>
              <a:t>to'avat</a:t>
            </a:r>
            <a:r>
              <a:rPr lang="es-MX" sz="2400" b="1" dirty="0" smtClean="0"/>
              <a:t> </a:t>
            </a:r>
            <a:r>
              <a:rPr lang="es-MX" sz="2400" b="1" dirty="0" err="1" smtClean="0"/>
              <a:t>Mitsrayim</a:t>
            </a:r>
            <a:r>
              <a:rPr lang="es-MX" sz="2400" b="1" dirty="0" smtClean="0"/>
              <a:t> </a:t>
            </a:r>
            <a:r>
              <a:rPr lang="es-MX" sz="2400" b="1" dirty="0" err="1" smtClean="0"/>
              <a:t>kol-ro'eh</a:t>
            </a:r>
            <a:r>
              <a:rPr lang="es-MX" sz="2400" b="1" dirty="0" smtClean="0"/>
              <a:t> </a:t>
            </a:r>
            <a:r>
              <a:rPr lang="es-MX" sz="2400" b="1" dirty="0" err="1" smtClean="0"/>
              <a:t>tson</a:t>
            </a:r>
            <a:r>
              <a:rPr lang="es-MX" sz="2400" b="1" dirty="0" smtClean="0"/>
              <a:t>.</a:t>
            </a:r>
          </a:p>
          <a:p>
            <a:r>
              <a:rPr lang="es-MX" sz="2400" i="1" dirty="0" smtClean="0"/>
              <a:t>El exegeta Sifté Jajamin, intérprete de las palabras del exegeta Rashí, traduce la palabra abominación como divinidad, y comenta este versículo de la siguiente manera: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Los egipcios manifestaban gran respeto a los pastores, a quienes consideraban como seres divinos. </a:t>
            </a:r>
          </a:p>
          <a:p>
            <a:r>
              <a:rPr lang="es-MX" sz="2400" i="1" dirty="0" smtClean="0"/>
              <a:t>Esta es la causa por la cual el Faraón les hizo establecerse en la tierra de Góshen, considerada como la mejor de Egipto (vers. 6). </a:t>
            </a:r>
          </a:p>
          <a:p>
            <a:r>
              <a:rPr lang="es-MX" sz="2400" i="1" dirty="0" smtClean="0"/>
              <a:t>El Faraón hizo que se estableciese allí la familia de Jacob, y nombró a los más destacados entre sus miembros mayorales de los pastores del ganado real, en señal de gratitud por los servicios de José.</a:t>
            </a:r>
            <a:endParaRPr lang="es-MX" sz="24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47:1 Y vino José y anunció al Faraón y dijo: Mi padre y mis hermanos con su ganado menor y su ganado mayor y todo lo que poseen, han venido de la tierra de Canaán, y he aquí que están en la tierra de Góshen.</a:t>
            </a:r>
          </a:p>
          <a:p>
            <a:r>
              <a:rPr lang="es-MX" sz="2400" b="1" dirty="0" err="1" smtClean="0"/>
              <a:t>Vayavo</a:t>
            </a:r>
            <a:r>
              <a:rPr lang="es-MX" sz="2400" b="1" dirty="0" smtClean="0"/>
              <a:t> Yosef </a:t>
            </a:r>
            <a:r>
              <a:rPr lang="es-MX" sz="2400" b="1" dirty="0" err="1" smtClean="0"/>
              <a:t>vayaged</a:t>
            </a:r>
            <a:r>
              <a:rPr lang="es-MX" sz="2400" b="1" dirty="0" smtClean="0"/>
              <a:t> le-</a:t>
            </a:r>
            <a:r>
              <a:rPr lang="es-MX" sz="2400" b="1" dirty="0" err="1" smtClean="0"/>
              <a:t>Far'oh</a:t>
            </a:r>
            <a:r>
              <a:rPr lang="es-MX" sz="2400" b="1" dirty="0" smtClean="0"/>
              <a:t> </a:t>
            </a:r>
            <a:r>
              <a:rPr lang="es-MX" sz="2400" b="1" dirty="0" err="1" smtClean="0"/>
              <a:t>vayomer</a:t>
            </a:r>
            <a:r>
              <a:rPr lang="es-MX" sz="2400" b="1" dirty="0" smtClean="0"/>
              <a:t> </a:t>
            </a:r>
            <a:r>
              <a:rPr lang="es-MX" sz="2400" b="1" dirty="0" err="1" smtClean="0"/>
              <a:t>avi</a:t>
            </a:r>
            <a:r>
              <a:rPr lang="es-MX" sz="2400" b="1" dirty="0" smtClean="0"/>
              <a:t> </a:t>
            </a:r>
            <a:r>
              <a:rPr lang="es-MX" sz="2400" b="1" dirty="0" err="1" smtClean="0"/>
              <a:t>ve'ajay</a:t>
            </a:r>
            <a:r>
              <a:rPr lang="es-MX" sz="2400" b="1" dirty="0" smtClean="0"/>
              <a:t> </a:t>
            </a:r>
            <a:r>
              <a:rPr lang="es-MX" sz="2400" b="1" dirty="0" err="1" smtClean="0"/>
              <a:t>vetsonam</a:t>
            </a:r>
            <a:r>
              <a:rPr lang="es-MX" sz="2400" b="1" dirty="0" smtClean="0"/>
              <a:t> </a:t>
            </a:r>
            <a:r>
              <a:rPr lang="es-MX" sz="2400" b="1" dirty="0" err="1" smtClean="0"/>
              <a:t>uvekaram</a:t>
            </a:r>
            <a:r>
              <a:rPr lang="es-MX" sz="2400" b="1" dirty="0" smtClean="0"/>
              <a:t> </a:t>
            </a:r>
            <a:r>
              <a:rPr lang="es-MX" sz="2400" b="1" dirty="0" err="1" smtClean="0"/>
              <a:t>vejol</a:t>
            </a:r>
            <a:r>
              <a:rPr lang="es-MX" sz="2400" b="1" dirty="0" smtClean="0"/>
              <a:t>-asher </a:t>
            </a:r>
            <a:r>
              <a:rPr lang="es-MX" sz="2400" b="1" dirty="0" err="1" smtClean="0"/>
              <a:t>lahem</a:t>
            </a:r>
            <a:r>
              <a:rPr lang="es-MX" sz="2400" b="1" dirty="0" smtClean="0"/>
              <a:t> </a:t>
            </a:r>
            <a:r>
              <a:rPr lang="es-MX" sz="2400" b="1" dirty="0" err="1" smtClean="0"/>
              <a:t>ba'u</a:t>
            </a:r>
            <a:r>
              <a:rPr lang="es-MX" sz="2400" b="1" dirty="0" smtClean="0"/>
              <a:t> </a:t>
            </a:r>
            <a:r>
              <a:rPr lang="es-MX" sz="2400" b="1" dirty="0" err="1" smtClean="0"/>
              <a:t>me'erets</a:t>
            </a:r>
            <a:r>
              <a:rPr lang="es-MX" sz="2400" b="1" dirty="0" smtClean="0"/>
              <a:t> </a:t>
            </a:r>
            <a:r>
              <a:rPr lang="es-MX" sz="2400" b="1" dirty="0" err="1" smtClean="0"/>
              <a:t>Kena'an</a:t>
            </a:r>
            <a:r>
              <a:rPr lang="es-MX" sz="2400" b="1" dirty="0" smtClean="0"/>
              <a:t> </a:t>
            </a:r>
            <a:r>
              <a:rPr lang="es-MX" sz="2400" b="1" dirty="0" err="1" smtClean="0"/>
              <a:t>vehinam</a:t>
            </a:r>
            <a:r>
              <a:rPr lang="es-MX" sz="2400" b="1" dirty="0" smtClean="0"/>
              <a:t> </a:t>
            </a:r>
            <a:r>
              <a:rPr lang="es-MX" sz="2400" b="1" dirty="0" err="1" smtClean="0"/>
              <a:t>be'erets</a:t>
            </a:r>
            <a:r>
              <a:rPr lang="es-MX" sz="2400" b="1" dirty="0" smtClean="0"/>
              <a:t> </a:t>
            </a:r>
            <a:r>
              <a:rPr lang="es-MX" sz="2400" b="1" dirty="0" err="1" smtClean="0"/>
              <a:t>Goshen</a:t>
            </a:r>
            <a:r>
              <a:rPr lang="es-MX" sz="2400" b="1" dirty="0" smtClean="0"/>
              <a:t>.</a:t>
            </a:r>
            <a:endParaRPr lang="es-MX" sz="2400" dirty="0" smtClean="0"/>
          </a:p>
          <a:p>
            <a:r>
              <a:rPr lang="es-MX" sz="2400" dirty="0" smtClean="0"/>
              <a:t>47:2 Y de entre </a:t>
            </a:r>
            <a:r>
              <a:rPr lang="es-MX" sz="2400" dirty="0" smtClean="0"/>
              <a:t>sus </a:t>
            </a:r>
            <a:r>
              <a:rPr lang="es-MX" sz="2400" dirty="0" smtClean="0"/>
              <a:t>hermanos tomo cinco hombres, a quienes presentó ante el Faraón.</a:t>
            </a:r>
          </a:p>
          <a:p>
            <a:r>
              <a:rPr lang="es-MX" sz="2400" b="1" dirty="0" err="1" smtClean="0"/>
              <a:t>Umiktseh</a:t>
            </a:r>
            <a:r>
              <a:rPr lang="es-MX" sz="2400" b="1" dirty="0" smtClean="0"/>
              <a:t> </a:t>
            </a:r>
            <a:r>
              <a:rPr lang="es-MX" sz="2400" b="1" dirty="0" err="1" smtClean="0"/>
              <a:t>ejav</a:t>
            </a:r>
            <a:r>
              <a:rPr lang="es-MX" sz="2400" b="1" dirty="0" smtClean="0"/>
              <a:t> </a:t>
            </a:r>
            <a:r>
              <a:rPr lang="es-MX" sz="2400" b="1" dirty="0" err="1" smtClean="0"/>
              <a:t>lakaj</a:t>
            </a:r>
            <a:r>
              <a:rPr lang="es-MX" sz="2400" b="1" dirty="0" smtClean="0"/>
              <a:t> </a:t>
            </a:r>
            <a:r>
              <a:rPr lang="es-MX" sz="2400" b="1" dirty="0" err="1" smtClean="0"/>
              <a:t>jamishah</a:t>
            </a:r>
            <a:r>
              <a:rPr lang="es-MX" sz="2400" b="1" dirty="0" smtClean="0"/>
              <a:t> </a:t>
            </a:r>
            <a:r>
              <a:rPr lang="es-MX" sz="2400" b="1" dirty="0" err="1" smtClean="0"/>
              <a:t>anashim</a:t>
            </a:r>
            <a:r>
              <a:rPr lang="es-MX" sz="2400" b="1" dirty="0" smtClean="0"/>
              <a:t> </a:t>
            </a:r>
            <a:r>
              <a:rPr lang="es-MX" sz="2400" b="1" dirty="0" err="1" smtClean="0"/>
              <a:t>vayatsigem</a:t>
            </a:r>
            <a:r>
              <a:rPr lang="es-MX" sz="2400" b="1" dirty="0" smtClean="0"/>
              <a:t> </a:t>
            </a:r>
            <a:r>
              <a:rPr lang="es-MX" sz="2400" b="1" dirty="0" err="1" smtClean="0"/>
              <a:t>lifney</a:t>
            </a:r>
            <a:r>
              <a:rPr lang="es-MX" sz="2400" b="1" dirty="0" smtClean="0"/>
              <a:t> </a:t>
            </a:r>
            <a:r>
              <a:rPr lang="es-MX" sz="2400" b="1" dirty="0" err="1" smtClean="0"/>
              <a:t>Far'oh</a:t>
            </a:r>
            <a:r>
              <a:rPr lang="es-MX" sz="2400" b="1" dirty="0" smtClean="0"/>
              <a:t>.</a:t>
            </a:r>
            <a:endParaRPr lang="es-MX" sz="24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Rashí dice que fueron los inferiores en fuerza y no mostraban apariencia de ser fuerzas, ya que si veía el Faraón que eran fuertes los iba a enfilar en sus ejércitos.</a:t>
            </a:r>
          </a:p>
          <a:p>
            <a:r>
              <a:rPr lang="es-MX" sz="2400" dirty="0" smtClean="0"/>
              <a:t>Los menos fuertes eran Rubén, Shimón, Leví, Isajar y Binyamín, los mismos cuyos nombres no repitió Moshé al bendecirlos. (Devarim 33) </a:t>
            </a:r>
          </a:p>
          <a:p>
            <a:r>
              <a:rPr lang="es-MX" sz="2400" dirty="0" smtClean="0"/>
              <a:t>Pero Moshé sí repitió el nombre de los que eran fuertes. Devarim 33:7</a:t>
            </a:r>
          </a:p>
          <a:p>
            <a:r>
              <a:rPr lang="es-MX" sz="2400" dirty="0" smtClean="0"/>
              <a:t>Pero en el Talmud Babilónico encontramos que aquellos cuyos nombres Moshé repitió eran los mas débiles, y fue a estos que llevó ante Faraón. *</a:t>
            </a:r>
            <a:endParaRPr lang="es-MX" sz="24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47:3 Y dijo el Faraón a sus hermanos: ¿Cuáles son vuestras ocupaciones? Y ellos respondieron al Faraón: Pastores de ganado menor son tus siervos, tanto nosotros como nuestros padres.</a:t>
            </a:r>
          </a:p>
          <a:p>
            <a:r>
              <a:rPr lang="es-MX" sz="2400" b="1" dirty="0" err="1" smtClean="0"/>
              <a:t>Vayomer</a:t>
            </a:r>
            <a:r>
              <a:rPr lang="es-MX" sz="2400" b="1" dirty="0" smtClean="0"/>
              <a:t> </a:t>
            </a:r>
            <a:r>
              <a:rPr lang="es-MX" sz="2400" b="1" dirty="0" err="1" smtClean="0"/>
              <a:t>Par'oh</a:t>
            </a:r>
            <a:r>
              <a:rPr lang="es-MX" sz="2400" b="1" dirty="0" smtClean="0"/>
              <a:t> el-</a:t>
            </a:r>
            <a:r>
              <a:rPr lang="es-MX" sz="2400" b="1" dirty="0" err="1" smtClean="0"/>
              <a:t>ejav</a:t>
            </a:r>
            <a:r>
              <a:rPr lang="es-MX" sz="2400" b="1" dirty="0" smtClean="0"/>
              <a:t> </a:t>
            </a:r>
            <a:r>
              <a:rPr lang="es-MX" sz="2400" b="1" dirty="0" err="1" smtClean="0"/>
              <a:t>mah-ma'aseyjem</a:t>
            </a:r>
            <a:r>
              <a:rPr lang="es-MX" sz="2400" b="1" dirty="0" smtClean="0"/>
              <a:t> </a:t>
            </a:r>
            <a:r>
              <a:rPr lang="es-MX" sz="2400" b="1" dirty="0" err="1" smtClean="0"/>
              <a:t>vayomru</a:t>
            </a:r>
            <a:r>
              <a:rPr lang="es-MX" sz="2400" b="1" dirty="0" smtClean="0"/>
              <a:t> el-</a:t>
            </a:r>
            <a:r>
              <a:rPr lang="es-MX" sz="2400" b="1" dirty="0" err="1" smtClean="0"/>
              <a:t>Par'oh</a:t>
            </a:r>
            <a:r>
              <a:rPr lang="es-MX" sz="2400" b="1" dirty="0" smtClean="0"/>
              <a:t> </a:t>
            </a:r>
            <a:r>
              <a:rPr lang="es-MX" sz="2400" b="1" dirty="0" err="1" smtClean="0"/>
              <a:t>ro'eh</a:t>
            </a:r>
            <a:r>
              <a:rPr lang="es-MX" sz="2400" b="1" dirty="0" smtClean="0"/>
              <a:t> </a:t>
            </a:r>
            <a:r>
              <a:rPr lang="es-MX" sz="2400" b="1" dirty="0" err="1" smtClean="0"/>
              <a:t>tson</a:t>
            </a:r>
            <a:r>
              <a:rPr lang="es-MX" sz="2400" b="1" dirty="0" smtClean="0"/>
              <a:t> </a:t>
            </a:r>
            <a:r>
              <a:rPr lang="es-MX" sz="2400" b="1" dirty="0" err="1" smtClean="0"/>
              <a:t>avadeyja</a:t>
            </a:r>
            <a:r>
              <a:rPr lang="es-MX" sz="2400" b="1" dirty="0" smtClean="0"/>
              <a:t> </a:t>
            </a:r>
            <a:r>
              <a:rPr lang="es-MX" sz="2400" b="1" dirty="0" err="1" smtClean="0"/>
              <a:t>gam-anajnu</a:t>
            </a:r>
            <a:r>
              <a:rPr lang="es-MX" sz="2400" b="1" dirty="0" smtClean="0"/>
              <a:t> </a:t>
            </a:r>
            <a:r>
              <a:rPr lang="es-MX" sz="2400" b="1" dirty="0" err="1" smtClean="0"/>
              <a:t>gam-avoteynu</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47:4 </a:t>
            </a:r>
            <a:r>
              <a:rPr lang="es-MX" sz="2400" dirty="0" smtClean="0"/>
              <a:t>Dijeron además al Faraón: Para habitar temporalmente en esta tierra hemos venido, porque no hay pastos para los rebaños que tienen tus siervos, pues el hambre se ha hecho pesada en la tierra de Canaán; ahora pues, te rogamos que habiten tus siervos en </a:t>
            </a:r>
            <a:r>
              <a:rPr lang="es-MX" sz="2400" dirty="0" smtClean="0"/>
              <a:t>la tierra de Goshén.</a:t>
            </a:r>
            <a:endParaRPr lang="es-MX" sz="2400" dirty="0" smtClean="0"/>
          </a:p>
          <a:p>
            <a:r>
              <a:rPr lang="es-MX" sz="2400" b="1" dirty="0" err="1" smtClean="0"/>
              <a:t>Vayomru</a:t>
            </a:r>
            <a:r>
              <a:rPr lang="es-MX" sz="2400" b="1" dirty="0" smtClean="0"/>
              <a:t> el-</a:t>
            </a:r>
            <a:r>
              <a:rPr lang="es-MX" sz="2400" b="1" dirty="0" err="1" smtClean="0"/>
              <a:t>Par'oh</a:t>
            </a:r>
            <a:r>
              <a:rPr lang="es-MX" sz="2400" b="1" dirty="0" smtClean="0"/>
              <a:t> </a:t>
            </a:r>
            <a:r>
              <a:rPr lang="es-MX" sz="2400" b="1" dirty="0" err="1" smtClean="0"/>
              <a:t>lagur</a:t>
            </a:r>
            <a:r>
              <a:rPr lang="es-MX" sz="2400" b="1" dirty="0" smtClean="0"/>
              <a:t> </a:t>
            </a:r>
            <a:r>
              <a:rPr lang="es-MX" sz="2400" b="1" dirty="0" err="1" smtClean="0"/>
              <a:t>ba'arets</a:t>
            </a:r>
            <a:r>
              <a:rPr lang="es-MX" sz="2400" b="1" dirty="0" smtClean="0"/>
              <a:t> </a:t>
            </a:r>
            <a:r>
              <a:rPr lang="es-MX" sz="2400" b="1" dirty="0" err="1" smtClean="0"/>
              <a:t>banu</a:t>
            </a:r>
            <a:r>
              <a:rPr lang="es-MX" sz="2400" b="1" dirty="0" smtClean="0"/>
              <a:t> ki-</a:t>
            </a:r>
            <a:r>
              <a:rPr lang="es-MX" sz="2400" b="1" dirty="0" err="1" smtClean="0"/>
              <a:t>eyn</a:t>
            </a:r>
            <a:r>
              <a:rPr lang="es-MX" sz="2400" b="1" dirty="0" smtClean="0"/>
              <a:t> </a:t>
            </a:r>
            <a:r>
              <a:rPr lang="es-MX" sz="2400" b="1" dirty="0" err="1" smtClean="0"/>
              <a:t>mir'eh</a:t>
            </a:r>
            <a:r>
              <a:rPr lang="es-MX" sz="2400" b="1" dirty="0" smtClean="0"/>
              <a:t> </a:t>
            </a:r>
            <a:r>
              <a:rPr lang="es-MX" sz="2400" b="1" dirty="0" err="1" smtClean="0"/>
              <a:t>latson</a:t>
            </a:r>
            <a:r>
              <a:rPr lang="es-MX" sz="2400" b="1" dirty="0" smtClean="0"/>
              <a:t> asher la-</a:t>
            </a:r>
            <a:r>
              <a:rPr lang="es-MX" sz="2400" b="1" dirty="0" err="1" smtClean="0"/>
              <a:t>avadeyja</a:t>
            </a:r>
            <a:r>
              <a:rPr lang="es-MX" sz="2400" b="1" dirty="0" smtClean="0"/>
              <a:t> ki-</a:t>
            </a:r>
            <a:r>
              <a:rPr lang="es-MX" sz="2400" b="1" dirty="0" err="1" smtClean="0"/>
              <a:t>javed</a:t>
            </a:r>
            <a:r>
              <a:rPr lang="es-MX" sz="2400" b="1" dirty="0" smtClean="0"/>
              <a:t> </a:t>
            </a:r>
            <a:r>
              <a:rPr lang="es-MX" sz="2400" b="1" dirty="0" err="1" smtClean="0"/>
              <a:t>hara'av</a:t>
            </a:r>
            <a:r>
              <a:rPr lang="es-MX" sz="2400" b="1" dirty="0" smtClean="0"/>
              <a:t> </a:t>
            </a:r>
            <a:r>
              <a:rPr lang="es-MX" sz="2400" b="1" dirty="0" err="1" smtClean="0"/>
              <a:t>be'erets</a:t>
            </a:r>
            <a:r>
              <a:rPr lang="es-MX" sz="2400" b="1" dirty="0" smtClean="0"/>
              <a:t> </a:t>
            </a:r>
            <a:r>
              <a:rPr lang="es-MX" sz="2400" b="1" dirty="0" err="1" smtClean="0"/>
              <a:t>Kena'an</a:t>
            </a:r>
            <a:r>
              <a:rPr lang="es-MX" sz="2400" b="1" dirty="0" smtClean="0"/>
              <a:t> </a:t>
            </a:r>
            <a:r>
              <a:rPr lang="es-MX" sz="2400" b="1" dirty="0" err="1" smtClean="0"/>
              <a:t>ve'atah</a:t>
            </a:r>
            <a:r>
              <a:rPr lang="es-MX" sz="2400" b="1" dirty="0" smtClean="0"/>
              <a:t> </a:t>
            </a:r>
            <a:r>
              <a:rPr lang="es-MX" sz="2400" b="1" dirty="0" err="1" smtClean="0"/>
              <a:t>yeshvu-na</a:t>
            </a:r>
            <a:r>
              <a:rPr lang="es-MX" sz="2400" b="1" dirty="0" smtClean="0"/>
              <a:t> </a:t>
            </a:r>
            <a:r>
              <a:rPr lang="es-MX" sz="2400" b="1" dirty="0" err="1" smtClean="0"/>
              <a:t>avadeyja</a:t>
            </a:r>
            <a:r>
              <a:rPr lang="es-MX" sz="2400" b="1" dirty="0" smtClean="0"/>
              <a:t> </a:t>
            </a:r>
            <a:r>
              <a:rPr lang="es-MX" sz="2400" b="1" dirty="0" err="1" smtClean="0"/>
              <a:t>be'erets</a:t>
            </a:r>
            <a:r>
              <a:rPr lang="es-MX" sz="2400" b="1" dirty="0" smtClean="0"/>
              <a:t> </a:t>
            </a:r>
            <a:r>
              <a:rPr lang="es-MX" sz="2400" b="1" dirty="0" err="1" smtClean="0"/>
              <a:t>Goshen</a:t>
            </a:r>
            <a:r>
              <a:rPr lang="es-MX" sz="2400" b="1" dirty="0" smtClean="0"/>
              <a:t>.</a:t>
            </a:r>
          </a:p>
          <a:p>
            <a:r>
              <a:rPr lang="es-MX" sz="2400" dirty="0" smtClean="0"/>
              <a:t>Responden humildemente para congraciarse con el Faraón sin pretender tomar ventaja de la posición de su hermano y sabiendo que su habitación sería temporal.</a:t>
            </a:r>
            <a:endParaRPr lang="es-MX" sz="24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47:5 Y habló el Faraón a José, diciendo: Tu padre y tus hermanos han venido a ti;</a:t>
            </a:r>
          </a:p>
          <a:p>
            <a:r>
              <a:rPr lang="es-MX" sz="2400" b="1" dirty="0" err="1" smtClean="0"/>
              <a:t>Vayomer</a:t>
            </a:r>
            <a:r>
              <a:rPr lang="es-MX" sz="2400" b="1" dirty="0" smtClean="0"/>
              <a:t> </a:t>
            </a:r>
            <a:r>
              <a:rPr lang="es-MX" sz="2400" b="1" dirty="0" err="1" smtClean="0"/>
              <a:t>Par'oh</a:t>
            </a:r>
            <a:r>
              <a:rPr lang="es-MX" sz="2400" b="1" dirty="0" smtClean="0"/>
              <a:t> el-Yosef </a:t>
            </a:r>
            <a:r>
              <a:rPr lang="es-MX" sz="2400" b="1" dirty="0" err="1" smtClean="0"/>
              <a:t>lemor</a:t>
            </a:r>
            <a:r>
              <a:rPr lang="es-MX" sz="2400" b="1" dirty="0" smtClean="0"/>
              <a:t> </a:t>
            </a:r>
            <a:r>
              <a:rPr lang="es-MX" sz="2400" b="1" dirty="0" err="1" smtClean="0"/>
              <a:t>avija</a:t>
            </a:r>
            <a:r>
              <a:rPr lang="es-MX" sz="2400" b="1" dirty="0" smtClean="0"/>
              <a:t> </a:t>
            </a:r>
            <a:r>
              <a:rPr lang="es-MX" sz="2400" b="1" dirty="0" err="1" smtClean="0"/>
              <a:t>ve'ajeyja</a:t>
            </a:r>
            <a:r>
              <a:rPr lang="es-MX" sz="2400" b="1" dirty="0" smtClean="0"/>
              <a:t> </a:t>
            </a:r>
            <a:r>
              <a:rPr lang="es-MX" sz="2400" b="1" dirty="0" err="1" smtClean="0"/>
              <a:t>ba'u</a:t>
            </a:r>
            <a:r>
              <a:rPr lang="es-MX" sz="2400" b="1" dirty="0" smtClean="0"/>
              <a:t> </a:t>
            </a:r>
            <a:r>
              <a:rPr lang="es-MX" sz="2400" b="1" dirty="0" err="1" smtClean="0"/>
              <a:t>eleyja</a:t>
            </a:r>
            <a:r>
              <a:rPr lang="es-MX" sz="2400" b="1" dirty="0" smtClean="0"/>
              <a:t>.</a:t>
            </a:r>
            <a:endParaRPr lang="es-MX" sz="2400" dirty="0" smtClean="0"/>
          </a:p>
          <a:p>
            <a:r>
              <a:rPr lang="es-MX" sz="2400" dirty="0" smtClean="0"/>
              <a:t>47:6 la tierra de Egipto está delante de ti; en lo mejor de la tierra asienta a tu padre y a tus hermanos, habiten en la tierra de Góshen; y si conoces que hay entre ellos hombres hábiles, ponlos por mayorales de mi ganado.</a:t>
            </a:r>
          </a:p>
          <a:p>
            <a:r>
              <a:rPr lang="es-MX" sz="2400" b="1" dirty="0" err="1" smtClean="0"/>
              <a:t>Erets</a:t>
            </a:r>
            <a:r>
              <a:rPr lang="es-MX" sz="2400" b="1" dirty="0" smtClean="0"/>
              <a:t> </a:t>
            </a:r>
            <a:r>
              <a:rPr lang="es-MX" sz="2400" b="1" dirty="0" err="1" smtClean="0"/>
              <a:t>Mitsrayim</a:t>
            </a:r>
            <a:r>
              <a:rPr lang="es-MX" sz="2400" b="1" dirty="0" smtClean="0"/>
              <a:t> </a:t>
            </a:r>
            <a:r>
              <a:rPr lang="es-MX" sz="2400" b="1" dirty="0" err="1" smtClean="0"/>
              <a:t>lefaneyja</a:t>
            </a:r>
            <a:r>
              <a:rPr lang="es-MX" sz="2400" b="1" dirty="0" smtClean="0"/>
              <a:t> </a:t>
            </a:r>
            <a:r>
              <a:rPr lang="es-MX" sz="2400" b="1" dirty="0" err="1" smtClean="0"/>
              <a:t>hi</a:t>
            </a:r>
            <a:r>
              <a:rPr lang="es-MX" sz="2400" b="1" dirty="0" smtClean="0"/>
              <a:t> </a:t>
            </a:r>
            <a:r>
              <a:rPr lang="es-MX" sz="2400" b="1" dirty="0" err="1" smtClean="0"/>
              <a:t>bemeytav</a:t>
            </a:r>
            <a:r>
              <a:rPr lang="es-MX" sz="2400" b="1" dirty="0" smtClean="0"/>
              <a:t> </a:t>
            </a:r>
            <a:r>
              <a:rPr lang="es-MX" sz="2400" b="1" dirty="0" err="1" smtClean="0"/>
              <a:t>ha'arets</a:t>
            </a:r>
            <a:r>
              <a:rPr lang="es-MX" sz="2400" b="1" dirty="0" smtClean="0"/>
              <a:t> </a:t>
            </a:r>
            <a:r>
              <a:rPr lang="es-MX" sz="2400" b="1" dirty="0" err="1" smtClean="0"/>
              <a:t>hoshev</a:t>
            </a:r>
            <a:r>
              <a:rPr lang="es-MX" sz="2400" b="1" dirty="0" smtClean="0"/>
              <a:t> et-</a:t>
            </a:r>
            <a:r>
              <a:rPr lang="es-MX" sz="2400" b="1" dirty="0" err="1" smtClean="0"/>
              <a:t>avija</a:t>
            </a:r>
            <a:r>
              <a:rPr lang="es-MX" sz="2400" b="1" dirty="0" smtClean="0"/>
              <a:t> ve'et-</a:t>
            </a:r>
            <a:r>
              <a:rPr lang="es-MX" sz="2400" b="1" dirty="0" err="1" smtClean="0"/>
              <a:t>ajeyja</a:t>
            </a:r>
            <a:r>
              <a:rPr lang="es-MX" sz="2400" b="1" dirty="0" smtClean="0"/>
              <a:t> </a:t>
            </a:r>
            <a:r>
              <a:rPr lang="es-MX" sz="2400" b="1" dirty="0" err="1" smtClean="0"/>
              <a:t>yeshvu</a:t>
            </a:r>
            <a:r>
              <a:rPr lang="es-MX" sz="2400" b="1" dirty="0" smtClean="0"/>
              <a:t> </a:t>
            </a:r>
            <a:r>
              <a:rPr lang="es-MX" sz="2400" b="1" dirty="0" err="1" smtClean="0"/>
              <a:t>be'erets</a:t>
            </a:r>
            <a:r>
              <a:rPr lang="es-MX" sz="2400" b="1" dirty="0" smtClean="0"/>
              <a:t> </a:t>
            </a:r>
            <a:r>
              <a:rPr lang="es-MX" sz="2400" b="1" dirty="0" err="1" smtClean="0"/>
              <a:t>Goshen</a:t>
            </a:r>
            <a:r>
              <a:rPr lang="es-MX" sz="2400" b="1" dirty="0" smtClean="0"/>
              <a:t> </a:t>
            </a:r>
            <a:r>
              <a:rPr lang="es-MX" sz="2400" b="1" dirty="0" err="1" smtClean="0"/>
              <a:t>ve'im-yadata</a:t>
            </a:r>
            <a:r>
              <a:rPr lang="es-MX" sz="2400" b="1" dirty="0" smtClean="0"/>
              <a:t> </a:t>
            </a:r>
            <a:r>
              <a:rPr lang="es-MX" sz="2400" b="1" dirty="0" err="1" smtClean="0"/>
              <a:t>veyesh-bam</a:t>
            </a:r>
            <a:r>
              <a:rPr lang="es-MX" sz="2400" b="1" dirty="0" smtClean="0"/>
              <a:t> </a:t>
            </a:r>
            <a:r>
              <a:rPr lang="es-MX" sz="2400" b="1" dirty="0" err="1" smtClean="0"/>
              <a:t>anshey</a:t>
            </a:r>
            <a:r>
              <a:rPr lang="es-MX" sz="2400" b="1" dirty="0" smtClean="0"/>
              <a:t>-jayil </a:t>
            </a:r>
            <a:r>
              <a:rPr lang="es-MX" sz="2400" b="1" dirty="0" err="1" smtClean="0"/>
              <a:t>vesamtam</a:t>
            </a:r>
            <a:r>
              <a:rPr lang="es-MX" sz="2400" b="1" dirty="0" smtClean="0"/>
              <a:t> </a:t>
            </a:r>
            <a:r>
              <a:rPr lang="es-MX" sz="2400" b="1" dirty="0" err="1" smtClean="0"/>
              <a:t>sarey</a:t>
            </a:r>
            <a:r>
              <a:rPr lang="es-MX" sz="2400" b="1" dirty="0" smtClean="0"/>
              <a:t> </a:t>
            </a:r>
            <a:r>
              <a:rPr lang="es-MX" sz="2400" b="1" dirty="0" err="1" smtClean="0"/>
              <a:t>mikneh</a:t>
            </a:r>
            <a:r>
              <a:rPr lang="es-MX" sz="2400" b="1" dirty="0" smtClean="0"/>
              <a:t> al-asher-</a:t>
            </a:r>
            <a:r>
              <a:rPr lang="es-MX" sz="2400" b="1" dirty="0" err="1" smtClean="0"/>
              <a:t>li</a:t>
            </a:r>
            <a:r>
              <a:rPr lang="es-MX" sz="2400" b="1" dirty="0" smtClean="0"/>
              <a:t>.</a:t>
            </a:r>
            <a:endParaRPr lang="es-MX" sz="24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47:7 Y trajo José a su padre Jacob y lo presentó ante el Faraón; y Jacob bendijo al Faraón.</a:t>
            </a:r>
          </a:p>
          <a:p>
            <a:r>
              <a:rPr lang="es-MX" sz="2400" b="1" dirty="0" err="1" smtClean="0"/>
              <a:t>Vayave</a:t>
            </a:r>
            <a:r>
              <a:rPr lang="es-MX" sz="2400" b="1" dirty="0" smtClean="0"/>
              <a:t> Yosef et-</a:t>
            </a:r>
            <a:r>
              <a:rPr lang="es-MX" sz="2400" b="1" dirty="0" err="1" smtClean="0"/>
              <a:t>Ya'akov</a:t>
            </a:r>
            <a:r>
              <a:rPr lang="es-MX" sz="2400" b="1" dirty="0" smtClean="0"/>
              <a:t> </a:t>
            </a:r>
            <a:r>
              <a:rPr lang="es-MX" sz="2400" b="1" dirty="0" err="1" smtClean="0"/>
              <a:t>aviv</a:t>
            </a:r>
            <a:r>
              <a:rPr lang="es-MX" sz="2400" b="1" dirty="0" smtClean="0"/>
              <a:t> </a:t>
            </a:r>
            <a:r>
              <a:rPr lang="es-MX" sz="2400" b="1" dirty="0" err="1" smtClean="0"/>
              <a:t>vaya'amidehu</a:t>
            </a:r>
            <a:r>
              <a:rPr lang="es-MX" sz="2400" b="1" dirty="0" smtClean="0"/>
              <a:t> </a:t>
            </a:r>
            <a:r>
              <a:rPr lang="es-MX" sz="2400" b="1" dirty="0" err="1" smtClean="0"/>
              <a:t>lifney</a:t>
            </a:r>
            <a:r>
              <a:rPr lang="es-MX" sz="2400" b="1" dirty="0" smtClean="0"/>
              <a:t> </a:t>
            </a:r>
            <a:r>
              <a:rPr lang="es-MX" sz="2400" b="1" dirty="0" err="1" smtClean="0"/>
              <a:t>Far</a:t>
            </a:r>
            <a:r>
              <a:rPr lang="es-MX" sz="2400" b="1" dirty="0" smtClean="0"/>
              <a:t>-oh </a:t>
            </a:r>
            <a:r>
              <a:rPr lang="es-MX" sz="2400" b="1" dirty="0" err="1" smtClean="0"/>
              <a:t>vayevarej</a:t>
            </a:r>
            <a:r>
              <a:rPr lang="es-MX" sz="2400" b="1" dirty="0" smtClean="0"/>
              <a:t> </a:t>
            </a:r>
            <a:r>
              <a:rPr lang="es-MX" sz="2400" b="1" dirty="0" err="1" smtClean="0"/>
              <a:t>Ya'akov</a:t>
            </a:r>
            <a:r>
              <a:rPr lang="es-MX" sz="2400" b="1" dirty="0" smtClean="0"/>
              <a:t> et-</a:t>
            </a:r>
            <a:r>
              <a:rPr lang="es-MX" sz="2400" b="1" dirty="0" err="1" smtClean="0"/>
              <a:t>Par'oh</a:t>
            </a:r>
            <a:r>
              <a:rPr lang="es-MX" sz="2400" b="1" dirty="0" smtClean="0"/>
              <a:t>.</a:t>
            </a:r>
            <a:endParaRPr lang="es-MX" sz="2400" dirty="0" smtClean="0"/>
          </a:p>
          <a:p>
            <a:r>
              <a:rPr lang="es-MX" sz="2400" dirty="0" smtClean="0"/>
              <a:t>47:8 Y dijo el Faraón a Jacob: ¿Cuántos son los días de los años de tu vida?</a:t>
            </a:r>
          </a:p>
          <a:p>
            <a:r>
              <a:rPr lang="es-MX" sz="2400" b="1" dirty="0" err="1" smtClean="0"/>
              <a:t>Vayomer</a:t>
            </a:r>
            <a:r>
              <a:rPr lang="es-MX" sz="2400" b="1" dirty="0" smtClean="0"/>
              <a:t> </a:t>
            </a:r>
            <a:r>
              <a:rPr lang="es-MX" sz="2400" b="1" dirty="0" err="1" smtClean="0"/>
              <a:t>Par'oh</a:t>
            </a:r>
            <a:r>
              <a:rPr lang="es-MX" sz="2400" b="1" dirty="0" smtClean="0"/>
              <a:t> el-</a:t>
            </a:r>
            <a:r>
              <a:rPr lang="es-MX" sz="2400" b="1" dirty="0" err="1" smtClean="0"/>
              <a:t>Ya'akov</a:t>
            </a:r>
            <a:r>
              <a:rPr lang="es-MX" sz="2400" b="1" dirty="0" smtClean="0"/>
              <a:t> </a:t>
            </a:r>
            <a:r>
              <a:rPr lang="es-MX" sz="2400" b="1" dirty="0" err="1" smtClean="0"/>
              <a:t>kamah</a:t>
            </a:r>
            <a:r>
              <a:rPr lang="es-MX" sz="2400" b="1" dirty="0" smtClean="0"/>
              <a:t> </a:t>
            </a:r>
            <a:r>
              <a:rPr lang="es-MX" sz="2400" b="1" dirty="0" err="1" smtClean="0"/>
              <a:t>yemey</a:t>
            </a:r>
            <a:r>
              <a:rPr lang="es-MX" sz="2400" b="1" dirty="0" smtClean="0"/>
              <a:t> </a:t>
            </a:r>
            <a:r>
              <a:rPr lang="es-MX" sz="2400" b="1" dirty="0" err="1" smtClean="0"/>
              <a:t>shney</a:t>
            </a:r>
            <a:r>
              <a:rPr lang="es-MX" sz="2400" b="1" dirty="0" smtClean="0"/>
              <a:t> </a:t>
            </a:r>
            <a:r>
              <a:rPr lang="es-MX" sz="2400" b="1" dirty="0" err="1" smtClean="0"/>
              <a:t>jayeyja</a:t>
            </a:r>
            <a:r>
              <a:rPr lang="es-MX" sz="2400" b="1" dirty="0" smtClean="0"/>
              <a:t>.</a:t>
            </a:r>
          </a:p>
          <a:p>
            <a:r>
              <a:rPr lang="es-MX" sz="2400" dirty="0" smtClean="0"/>
              <a:t>Esta es una reunión entre dos monarcas: un monarca del espíritu con otro de una potencia mundial</a:t>
            </a:r>
            <a:endParaRPr lang="es-MX" sz="24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El Faraón le pregunta la edad, cosa que parece incongruente.</a:t>
            </a:r>
          </a:p>
          <a:p>
            <a:r>
              <a:rPr lang="es-MX" sz="2400" dirty="0" smtClean="0"/>
              <a:t>Al Faraón le llamó la atención el aspecto de este hombre, que parecía mas anciano que cualquiera otro que hubiera visto, de allí la pregunta.</a:t>
            </a:r>
          </a:p>
          <a:p>
            <a:r>
              <a:rPr lang="es-MX" sz="2400" dirty="0" smtClean="0"/>
              <a:t>(Rashbam y Rambán) .- Yacob respondió que todavía no había alcanzado la edad de Abraham o de Yitzjak, pero que él se había aventajado debido a una vida llena de tribulaciones.</a:t>
            </a:r>
            <a:endParaRPr lang="es-MX" sz="24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47:9 Y Jacob respondió al Faraón: Los días de los años de mis peregrinaciones </a:t>
            </a:r>
            <a:r>
              <a:rPr lang="es-CO" sz="2400" dirty="0" smtClean="0"/>
              <a:t> </a:t>
            </a:r>
            <a:r>
              <a:rPr lang="es-CO" sz="2400" dirty="0" smtClean="0"/>
              <a:t>son ciento treinta años; pocos y malos han sido los días de los años de mi vida, y no han alcanzado a los días de los años de la vida de mis padres, en los días de </a:t>
            </a:r>
            <a:r>
              <a:rPr lang="es-CO" sz="2400" dirty="0" smtClean="0"/>
              <a:t>sus peregrinaciones.</a:t>
            </a:r>
            <a:endParaRPr lang="es-CO" sz="2400" dirty="0" smtClean="0"/>
          </a:p>
          <a:p>
            <a:r>
              <a:rPr lang="es-CO" sz="2400" b="1" dirty="0" err="1" smtClean="0"/>
              <a:t>Vayomer</a:t>
            </a:r>
            <a:r>
              <a:rPr lang="es-CO" sz="2400" b="1" dirty="0" smtClean="0"/>
              <a:t> </a:t>
            </a:r>
            <a:r>
              <a:rPr lang="es-CO" sz="2400" b="1" dirty="0" err="1" smtClean="0"/>
              <a:t>Ya'akov</a:t>
            </a:r>
            <a:r>
              <a:rPr lang="es-CO" sz="2400" b="1" dirty="0" smtClean="0"/>
              <a:t> el-</a:t>
            </a:r>
            <a:r>
              <a:rPr lang="es-CO" sz="2400" b="1" dirty="0" err="1" smtClean="0"/>
              <a:t>Par'oh</a:t>
            </a:r>
            <a:r>
              <a:rPr lang="es-CO" sz="2400" b="1" dirty="0" smtClean="0"/>
              <a:t> </a:t>
            </a:r>
            <a:r>
              <a:rPr lang="es-CO" sz="2400" b="1" dirty="0" err="1" smtClean="0"/>
              <a:t>yemey</a:t>
            </a:r>
            <a:r>
              <a:rPr lang="es-CO" sz="2400" b="1" dirty="0" smtClean="0"/>
              <a:t> </a:t>
            </a:r>
            <a:r>
              <a:rPr lang="es-CO" sz="2400" b="1" dirty="0" err="1" smtClean="0"/>
              <a:t>shney</a:t>
            </a:r>
            <a:r>
              <a:rPr lang="es-CO" sz="2400" b="1" dirty="0" smtClean="0"/>
              <a:t> </a:t>
            </a:r>
            <a:r>
              <a:rPr lang="es-CO" sz="2400" b="1" dirty="0" err="1" smtClean="0"/>
              <a:t>meguray</a:t>
            </a:r>
            <a:r>
              <a:rPr lang="es-CO" sz="2400" b="1" dirty="0" smtClean="0"/>
              <a:t> </a:t>
            </a:r>
            <a:r>
              <a:rPr lang="es-CO" sz="2400" b="1" dirty="0" err="1" smtClean="0"/>
              <a:t>shloshim</a:t>
            </a:r>
            <a:r>
              <a:rPr lang="es-CO" sz="2400" b="1" dirty="0" smtClean="0"/>
              <a:t> </a:t>
            </a:r>
            <a:r>
              <a:rPr lang="es-CO" sz="2400" b="1" dirty="0" err="1" smtClean="0"/>
              <a:t>ume'at</a:t>
            </a:r>
            <a:r>
              <a:rPr lang="es-CO" sz="2400" b="1" dirty="0" smtClean="0"/>
              <a:t> </a:t>
            </a:r>
            <a:r>
              <a:rPr lang="es-CO" sz="2400" b="1" dirty="0" err="1" smtClean="0"/>
              <a:t>shanah</a:t>
            </a:r>
            <a:r>
              <a:rPr lang="es-CO" sz="2400" b="1" dirty="0" smtClean="0"/>
              <a:t> </a:t>
            </a:r>
            <a:r>
              <a:rPr lang="es-CO" sz="2400" b="1" dirty="0" err="1" smtClean="0"/>
              <a:t>me'at</a:t>
            </a:r>
            <a:r>
              <a:rPr lang="es-CO" sz="2400" b="1" dirty="0" smtClean="0"/>
              <a:t> </a:t>
            </a:r>
            <a:r>
              <a:rPr lang="es-CO" sz="2400" b="1" dirty="0" err="1" smtClean="0"/>
              <a:t>vera'im</a:t>
            </a:r>
            <a:r>
              <a:rPr lang="es-CO" sz="2400" b="1" dirty="0" smtClean="0"/>
              <a:t> </a:t>
            </a:r>
            <a:r>
              <a:rPr lang="es-CO" sz="2400" b="1" dirty="0" err="1" smtClean="0"/>
              <a:t>hayu</a:t>
            </a:r>
            <a:r>
              <a:rPr lang="es-CO" sz="2400" b="1" dirty="0" smtClean="0"/>
              <a:t> </a:t>
            </a:r>
            <a:r>
              <a:rPr lang="es-CO" sz="2400" b="1" dirty="0" err="1" smtClean="0"/>
              <a:t>yemey</a:t>
            </a:r>
            <a:r>
              <a:rPr lang="es-CO" sz="2400" b="1" dirty="0" smtClean="0"/>
              <a:t> </a:t>
            </a:r>
            <a:r>
              <a:rPr lang="es-CO" sz="2400" b="1" dirty="0" err="1" smtClean="0"/>
              <a:t>shney</a:t>
            </a:r>
            <a:r>
              <a:rPr lang="es-CO" sz="2400" b="1" dirty="0" smtClean="0"/>
              <a:t> </a:t>
            </a:r>
            <a:r>
              <a:rPr lang="es-CO" sz="2400" b="1" dirty="0" err="1" smtClean="0"/>
              <a:t>jayay</a:t>
            </a:r>
            <a:r>
              <a:rPr lang="es-CO" sz="2400" b="1" dirty="0" smtClean="0"/>
              <a:t> velo </a:t>
            </a:r>
            <a:r>
              <a:rPr lang="es-CO" sz="2400" b="1" dirty="0" err="1" smtClean="0"/>
              <a:t>hisigu</a:t>
            </a:r>
            <a:r>
              <a:rPr lang="es-CO" sz="2400" b="1" dirty="0" smtClean="0"/>
              <a:t> et-</a:t>
            </a:r>
            <a:r>
              <a:rPr lang="es-CO" sz="2400" b="1" dirty="0" err="1" smtClean="0"/>
              <a:t>yemey</a:t>
            </a:r>
            <a:r>
              <a:rPr lang="es-CO" sz="2400" b="1" dirty="0" smtClean="0"/>
              <a:t> </a:t>
            </a:r>
            <a:r>
              <a:rPr lang="es-CO" sz="2400" b="1" dirty="0" err="1" smtClean="0"/>
              <a:t>shney</a:t>
            </a:r>
            <a:r>
              <a:rPr lang="es-CO" sz="2400" b="1" dirty="0" smtClean="0"/>
              <a:t> </a:t>
            </a:r>
            <a:r>
              <a:rPr lang="es-CO" sz="2400" b="1" dirty="0" err="1" smtClean="0"/>
              <a:t>jayey</a:t>
            </a:r>
            <a:r>
              <a:rPr lang="es-CO" sz="2400" b="1" dirty="0" smtClean="0"/>
              <a:t> </a:t>
            </a:r>
            <a:r>
              <a:rPr lang="es-CO" sz="2400" b="1" dirty="0" err="1" smtClean="0"/>
              <a:t>avotay</a:t>
            </a:r>
            <a:r>
              <a:rPr lang="es-CO" sz="2400" b="1" dirty="0" smtClean="0"/>
              <a:t> </a:t>
            </a:r>
            <a:r>
              <a:rPr lang="es-CO" sz="2400" b="1" dirty="0" err="1" smtClean="0"/>
              <a:t>bimey</a:t>
            </a:r>
            <a:r>
              <a:rPr lang="es-CO" sz="2400" b="1" dirty="0" smtClean="0"/>
              <a:t> </a:t>
            </a:r>
            <a:r>
              <a:rPr lang="es-CO" sz="2400" b="1" dirty="0" err="1" smtClean="0"/>
              <a:t>megureyhem</a:t>
            </a:r>
            <a:r>
              <a:rPr lang="es-CO" sz="2400" b="1" dirty="0" smtClean="0"/>
              <a:t>.</a:t>
            </a:r>
          </a:p>
          <a:p>
            <a:r>
              <a:rPr lang="es-CO" sz="2400" dirty="0" smtClean="0"/>
              <a:t>El Rabí Hirsch da una explicación interesante sobre este tópico. </a:t>
            </a:r>
            <a:endParaRPr lang="es-CO"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El Faraón entendió que aunque la persona haya vivido una vida muy larga, es probable que no haya aprovechado al máximo mas que unos pocos días de esa vida, ya que la mayoría de la gente no llega a concretar todo su potencial.</a:t>
            </a:r>
          </a:p>
          <a:p>
            <a:r>
              <a:rPr lang="es-CO" sz="2400" dirty="0" smtClean="0"/>
              <a:t>Al ver delante de él a un hombre sin paralelo, preguntó a Yacob: Cuántos son los días de los años de tu vida, es decir, cuántos días verdaderamente significativos has tenido en tu larga vida. **</a:t>
            </a:r>
          </a:p>
          <a:p>
            <a:r>
              <a:rPr lang="es-CO" sz="2400" dirty="0" smtClean="0"/>
              <a:t>La palabra </a:t>
            </a:r>
            <a:r>
              <a:rPr lang="es-CO" sz="2400" dirty="0" err="1" smtClean="0"/>
              <a:t>Meguray</a:t>
            </a:r>
            <a:r>
              <a:rPr lang="es-CO" sz="2400" dirty="0" smtClean="0"/>
              <a:t> –traducida como peregrinaciones- se deriva de la raíz </a:t>
            </a:r>
            <a:r>
              <a:rPr lang="es-CO" sz="2400" dirty="0" err="1" smtClean="0"/>
              <a:t>Ger</a:t>
            </a:r>
            <a:r>
              <a:rPr lang="es-CO" sz="2400" dirty="0" smtClean="0"/>
              <a:t>, que en sentido estricto denota habitar en un lugar como un extranjero, no permanente.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47:10 </a:t>
            </a:r>
            <a:r>
              <a:rPr lang="es-CO" sz="2400" dirty="0" smtClean="0"/>
              <a:t>Y Jacob bendijo al Faraón y salió de la presencia del Faraón.</a:t>
            </a:r>
          </a:p>
          <a:p>
            <a:r>
              <a:rPr lang="es-CO" sz="2400" b="1" dirty="0" err="1" smtClean="0"/>
              <a:t>Vayevarej</a:t>
            </a:r>
            <a:r>
              <a:rPr lang="es-CO" sz="2400" b="1" dirty="0" smtClean="0"/>
              <a:t> </a:t>
            </a:r>
            <a:r>
              <a:rPr lang="es-CO" sz="2400" b="1" dirty="0" err="1" smtClean="0"/>
              <a:t>Ya'akov</a:t>
            </a:r>
            <a:r>
              <a:rPr lang="es-CO" sz="2400" b="1" dirty="0" smtClean="0"/>
              <a:t> et-</a:t>
            </a:r>
            <a:r>
              <a:rPr lang="es-CO" sz="2400" b="1" dirty="0" err="1" smtClean="0"/>
              <a:t>Par'oh</a:t>
            </a:r>
            <a:r>
              <a:rPr lang="es-CO" sz="2400" b="1" dirty="0" smtClean="0"/>
              <a:t> </a:t>
            </a:r>
            <a:r>
              <a:rPr lang="es-CO" sz="2400" b="1" dirty="0" err="1" smtClean="0"/>
              <a:t>vayetse</a:t>
            </a:r>
            <a:r>
              <a:rPr lang="es-CO" sz="2400" b="1" dirty="0" smtClean="0"/>
              <a:t> </a:t>
            </a:r>
            <a:r>
              <a:rPr lang="es-CO" sz="2400" b="1" dirty="0" err="1" smtClean="0"/>
              <a:t>milifney</a:t>
            </a:r>
            <a:r>
              <a:rPr lang="es-CO" sz="2400" b="1" dirty="0" smtClean="0"/>
              <a:t> </a:t>
            </a:r>
            <a:r>
              <a:rPr lang="es-CO" sz="2400" b="1" dirty="0" err="1" smtClean="0"/>
              <a:t>Far'oh</a:t>
            </a:r>
            <a:r>
              <a:rPr lang="es-CO" sz="2400" b="1" dirty="0" smtClean="0"/>
              <a:t>.</a:t>
            </a:r>
          </a:p>
          <a:p>
            <a:r>
              <a:rPr lang="es-CO" sz="2400" dirty="0" smtClean="0"/>
              <a:t>El Midrash nos dice que como resultado de la bendición de Yacob la hambruna culminó después de solamente dos años, en vez de los siete que había predicho.</a:t>
            </a:r>
          </a:p>
          <a:p>
            <a:r>
              <a:rPr lang="es-CO" sz="2400" dirty="0" smtClean="0"/>
              <a:t>Rashí comenta: Y con qué bendición lo bendijo?</a:t>
            </a:r>
          </a:p>
          <a:p>
            <a:r>
              <a:rPr lang="es-CO" sz="2400" dirty="0" smtClean="0"/>
              <a:t>Que el Nilo ascendiera desbordando sus cauces hasta sus pies. Pues Mitzráyim no absorbe el agua que necesita de la lluvia, sino que el Nilo se desborda y lo riega. Así, el Faraón iba al Nilo y éste ascendía hacia él y regaba la tierra</a:t>
            </a:r>
            <a:endParaRPr lang="es-CO" sz="24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47:11  Y </a:t>
            </a:r>
            <a:r>
              <a:rPr lang="es-MX" sz="2400" dirty="0" smtClean="0"/>
              <a:t>estableció José a su padre y a sus hermanos, y les dio posesión en la tierra de Egipto en lo mejor de la tierra, en la tierra de Ramesés, como había mandado el Faraón.</a:t>
            </a:r>
          </a:p>
          <a:p>
            <a:r>
              <a:rPr lang="es-MX" sz="2400" b="1" dirty="0" err="1" smtClean="0"/>
              <a:t>Vayoshev</a:t>
            </a:r>
            <a:r>
              <a:rPr lang="es-MX" sz="2400" b="1" dirty="0" smtClean="0"/>
              <a:t> Yosef et-</a:t>
            </a:r>
            <a:r>
              <a:rPr lang="es-MX" sz="2400" b="1" dirty="0" err="1" smtClean="0"/>
              <a:t>aviv</a:t>
            </a:r>
            <a:r>
              <a:rPr lang="es-MX" sz="2400" b="1" dirty="0" smtClean="0"/>
              <a:t> ve'et-</a:t>
            </a:r>
            <a:r>
              <a:rPr lang="es-MX" sz="2400" b="1" dirty="0" err="1" smtClean="0"/>
              <a:t>ejav</a:t>
            </a:r>
            <a:r>
              <a:rPr lang="es-MX" sz="2400" b="1" dirty="0" smtClean="0"/>
              <a:t> </a:t>
            </a:r>
            <a:r>
              <a:rPr lang="es-MX" sz="2400" b="1" dirty="0" err="1" smtClean="0"/>
              <a:t>vayiten</a:t>
            </a:r>
            <a:r>
              <a:rPr lang="es-MX" sz="2400" b="1" dirty="0" smtClean="0"/>
              <a:t> </a:t>
            </a:r>
            <a:r>
              <a:rPr lang="es-MX" sz="2400" b="1" dirty="0" err="1" smtClean="0"/>
              <a:t>lahem</a:t>
            </a:r>
            <a:r>
              <a:rPr lang="es-MX" sz="2400" b="1" dirty="0" smtClean="0"/>
              <a:t> </a:t>
            </a:r>
            <a:r>
              <a:rPr lang="es-MX" sz="2400" b="1" dirty="0" err="1" smtClean="0"/>
              <a:t>ajuzah</a:t>
            </a:r>
            <a:r>
              <a:rPr lang="es-MX" sz="2400" b="1" dirty="0" smtClean="0"/>
              <a:t> </a:t>
            </a:r>
            <a:r>
              <a:rPr lang="es-MX" sz="2400" b="1" dirty="0" err="1" smtClean="0"/>
              <a:t>be'erets</a:t>
            </a:r>
            <a:r>
              <a:rPr lang="es-MX" sz="2400" b="1" dirty="0" smtClean="0"/>
              <a:t> </a:t>
            </a:r>
            <a:r>
              <a:rPr lang="es-MX" sz="2400" b="1" dirty="0" err="1" smtClean="0"/>
              <a:t>Mitsrayim</a:t>
            </a:r>
            <a:r>
              <a:rPr lang="es-MX" sz="2400" b="1" dirty="0" smtClean="0"/>
              <a:t> </a:t>
            </a:r>
            <a:r>
              <a:rPr lang="es-MX" sz="2400" b="1" dirty="0" err="1" smtClean="0"/>
              <a:t>bemeytav</a:t>
            </a:r>
            <a:r>
              <a:rPr lang="es-MX" sz="2400" b="1" dirty="0" smtClean="0"/>
              <a:t> </a:t>
            </a:r>
            <a:r>
              <a:rPr lang="es-MX" sz="2400" b="1" dirty="0" err="1" smtClean="0"/>
              <a:t>ha'arets</a:t>
            </a:r>
            <a:r>
              <a:rPr lang="es-MX" sz="2400" b="1" dirty="0" smtClean="0"/>
              <a:t> </a:t>
            </a:r>
            <a:r>
              <a:rPr lang="es-MX" sz="2400" b="1" dirty="0" err="1" smtClean="0"/>
              <a:t>be'erets</a:t>
            </a:r>
            <a:r>
              <a:rPr lang="es-MX" sz="2400" b="1" dirty="0" smtClean="0"/>
              <a:t> </a:t>
            </a:r>
            <a:r>
              <a:rPr lang="es-MX" sz="2400" b="1" dirty="0" err="1" smtClean="0"/>
              <a:t>Ramses</a:t>
            </a:r>
            <a:r>
              <a:rPr lang="es-MX" sz="2400" b="1" dirty="0" smtClean="0"/>
              <a:t> </a:t>
            </a:r>
            <a:r>
              <a:rPr lang="es-MX" sz="2400" b="1" dirty="0" err="1" smtClean="0"/>
              <a:t>ka'asher</a:t>
            </a:r>
            <a:r>
              <a:rPr lang="es-MX" sz="2400" b="1" dirty="0" smtClean="0"/>
              <a:t> </a:t>
            </a:r>
            <a:r>
              <a:rPr lang="es-MX" sz="2400" b="1" dirty="0" err="1" smtClean="0"/>
              <a:t>tsivah</a:t>
            </a:r>
            <a:r>
              <a:rPr lang="es-MX" sz="2400" b="1" dirty="0" smtClean="0"/>
              <a:t> </a:t>
            </a:r>
            <a:r>
              <a:rPr lang="es-MX" sz="2400" b="1" dirty="0" err="1" smtClean="0"/>
              <a:t>Far'oh</a:t>
            </a:r>
            <a:r>
              <a:rPr lang="es-MX" sz="2400" b="1" dirty="0" smtClean="0"/>
              <a:t>.</a:t>
            </a:r>
            <a:endParaRPr lang="es-MX" sz="2400" dirty="0" smtClean="0"/>
          </a:p>
          <a:p>
            <a:r>
              <a:rPr lang="es-MX" sz="2400" dirty="0" smtClean="0"/>
              <a:t>47:12 Y José alimentaba a su padre y a sus hermanos y a toda la casa de su padre con pan, según el número de los hijos.</a:t>
            </a:r>
          </a:p>
          <a:p>
            <a:r>
              <a:rPr lang="es-MX" sz="2400" b="1" dirty="0" err="1" smtClean="0"/>
              <a:t>Vayejalkel</a:t>
            </a:r>
            <a:r>
              <a:rPr lang="es-MX" sz="2400" b="1" dirty="0" smtClean="0"/>
              <a:t> Yosef et-</a:t>
            </a:r>
            <a:r>
              <a:rPr lang="es-MX" sz="2400" b="1" dirty="0" err="1" smtClean="0"/>
              <a:t>aviv</a:t>
            </a:r>
            <a:r>
              <a:rPr lang="es-MX" sz="2400" b="1" dirty="0" smtClean="0"/>
              <a:t> ve'et-</a:t>
            </a:r>
            <a:r>
              <a:rPr lang="es-MX" sz="2400" b="1" dirty="0" err="1" smtClean="0"/>
              <a:t>ejav</a:t>
            </a:r>
            <a:r>
              <a:rPr lang="es-MX" sz="2400" b="1" dirty="0" smtClean="0"/>
              <a:t> ve'et </a:t>
            </a:r>
            <a:r>
              <a:rPr lang="es-MX" sz="2400" b="1" dirty="0" err="1" smtClean="0"/>
              <a:t>kol-beyt</a:t>
            </a:r>
            <a:r>
              <a:rPr lang="es-MX" sz="2400" b="1" dirty="0" smtClean="0"/>
              <a:t> </a:t>
            </a:r>
            <a:r>
              <a:rPr lang="es-MX" sz="2400" b="1" dirty="0" err="1" smtClean="0"/>
              <a:t>aviv</a:t>
            </a:r>
            <a:r>
              <a:rPr lang="es-MX" sz="2400" b="1" dirty="0" smtClean="0"/>
              <a:t> </a:t>
            </a:r>
            <a:r>
              <a:rPr lang="es-MX" sz="2400" b="1" dirty="0" err="1" smtClean="0"/>
              <a:t>lejem</a:t>
            </a:r>
            <a:r>
              <a:rPr lang="es-MX" sz="2400" b="1" dirty="0" smtClean="0"/>
              <a:t> </a:t>
            </a:r>
            <a:r>
              <a:rPr lang="es-MX" sz="2400" b="1" dirty="0" err="1" smtClean="0"/>
              <a:t>lefi</a:t>
            </a:r>
            <a:r>
              <a:rPr lang="es-MX" sz="2400" b="1" dirty="0" smtClean="0"/>
              <a:t> </a:t>
            </a:r>
            <a:r>
              <a:rPr lang="es-MX" sz="2400" b="1" dirty="0" err="1" smtClean="0"/>
              <a:t>hataf</a:t>
            </a:r>
            <a:r>
              <a:rPr lang="es-MX" sz="2400" b="1" dirty="0" smtClean="0"/>
              <a:t>.</a:t>
            </a:r>
            <a:endParaRPr lang="es-MX" sz="24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47:13 Y no había pan en todo el país, porque arreciaba mucho el hambre; y desfallecía la tierra de Egipto y la tierra de Canaán por causa del hambre</a:t>
            </a:r>
            <a:r>
              <a:rPr lang="es-MX" sz="2400" dirty="0" smtClean="0"/>
              <a:t>. *</a:t>
            </a:r>
            <a:r>
              <a:rPr lang="es-MX" sz="1800" b="1" dirty="0" smtClean="0"/>
              <a:t>138</a:t>
            </a:r>
            <a:endParaRPr lang="es-MX" sz="2400" b="1" dirty="0" smtClean="0"/>
          </a:p>
          <a:p>
            <a:r>
              <a:rPr lang="es-MX" sz="2400" b="1" dirty="0" err="1" smtClean="0"/>
              <a:t>Velejem</a:t>
            </a:r>
            <a:r>
              <a:rPr lang="es-MX" sz="2400" b="1" dirty="0" smtClean="0"/>
              <a:t> </a:t>
            </a:r>
            <a:r>
              <a:rPr lang="es-MX" sz="2400" b="1" dirty="0" err="1" smtClean="0"/>
              <a:t>eyn</a:t>
            </a:r>
            <a:r>
              <a:rPr lang="es-MX" sz="2400" b="1" dirty="0" smtClean="0"/>
              <a:t> </a:t>
            </a:r>
            <a:r>
              <a:rPr lang="es-MX" sz="2400" b="1" dirty="0" err="1" smtClean="0"/>
              <a:t>bejol-ha'arets</a:t>
            </a:r>
            <a:r>
              <a:rPr lang="es-MX" sz="2400" b="1" dirty="0" smtClean="0"/>
              <a:t> ki-</a:t>
            </a:r>
            <a:r>
              <a:rPr lang="es-MX" sz="2400" b="1" dirty="0" err="1" smtClean="0"/>
              <a:t>javed</a:t>
            </a:r>
            <a:r>
              <a:rPr lang="es-MX" sz="2400" b="1" dirty="0" smtClean="0"/>
              <a:t> </a:t>
            </a:r>
            <a:r>
              <a:rPr lang="es-MX" sz="2400" b="1" dirty="0" err="1" smtClean="0"/>
              <a:t>hara'av</a:t>
            </a:r>
            <a:r>
              <a:rPr lang="es-MX" sz="2400" b="1" dirty="0" smtClean="0"/>
              <a:t> </a:t>
            </a:r>
            <a:r>
              <a:rPr lang="es-MX" sz="2400" b="1" dirty="0" err="1" smtClean="0"/>
              <a:t>me'od</a:t>
            </a:r>
            <a:r>
              <a:rPr lang="es-MX" sz="2400" b="1" dirty="0" smtClean="0"/>
              <a:t> </a:t>
            </a:r>
            <a:r>
              <a:rPr lang="es-MX" sz="2400" b="1" dirty="0" err="1" smtClean="0"/>
              <a:t>vatelah</a:t>
            </a:r>
            <a:r>
              <a:rPr lang="es-MX" sz="2400" b="1" dirty="0" smtClean="0"/>
              <a:t> </a:t>
            </a:r>
            <a:r>
              <a:rPr lang="es-MX" sz="2400" b="1" dirty="0" err="1" smtClean="0"/>
              <a:t>erets</a:t>
            </a:r>
            <a:r>
              <a:rPr lang="es-MX" sz="2400" b="1" dirty="0" smtClean="0"/>
              <a:t> </a:t>
            </a:r>
            <a:r>
              <a:rPr lang="es-MX" sz="2400" b="1" dirty="0" err="1" smtClean="0"/>
              <a:t>Mitsrayim</a:t>
            </a:r>
            <a:r>
              <a:rPr lang="es-MX" sz="2400" b="1" dirty="0" smtClean="0"/>
              <a:t> </a:t>
            </a:r>
            <a:r>
              <a:rPr lang="es-MX" sz="2400" b="1" dirty="0" err="1" smtClean="0"/>
              <a:t>ve'erets</a:t>
            </a:r>
            <a:r>
              <a:rPr lang="es-MX" sz="2400" b="1" dirty="0" smtClean="0"/>
              <a:t> </a:t>
            </a:r>
            <a:r>
              <a:rPr lang="es-MX" sz="2400" b="1" dirty="0" err="1" smtClean="0"/>
              <a:t>Kena'an</a:t>
            </a:r>
            <a:r>
              <a:rPr lang="es-MX" sz="2400" b="1" dirty="0" smtClean="0"/>
              <a:t> </a:t>
            </a:r>
            <a:r>
              <a:rPr lang="es-MX" sz="2400" b="1" dirty="0" err="1" smtClean="0"/>
              <a:t>mipeney</a:t>
            </a:r>
            <a:r>
              <a:rPr lang="es-MX" sz="2400" b="1" dirty="0" smtClean="0"/>
              <a:t> </a:t>
            </a:r>
            <a:r>
              <a:rPr lang="es-MX" sz="2400" b="1" dirty="0" err="1" smtClean="0"/>
              <a:t>hara'av</a:t>
            </a:r>
            <a:r>
              <a:rPr lang="es-MX" sz="2400" b="1" dirty="0" smtClean="0"/>
              <a:t>.</a:t>
            </a:r>
            <a:endParaRPr lang="es-MX" sz="2400" dirty="0" smtClean="0"/>
          </a:p>
          <a:p>
            <a:r>
              <a:rPr lang="es-MX" sz="2400" dirty="0" smtClean="0"/>
              <a:t>47:14 Y recogió José toda la plata que se hallaba en la tierra de Egipto y en la tierra de Canaán por el grano que iban comprando; y puso José la plata en la casa del Faraón.</a:t>
            </a:r>
          </a:p>
          <a:p>
            <a:r>
              <a:rPr lang="es-MX" sz="2400" b="1" dirty="0" err="1" smtClean="0"/>
              <a:t>Vayelaket</a:t>
            </a:r>
            <a:r>
              <a:rPr lang="es-MX" sz="2400" b="1" dirty="0" smtClean="0"/>
              <a:t> Yosef et-</a:t>
            </a:r>
            <a:r>
              <a:rPr lang="es-MX" sz="2400" b="1" dirty="0" err="1" smtClean="0"/>
              <a:t>kol</a:t>
            </a:r>
            <a:r>
              <a:rPr lang="es-MX" sz="2400" b="1" dirty="0" smtClean="0"/>
              <a:t>-</a:t>
            </a:r>
            <a:r>
              <a:rPr lang="es-MX" sz="2400" b="1" dirty="0" err="1" smtClean="0"/>
              <a:t>hakesef</a:t>
            </a:r>
            <a:r>
              <a:rPr lang="es-MX" sz="2400" b="1" dirty="0" smtClean="0"/>
              <a:t> </a:t>
            </a:r>
            <a:r>
              <a:rPr lang="es-MX" sz="2400" b="1" dirty="0" err="1" smtClean="0"/>
              <a:t>hanimtsa</a:t>
            </a:r>
            <a:r>
              <a:rPr lang="es-MX" sz="2400" b="1" dirty="0" smtClean="0"/>
              <a:t> </a:t>
            </a:r>
            <a:r>
              <a:rPr lang="es-MX" sz="2400" b="1" dirty="0" err="1" smtClean="0"/>
              <a:t>ve'erets</a:t>
            </a:r>
            <a:r>
              <a:rPr lang="es-MX" sz="2400" b="1" dirty="0" smtClean="0"/>
              <a:t> </a:t>
            </a:r>
            <a:r>
              <a:rPr lang="es-MX" sz="2400" b="1" dirty="0" err="1" smtClean="0"/>
              <a:t>Mitsrayim</a:t>
            </a:r>
            <a:r>
              <a:rPr lang="es-MX" sz="2400" b="1" dirty="0" smtClean="0"/>
              <a:t> </a:t>
            </a:r>
            <a:r>
              <a:rPr lang="es-MX" sz="2400" b="1" dirty="0" err="1" smtClean="0"/>
              <a:t>uve'erets</a:t>
            </a:r>
            <a:r>
              <a:rPr lang="es-MX" sz="2400" b="1" dirty="0" smtClean="0"/>
              <a:t> </a:t>
            </a:r>
            <a:r>
              <a:rPr lang="es-MX" sz="2400" b="1" dirty="0" err="1" smtClean="0"/>
              <a:t>Kena'an</a:t>
            </a:r>
            <a:r>
              <a:rPr lang="es-MX" sz="2400" b="1" dirty="0" smtClean="0"/>
              <a:t> </a:t>
            </a:r>
            <a:r>
              <a:rPr lang="es-MX" sz="2400" b="1" dirty="0" err="1" smtClean="0"/>
              <a:t>bashever</a:t>
            </a:r>
            <a:r>
              <a:rPr lang="es-MX" sz="2400" b="1" dirty="0" smtClean="0"/>
              <a:t> asher-</a:t>
            </a:r>
            <a:r>
              <a:rPr lang="es-MX" sz="2400" b="1" dirty="0" err="1" smtClean="0"/>
              <a:t>hem</a:t>
            </a:r>
            <a:r>
              <a:rPr lang="es-MX" sz="2400" b="1" dirty="0" smtClean="0"/>
              <a:t> </a:t>
            </a:r>
            <a:r>
              <a:rPr lang="es-MX" sz="2400" b="1" dirty="0" err="1" smtClean="0"/>
              <a:t>shovrim</a:t>
            </a:r>
            <a:r>
              <a:rPr lang="es-MX" sz="2400" b="1" dirty="0" smtClean="0"/>
              <a:t> </a:t>
            </a:r>
            <a:r>
              <a:rPr lang="es-MX" sz="2400" b="1" dirty="0" err="1" smtClean="0"/>
              <a:t>vayave</a:t>
            </a:r>
            <a:r>
              <a:rPr lang="es-MX" sz="2400" b="1" dirty="0" smtClean="0"/>
              <a:t> Yosef et-</a:t>
            </a:r>
            <a:r>
              <a:rPr lang="es-MX" sz="2400" b="1" dirty="0" err="1" smtClean="0"/>
              <a:t>hakesef</a:t>
            </a:r>
            <a:r>
              <a:rPr lang="es-MX" sz="2400" b="1" dirty="0" smtClean="0"/>
              <a:t> </a:t>
            </a:r>
            <a:r>
              <a:rPr lang="es-MX" sz="2400" b="1" dirty="0" err="1" smtClean="0"/>
              <a:t>beytah</a:t>
            </a:r>
            <a:r>
              <a:rPr lang="es-MX" sz="2400" b="1" dirty="0" smtClean="0"/>
              <a:t> </a:t>
            </a:r>
            <a:r>
              <a:rPr lang="es-MX" sz="2400" b="1" dirty="0" err="1" smtClean="0"/>
              <a:t>Far'oh</a:t>
            </a:r>
            <a:r>
              <a:rPr lang="es-MX" sz="2400" b="1" dirty="0" smtClean="0"/>
              <a:t>.</a:t>
            </a:r>
            <a:endParaRPr lang="es-MX" sz="24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47:15 Y cuando se acabó el dinero de la tierra de Egipto y de la tierra de Canaán, vinieron todos los egipcios a José, diciendo: Danos pan, pues ¿por qué hemos de morir en tu misma presencia por haberse acabado la plata?</a:t>
            </a:r>
          </a:p>
          <a:p>
            <a:r>
              <a:rPr lang="es-MX" sz="2400" b="1" dirty="0" err="1" smtClean="0"/>
              <a:t>Vayitom</a:t>
            </a:r>
            <a:r>
              <a:rPr lang="es-MX" sz="2400" b="1" dirty="0" smtClean="0"/>
              <a:t> </a:t>
            </a:r>
            <a:r>
              <a:rPr lang="es-MX" sz="2400" b="1" dirty="0" err="1" smtClean="0"/>
              <a:t>hakesef</a:t>
            </a:r>
            <a:r>
              <a:rPr lang="es-MX" sz="2400" b="1" dirty="0" smtClean="0"/>
              <a:t> </a:t>
            </a:r>
            <a:r>
              <a:rPr lang="es-MX" sz="2400" b="1" dirty="0" err="1" smtClean="0"/>
              <a:t>me'erets</a:t>
            </a:r>
            <a:r>
              <a:rPr lang="es-MX" sz="2400" b="1" dirty="0" smtClean="0"/>
              <a:t> </a:t>
            </a:r>
            <a:r>
              <a:rPr lang="es-MX" sz="2400" b="1" dirty="0" err="1" smtClean="0"/>
              <a:t>Mitsrayim</a:t>
            </a:r>
            <a:r>
              <a:rPr lang="es-MX" sz="2400" b="1" dirty="0" smtClean="0"/>
              <a:t> </a:t>
            </a:r>
            <a:r>
              <a:rPr lang="es-MX" sz="2400" b="1" dirty="0" err="1" smtClean="0"/>
              <a:t>ume'erets</a:t>
            </a:r>
            <a:r>
              <a:rPr lang="es-MX" sz="2400" b="1" dirty="0" smtClean="0"/>
              <a:t> </a:t>
            </a:r>
            <a:r>
              <a:rPr lang="es-MX" sz="2400" b="1" dirty="0" err="1" smtClean="0"/>
              <a:t>Kena'an</a:t>
            </a:r>
            <a:r>
              <a:rPr lang="es-MX" sz="2400" b="1" dirty="0" smtClean="0"/>
              <a:t> </a:t>
            </a:r>
            <a:r>
              <a:rPr lang="es-MX" sz="2400" b="1" dirty="0" err="1" smtClean="0"/>
              <a:t>vayavo'u</a:t>
            </a:r>
            <a:r>
              <a:rPr lang="es-MX" sz="2400" b="1" dirty="0" smtClean="0"/>
              <a:t> </a:t>
            </a:r>
            <a:r>
              <a:rPr lang="es-MX" sz="2400" b="1" dirty="0" err="1" smtClean="0"/>
              <a:t>jol-Mitsrayim</a:t>
            </a:r>
            <a:r>
              <a:rPr lang="es-MX" sz="2400" b="1" dirty="0" smtClean="0"/>
              <a:t> el-Yosef </a:t>
            </a:r>
            <a:r>
              <a:rPr lang="es-MX" sz="2400" b="1" dirty="0" err="1" smtClean="0"/>
              <a:t>lemor</a:t>
            </a:r>
            <a:r>
              <a:rPr lang="es-MX" sz="2400" b="1" dirty="0" smtClean="0"/>
              <a:t> </a:t>
            </a:r>
            <a:r>
              <a:rPr lang="es-MX" sz="2400" b="1" dirty="0" err="1" smtClean="0"/>
              <a:t>havah-lanu</a:t>
            </a:r>
            <a:r>
              <a:rPr lang="es-MX" sz="2400" b="1" dirty="0" smtClean="0"/>
              <a:t> </a:t>
            </a:r>
            <a:r>
              <a:rPr lang="es-MX" sz="2400" b="1" dirty="0" err="1" smtClean="0"/>
              <a:t>lejem</a:t>
            </a:r>
            <a:r>
              <a:rPr lang="es-MX" sz="2400" b="1" dirty="0" smtClean="0"/>
              <a:t> </a:t>
            </a:r>
            <a:r>
              <a:rPr lang="es-MX" sz="2400" b="1" dirty="0" err="1" smtClean="0"/>
              <a:t>velamah</a:t>
            </a:r>
            <a:r>
              <a:rPr lang="es-MX" sz="2400" b="1" dirty="0" smtClean="0"/>
              <a:t> </a:t>
            </a:r>
            <a:r>
              <a:rPr lang="es-MX" sz="2400" b="1" dirty="0" err="1" smtClean="0"/>
              <a:t>namut</a:t>
            </a:r>
            <a:r>
              <a:rPr lang="es-MX" sz="2400" b="1" dirty="0" smtClean="0"/>
              <a:t> </a:t>
            </a:r>
            <a:r>
              <a:rPr lang="es-MX" sz="2400" b="1" dirty="0" err="1" smtClean="0"/>
              <a:t>negdeja</a:t>
            </a:r>
            <a:r>
              <a:rPr lang="es-MX" sz="2400" b="1" dirty="0" smtClean="0"/>
              <a:t> ki </a:t>
            </a:r>
            <a:r>
              <a:rPr lang="es-MX" sz="2400" b="1" dirty="0" err="1" smtClean="0"/>
              <a:t>afes</a:t>
            </a:r>
            <a:r>
              <a:rPr lang="es-MX" sz="2400" b="1" dirty="0" smtClean="0"/>
              <a:t> </a:t>
            </a:r>
            <a:r>
              <a:rPr lang="es-MX" sz="2400" b="1" dirty="0" err="1" smtClean="0"/>
              <a:t>kasef</a:t>
            </a:r>
            <a:r>
              <a:rPr lang="es-MX" sz="2400" b="1" dirty="0" smtClean="0"/>
              <a:t>.</a:t>
            </a:r>
            <a:endParaRPr lang="es-MX" sz="2400" dirty="0" smtClean="0"/>
          </a:p>
          <a:p>
            <a:r>
              <a:rPr lang="es-MX" sz="2400" dirty="0" smtClean="0"/>
              <a:t>47:16 Y dijo José: Entregad vuestro ganado y os lo daré por vuestro ganancia, si se ha acabado la plata.</a:t>
            </a:r>
          </a:p>
          <a:p>
            <a:r>
              <a:rPr lang="es-MX" sz="2400" b="1" dirty="0" err="1" smtClean="0"/>
              <a:t>Vayomer</a:t>
            </a:r>
            <a:r>
              <a:rPr lang="es-MX" sz="2400" b="1" dirty="0" smtClean="0"/>
              <a:t> Yosef </a:t>
            </a:r>
            <a:r>
              <a:rPr lang="es-MX" sz="2400" b="1" dirty="0" err="1" smtClean="0"/>
              <a:t>havu</a:t>
            </a:r>
            <a:r>
              <a:rPr lang="es-MX" sz="2400" b="1" dirty="0" smtClean="0"/>
              <a:t> </a:t>
            </a:r>
            <a:r>
              <a:rPr lang="es-MX" sz="2400" b="1" dirty="0" err="1" smtClean="0"/>
              <a:t>mikneyjem</a:t>
            </a:r>
            <a:r>
              <a:rPr lang="es-MX" sz="2400" b="1" dirty="0" smtClean="0"/>
              <a:t> </a:t>
            </a:r>
            <a:r>
              <a:rPr lang="es-MX" sz="2400" b="1" dirty="0" err="1" smtClean="0"/>
              <a:t>ve'etnah</a:t>
            </a:r>
            <a:r>
              <a:rPr lang="es-MX" sz="2400" b="1" dirty="0" smtClean="0"/>
              <a:t> </a:t>
            </a:r>
            <a:r>
              <a:rPr lang="es-MX" sz="2400" b="1" dirty="0" err="1" smtClean="0"/>
              <a:t>lajem</a:t>
            </a:r>
            <a:r>
              <a:rPr lang="es-MX" sz="2400" b="1" dirty="0" smtClean="0"/>
              <a:t> </a:t>
            </a:r>
            <a:r>
              <a:rPr lang="es-MX" sz="2400" b="1" dirty="0" err="1" smtClean="0"/>
              <a:t>bemikneyjem</a:t>
            </a:r>
            <a:r>
              <a:rPr lang="es-MX" sz="2400" b="1" dirty="0" smtClean="0"/>
              <a:t> </a:t>
            </a:r>
            <a:r>
              <a:rPr lang="es-MX" sz="2400" b="1" dirty="0" err="1" smtClean="0"/>
              <a:t>im-afes</a:t>
            </a:r>
            <a:r>
              <a:rPr lang="es-MX" sz="2400" b="1" dirty="0" smtClean="0"/>
              <a:t> </a:t>
            </a:r>
            <a:r>
              <a:rPr lang="es-MX" sz="2400" b="1" dirty="0" err="1" smtClean="0"/>
              <a:t>kasef</a:t>
            </a:r>
            <a:r>
              <a:rPr lang="es-MX" sz="2400" b="1" dirty="0" smtClean="0"/>
              <a:t>.</a:t>
            </a:r>
            <a:endParaRPr lang="es-MX" sz="24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47:17 Y trajeron sus ganados a José y José les dio pan por los caballos </a:t>
            </a:r>
            <a:r>
              <a:rPr lang="es-MX" sz="2400" dirty="0" smtClean="0"/>
              <a:t> y </a:t>
            </a:r>
            <a:r>
              <a:rPr lang="es-MX" sz="2400" dirty="0" smtClean="0"/>
              <a:t>por los hatos de ganado menor, y por los hatos de ganado mayor, y por los asnos; de manera que los proveyó de pan, por todos sus ganados, aquel año.</a:t>
            </a:r>
          </a:p>
          <a:p>
            <a:r>
              <a:rPr lang="es-MX" sz="2400" b="1" dirty="0" err="1" smtClean="0"/>
              <a:t>Vayavi'u</a:t>
            </a:r>
            <a:r>
              <a:rPr lang="es-MX" sz="2400" b="1" dirty="0" smtClean="0"/>
              <a:t> et-</a:t>
            </a:r>
            <a:r>
              <a:rPr lang="es-MX" sz="2400" b="1" dirty="0" err="1" smtClean="0"/>
              <a:t>mikneyhem</a:t>
            </a:r>
            <a:r>
              <a:rPr lang="es-MX" sz="2400" b="1" dirty="0" smtClean="0"/>
              <a:t> el-Yosef </a:t>
            </a:r>
            <a:r>
              <a:rPr lang="es-MX" sz="2400" b="1" dirty="0" err="1" smtClean="0"/>
              <a:t>vayiten</a:t>
            </a:r>
            <a:r>
              <a:rPr lang="es-MX" sz="2400" b="1" dirty="0" smtClean="0"/>
              <a:t> </a:t>
            </a:r>
            <a:r>
              <a:rPr lang="es-MX" sz="2400" b="1" dirty="0" err="1" smtClean="0"/>
              <a:t>lahem</a:t>
            </a:r>
            <a:r>
              <a:rPr lang="es-MX" sz="2400" b="1" dirty="0" smtClean="0"/>
              <a:t> Yosef </a:t>
            </a:r>
            <a:r>
              <a:rPr lang="es-MX" sz="2400" b="1" dirty="0" err="1" smtClean="0"/>
              <a:t>lejem</a:t>
            </a:r>
            <a:r>
              <a:rPr lang="es-MX" sz="2400" b="1" dirty="0" smtClean="0"/>
              <a:t> </a:t>
            </a:r>
            <a:r>
              <a:rPr lang="es-MX" sz="2400" b="1" dirty="0" err="1" smtClean="0"/>
              <a:t>basusim</a:t>
            </a:r>
            <a:r>
              <a:rPr lang="es-MX" sz="2400" b="1" dirty="0" smtClean="0"/>
              <a:t> </a:t>
            </a:r>
            <a:r>
              <a:rPr lang="es-MX" sz="2400" b="1" dirty="0" err="1" smtClean="0"/>
              <a:t>uvemikneh</a:t>
            </a:r>
            <a:r>
              <a:rPr lang="es-MX" sz="2400" b="1" dirty="0" smtClean="0"/>
              <a:t> </a:t>
            </a:r>
            <a:r>
              <a:rPr lang="es-MX" sz="2400" b="1" dirty="0" err="1" smtClean="0"/>
              <a:t>hatson</a:t>
            </a:r>
            <a:r>
              <a:rPr lang="es-MX" sz="2400" b="1" dirty="0" smtClean="0"/>
              <a:t> </a:t>
            </a:r>
            <a:r>
              <a:rPr lang="es-MX" sz="2400" b="1" dirty="0" err="1" smtClean="0"/>
              <a:t>uvemikneh</a:t>
            </a:r>
            <a:r>
              <a:rPr lang="es-MX" sz="2400" b="1" dirty="0" smtClean="0"/>
              <a:t> </a:t>
            </a:r>
            <a:r>
              <a:rPr lang="es-MX" sz="2400" b="1" dirty="0" err="1" smtClean="0"/>
              <a:t>habakar</a:t>
            </a:r>
            <a:r>
              <a:rPr lang="es-MX" sz="2400" b="1" dirty="0" smtClean="0"/>
              <a:t> </a:t>
            </a:r>
            <a:r>
              <a:rPr lang="es-MX" sz="2400" b="1" dirty="0" err="1" smtClean="0"/>
              <a:t>uvajamorim</a:t>
            </a:r>
            <a:r>
              <a:rPr lang="es-MX" sz="2400" b="1" dirty="0" smtClean="0"/>
              <a:t> </a:t>
            </a:r>
            <a:r>
              <a:rPr lang="es-MX" sz="2400" b="1" dirty="0" err="1" smtClean="0"/>
              <a:t>vayenahalem</a:t>
            </a:r>
            <a:r>
              <a:rPr lang="es-MX" sz="2400" b="1" dirty="0" smtClean="0"/>
              <a:t> </a:t>
            </a:r>
            <a:r>
              <a:rPr lang="es-MX" sz="2400" b="1" dirty="0" err="1" smtClean="0"/>
              <a:t>balejem</a:t>
            </a:r>
            <a:r>
              <a:rPr lang="es-MX" sz="2400" b="1" dirty="0" smtClean="0"/>
              <a:t> </a:t>
            </a:r>
            <a:r>
              <a:rPr lang="es-MX" sz="2400" b="1" dirty="0" err="1" smtClean="0"/>
              <a:t>bejol-miknehem</a:t>
            </a:r>
            <a:r>
              <a:rPr lang="es-MX" sz="2400" b="1" dirty="0" smtClean="0"/>
              <a:t> </a:t>
            </a:r>
            <a:r>
              <a:rPr lang="es-MX" sz="2400" b="1" dirty="0" err="1" smtClean="0"/>
              <a:t>bashanah</a:t>
            </a:r>
            <a:r>
              <a:rPr lang="es-MX" sz="2400" b="1" dirty="0" smtClean="0"/>
              <a:t> </a:t>
            </a:r>
            <a:r>
              <a:rPr lang="es-MX" sz="2400" b="1" dirty="0" err="1" smtClean="0"/>
              <a:t>hahi</a:t>
            </a:r>
            <a:r>
              <a:rPr lang="es-MX" sz="2400" b="1" dirty="0" smtClean="0"/>
              <a:t>.</a:t>
            </a:r>
          </a:p>
          <a:p>
            <a:r>
              <a:rPr lang="es-MX" sz="2400" i="1" dirty="0" smtClean="0"/>
              <a:t>Recibió de ellos primero los caballos, que se consideraban como cosa de lujo.</a:t>
            </a:r>
            <a:endParaRPr lang="es-MX" sz="24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47:18 </a:t>
            </a:r>
            <a:r>
              <a:rPr lang="es-MX" sz="2400" dirty="0" smtClean="0"/>
              <a:t>Y terminado aquel año, vinieron a él el año siguiente</a:t>
            </a:r>
            <a:r>
              <a:rPr lang="es-MX" sz="2400" dirty="0" smtClean="0"/>
              <a:t>, </a:t>
            </a:r>
            <a:r>
              <a:rPr lang="es-MX" sz="2400" dirty="0" smtClean="0"/>
              <a:t>y le dijeron: No encubriremos de mi señor que, habiéndose acabado la plata y como los ganados pertenecen ya a mi señor, nada nos queda a la vista de mi señor sino nuestros cuerpos y </a:t>
            </a:r>
            <a:r>
              <a:rPr lang="es-MX" sz="2400" dirty="0" smtClean="0"/>
              <a:t>nuestra tierra.</a:t>
            </a:r>
            <a:endParaRPr lang="es-MX" sz="2400" dirty="0" smtClean="0"/>
          </a:p>
          <a:p>
            <a:r>
              <a:rPr lang="es-MX" sz="2400" dirty="0" smtClean="0"/>
              <a:t> </a:t>
            </a:r>
            <a:r>
              <a:rPr lang="es-MX" sz="2400" b="1" dirty="0" err="1" smtClean="0"/>
              <a:t>Vatitom</a:t>
            </a:r>
            <a:r>
              <a:rPr lang="es-MX" sz="2400" b="1" dirty="0" smtClean="0"/>
              <a:t> </a:t>
            </a:r>
            <a:r>
              <a:rPr lang="es-MX" sz="2400" b="1" dirty="0" err="1" smtClean="0"/>
              <a:t>hashanah</a:t>
            </a:r>
            <a:r>
              <a:rPr lang="es-MX" sz="2400" b="1" dirty="0" smtClean="0"/>
              <a:t> </a:t>
            </a:r>
            <a:r>
              <a:rPr lang="es-MX" sz="2400" b="1" dirty="0" err="1" smtClean="0"/>
              <a:t>hahi</a:t>
            </a:r>
            <a:r>
              <a:rPr lang="es-MX" sz="2400" b="1" dirty="0" smtClean="0"/>
              <a:t> </a:t>
            </a:r>
            <a:r>
              <a:rPr lang="es-MX" sz="2400" b="1" dirty="0" err="1" smtClean="0"/>
              <a:t>vayavo'u</a:t>
            </a:r>
            <a:r>
              <a:rPr lang="es-MX" sz="2400" b="1" dirty="0" smtClean="0"/>
              <a:t> </a:t>
            </a:r>
            <a:r>
              <a:rPr lang="es-MX" sz="2400" b="1" dirty="0" err="1" smtClean="0"/>
              <a:t>elav</a:t>
            </a:r>
            <a:r>
              <a:rPr lang="es-MX" sz="2400" b="1" dirty="0" smtClean="0"/>
              <a:t> </a:t>
            </a:r>
            <a:r>
              <a:rPr lang="es-MX" sz="2400" b="1" dirty="0" err="1" smtClean="0"/>
              <a:t>bashanah</a:t>
            </a:r>
            <a:r>
              <a:rPr lang="es-MX" sz="2400" b="1" dirty="0" smtClean="0"/>
              <a:t> </a:t>
            </a:r>
            <a:r>
              <a:rPr lang="es-MX" sz="2400" b="1" dirty="0" err="1" smtClean="0"/>
              <a:t>hashenit</a:t>
            </a:r>
            <a:r>
              <a:rPr lang="es-MX" sz="2400" b="1" dirty="0" smtClean="0"/>
              <a:t> </a:t>
            </a:r>
            <a:r>
              <a:rPr lang="es-MX" sz="2400" b="1" dirty="0" err="1" smtClean="0"/>
              <a:t>vayomru</a:t>
            </a:r>
            <a:r>
              <a:rPr lang="es-MX" sz="2400" b="1" dirty="0" smtClean="0"/>
              <a:t> lo </a:t>
            </a:r>
            <a:r>
              <a:rPr lang="es-MX" sz="2400" b="1" dirty="0" err="1" smtClean="0"/>
              <a:t>lo</a:t>
            </a:r>
            <a:r>
              <a:rPr lang="es-MX" sz="2400" b="1" dirty="0" smtClean="0"/>
              <a:t>-</a:t>
            </a:r>
            <a:r>
              <a:rPr lang="es-MX" sz="2400" b="1" dirty="0" err="1" smtClean="0"/>
              <a:t>nejajed</a:t>
            </a:r>
            <a:r>
              <a:rPr lang="es-MX" sz="2400" b="1" dirty="0" smtClean="0"/>
              <a:t> </a:t>
            </a:r>
            <a:r>
              <a:rPr lang="es-MX" sz="2400" b="1" dirty="0" err="1" smtClean="0"/>
              <a:t>me'adoni</a:t>
            </a:r>
            <a:r>
              <a:rPr lang="es-MX" sz="2400" b="1" dirty="0" smtClean="0"/>
              <a:t> ki </a:t>
            </a:r>
            <a:r>
              <a:rPr lang="es-MX" sz="2400" b="1" dirty="0" err="1" smtClean="0"/>
              <a:t>im-tam</a:t>
            </a:r>
            <a:r>
              <a:rPr lang="es-MX" sz="2400" b="1" dirty="0" smtClean="0"/>
              <a:t> </a:t>
            </a:r>
            <a:r>
              <a:rPr lang="es-MX" sz="2400" b="1" dirty="0" err="1" smtClean="0"/>
              <a:t>hakesef</a:t>
            </a:r>
            <a:r>
              <a:rPr lang="es-MX" sz="2400" b="1" dirty="0" smtClean="0"/>
              <a:t> </a:t>
            </a:r>
            <a:r>
              <a:rPr lang="es-MX" sz="2400" b="1" dirty="0" err="1" smtClean="0"/>
              <a:t>umikneh</a:t>
            </a:r>
            <a:r>
              <a:rPr lang="es-MX" sz="2400" b="1" dirty="0" smtClean="0"/>
              <a:t> </a:t>
            </a:r>
            <a:r>
              <a:rPr lang="es-MX" sz="2400" b="1" dirty="0" err="1" smtClean="0"/>
              <a:t>habehemah</a:t>
            </a:r>
            <a:r>
              <a:rPr lang="es-MX" sz="2400" b="1" dirty="0" smtClean="0"/>
              <a:t> el-</a:t>
            </a:r>
            <a:r>
              <a:rPr lang="es-MX" sz="2400" b="1" dirty="0" err="1" smtClean="0"/>
              <a:t>adoni</a:t>
            </a:r>
            <a:r>
              <a:rPr lang="es-MX" sz="2400" b="1" dirty="0" smtClean="0"/>
              <a:t> lo </a:t>
            </a:r>
            <a:r>
              <a:rPr lang="es-MX" sz="2400" b="1" dirty="0" err="1" smtClean="0"/>
              <a:t>nish'ar</a:t>
            </a:r>
            <a:r>
              <a:rPr lang="es-MX" sz="2400" b="1" dirty="0" smtClean="0"/>
              <a:t> </a:t>
            </a:r>
            <a:r>
              <a:rPr lang="es-MX" sz="2400" b="1" dirty="0" err="1" smtClean="0"/>
              <a:t>lifney</a:t>
            </a:r>
            <a:r>
              <a:rPr lang="es-MX" sz="2400" b="1" dirty="0" smtClean="0"/>
              <a:t> </a:t>
            </a:r>
            <a:r>
              <a:rPr lang="es-MX" sz="2400" b="1" dirty="0" err="1" smtClean="0"/>
              <a:t>adoni</a:t>
            </a:r>
            <a:r>
              <a:rPr lang="es-MX" sz="2400" b="1" dirty="0" smtClean="0"/>
              <a:t> </a:t>
            </a:r>
            <a:r>
              <a:rPr lang="es-MX" sz="2400" b="1" dirty="0" err="1" smtClean="0"/>
              <a:t>bilti</a:t>
            </a:r>
            <a:r>
              <a:rPr lang="es-MX" sz="2400" b="1" dirty="0" smtClean="0"/>
              <a:t> </a:t>
            </a:r>
            <a:r>
              <a:rPr lang="es-MX" sz="2400" b="1" dirty="0" err="1" smtClean="0"/>
              <a:t>im-gviyatenu</a:t>
            </a:r>
            <a:r>
              <a:rPr lang="es-MX" sz="2400" b="1" dirty="0" smtClean="0"/>
              <a:t> </a:t>
            </a:r>
            <a:r>
              <a:rPr lang="es-MX" sz="2400" b="1" dirty="0" err="1" smtClean="0"/>
              <a:t>ve'admatenu</a:t>
            </a:r>
            <a:r>
              <a:rPr lang="es-MX" sz="2400" b="1" dirty="0" smtClean="0"/>
              <a:t>.</a:t>
            </a:r>
          </a:p>
          <a:p>
            <a:pPr lvl="1"/>
            <a:r>
              <a:rPr lang="es-MX" sz="2000" i="1" dirty="0" smtClean="0"/>
              <a:t>El séptimo año de hambre. Pero, según el Midrash, a pesar de que José predijo siete años de hambre, ésta duró solamente dos, y atribuye la causa a la llegada de Jacob a Egipto, pues los justos llevan la bendición de Dios al lugar donde emigran (Rashí).</a:t>
            </a:r>
            <a:endParaRPr lang="es-MX" sz="20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47:19 ¿Por qué hemos de perecer ante tus ojos, así nosotros como nuestra tierra? Cómpranos a nosotros y a nuestra tierra por el pan; y nosotros y nuestra tierra seremos siervos del Faraón. Y danos simiente, así viviremos y no moriremos, y la tierra no quedará </a:t>
            </a:r>
            <a:r>
              <a:rPr lang="es-MX" sz="2400" dirty="0" smtClean="0"/>
              <a:t>desolada.</a:t>
            </a:r>
            <a:endParaRPr lang="es-MX" sz="2400" dirty="0" smtClean="0"/>
          </a:p>
          <a:p>
            <a:r>
              <a:rPr lang="es-MX" sz="2400" b="1" dirty="0" err="1" smtClean="0"/>
              <a:t>Lamah</a:t>
            </a:r>
            <a:r>
              <a:rPr lang="es-MX" sz="2400" b="1" dirty="0" smtClean="0"/>
              <a:t> </a:t>
            </a:r>
            <a:r>
              <a:rPr lang="es-MX" sz="2400" b="1" dirty="0" err="1" smtClean="0"/>
              <a:t>namut</a:t>
            </a:r>
            <a:r>
              <a:rPr lang="es-MX" sz="2400" b="1" dirty="0" smtClean="0"/>
              <a:t> </a:t>
            </a:r>
            <a:r>
              <a:rPr lang="es-MX" sz="2400" b="1" dirty="0" err="1" smtClean="0"/>
              <a:t>le'eyneyja</a:t>
            </a:r>
            <a:r>
              <a:rPr lang="es-MX" sz="2400" b="1" dirty="0" smtClean="0"/>
              <a:t> </a:t>
            </a:r>
            <a:r>
              <a:rPr lang="es-MX" sz="2400" b="1" dirty="0" err="1" smtClean="0"/>
              <a:t>gam-anajnu</a:t>
            </a:r>
            <a:r>
              <a:rPr lang="es-MX" sz="2400" b="1" dirty="0" smtClean="0"/>
              <a:t> </a:t>
            </a:r>
            <a:r>
              <a:rPr lang="es-MX" sz="2400" b="1" dirty="0" err="1" smtClean="0"/>
              <a:t>gam-admatenu</a:t>
            </a:r>
            <a:r>
              <a:rPr lang="es-MX" sz="2400" b="1" dirty="0" smtClean="0"/>
              <a:t> </a:t>
            </a:r>
            <a:r>
              <a:rPr lang="es-MX" sz="2400" b="1" dirty="0" err="1" smtClean="0"/>
              <a:t>kneh-otanu</a:t>
            </a:r>
            <a:r>
              <a:rPr lang="es-MX" sz="2400" b="1" dirty="0" smtClean="0"/>
              <a:t> ve'et-</a:t>
            </a:r>
            <a:r>
              <a:rPr lang="es-MX" sz="2400" b="1" dirty="0" err="1" smtClean="0"/>
              <a:t>admatenu</a:t>
            </a:r>
            <a:r>
              <a:rPr lang="es-MX" sz="2400" b="1" dirty="0" smtClean="0"/>
              <a:t> </a:t>
            </a:r>
            <a:r>
              <a:rPr lang="es-MX" sz="2400" b="1" dirty="0" err="1" smtClean="0"/>
              <a:t>balajem</a:t>
            </a:r>
            <a:r>
              <a:rPr lang="es-MX" sz="2400" b="1" dirty="0" smtClean="0"/>
              <a:t> </a:t>
            </a:r>
            <a:r>
              <a:rPr lang="es-MX" sz="2400" b="1" dirty="0" err="1" smtClean="0"/>
              <a:t>venihyeh</a:t>
            </a:r>
            <a:r>
              <a:rPr lang="es-MX" sz="2400" b="1" dirty="0" smtClean="0"/>
              <a:t> </a:t>
            </a:r>
            <a:r>
              <a:rPr lang="es-MX" sz="2400" b="1" dirty="0" err="1" smtClean="0"/>
              <a:t>anajnu</a:t>
            </a:r>
            <a:r>
              <a:rPr lang="es-MX" sz="2400" b="1" dirty="0" smtClean="0"/>
              <a:t> </a:t>
            </a:r>
            <a:r>
              <a:rPr lang="es-MX" sz="2400" b="1" dirty="0" err="1" smtClean="0"/>
              <a:t>ve'admatenu</a:t>
            </a:r>
            <a:r>
              <a:rPr lang="es-MX" sz="2400" b="1" dirty="0" smtClean="0"/>
              <a:t> </a:t>
            </a:r>
            <a:r>
              <a:rPr lang="es-MX" sz="2400" b="1" dirty="0" err="1" smtClean="0"/>
              <a:t>avadim</a:t>
            </a:r>
            <a:r>
              <a:rPr lang="es-MX" sz="2400" b="1" dirty="0" smtClean="0"/>
              <a:t> le-</a:t>
            </a:r>
            <a:r>
              <a:rPr lang="es-MX" sz="2400" b="1" dirty="0" err="1" smtClean="0"/>
              <a:t>Far'oh</a:t>
            </a:r>
            <a:r>
              <a:rPr lang="es-MX" sz="2400" b="1" dirty="0" smtClean="0"/>
              <a:t> veten-</a:t>
            </a:r>
            <a:r>
              <a:rPr lang="es-MX" sz="2400" b="1" dirty="0" err="1" smtClean="0"/>
              <a:t>zera</a:t>
            </a:r>
            <a:r>
              <a:rPr lang="es-MX" sz="2400" b="1" dirty="0" smtClean="0"/>
              <a:t> </a:t>
            </a:r>
            <a:r>
              <a:rPr lang="es-MX" sz="2400" b="1" dirty="0" err="1" smtClean="0"/>
              <a:t>venijyeh</a:t>
            </a:r>
            <a:r>
              <a:rPr lang="es-MX" sz="2400" b="1" dirty="0" smtClean="0"/>
              <a:t> velo </a:t>
            </a:r>
            <a:r>
              <a:rPr lang="es-MX" sz="2400" b="1" dirty="0" err="1" smtClean="0"/>
              <a:t>namut</a:t>
            </a:r>
            <a:r>
              <a:rPr lang="es-MX" sz="2400" b="1" dirty="0" smtClean="0"/>
              <a:t> </a:t>
            </a:r>
            <a:r>
              <a:rPr lang="es-MX" sz="2400" b="1" dirty="0" err="1" smtClean="0"/>
              <a:t>veha'adamah</a:t>
            </a:r>
            <a:r>
              <a:rPr lang="es-MX" sz="2400" b="1" dirty="0" smtClean="0"/>
              <a:t> lo </a:t>
            </a:r>
            <a:r>
              <a:rPr lang="es-MX" sz="2400" b="1" dirty="0" err="1" smtClean="0"/>
              <a:t>tesham</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47:20 </a:t>
            </a:r>
            <a:r>
              <a:rPr lang="es-MX" sz="2400" dirty="0" smtClean="0"/>
              <a:t>De esta suerte adquirió José todas las tierras de Egipto para el Faraón</a:t>
            </a:r>
            <a:r>
              <a:rPr lang="es-MX" sz="2400" dirty="0" smtClean="0"/>
              <a:t>, porque </a:t>
            </a:r>
            <a:r>
              <a:rPr lang="es-MX" sz="2400" dirty="0" smtClean="0"/>
              <a:t>vendieron los egipcios cada cual su campo, a causa de haber prevalecido sobre ellos el hambre; de manera que la tierra vino a ser del Faraón.</a:t>
            </a:r>
          </a:p>
          <a:p>
            <a:r>
              <a:rPr lang="es-MX" sz="2400" b="1" dirty="0" err="1" smtClean="0"/>
              <a:t>Vayiken</a:t>
            </a:r>
            <a:r>
              <a:rPr lang="es-MX" sz="2400" b="1" dirty="0" smtClean="0"/>
              <a:t> Yosef et-</a:t>
            </a:r>
            <a:r>
              <a:rPr lang="es-MX" sz="2400" b="1" dirty="0" err="1" smtClean="0"/>
              <a:t>kol</a:t>
            </a:r>
            <a:r>
              <a:rPr lang="es-MX" sz="2400" b="1" dirty="0" smtClean="0"/>
              <a:t>-</a:t>
            </a:r>
            <a:r>
              <a:rPr lang="es-MX" sz="2400" b="1" dirty="0" err="1" smtClean="0"/>
              <a:t>admat</a:t>
            </a:r>
            <a:r>
              <a:rPr lang="es-MX" sz="2400" b="1" dirty="0" smtClean="0"/>
              <a:t> </a:t>
            </a:r>
            <a:r>
              <a:rPr lang="es-MX" sz="2400" b="1" dirty="0" err="1" smtClean="0"/>
              <a:t>Mitsrayim</a:t>
            </a:r>
            <a:r>
              <a:rPr lang="es-MX" sz="2400" b="1" dirty="0" smtClean="0"/>
              <a:t> le-</a:t>
            </a:r>
            <a:r>
              <a:rPr lang="es-MX" sz="2400" b="1" dirty="0" err="1" smtClean="0"/>
              <a:t>Far'oh</a:t>
            </a:r>
            <a:r>
              <a:rPr lang="es-MX" sz="2400" b="1" dirty="0" smtClean="0"/>
              <a:t> ki-</a:t>
            </a:r>
            <a:r>
              <a:rPr lang="es-MX" sz="2400" b="1" dirty="0" err="1" smtClean="0"/>
              <a:t>majru</a:t>
            </a:r>
            <a:r>
              <a:rPr lang="es-MX" sz="2400" b="1" dirty="0" smtClean="0"/>
              <a:t> </a:t>
            </a:r>
            <a:r>
              <a:rPr lang="es-MX" sz="2400" b="1" dirty="0" err="1" smtClean="0"/>
              <a:t>Mitsrayim</a:t>
            </a:r>
            <a:r>
              <a:rPr lang="es-MX" sz="2400" b="1" dirty="0" smtClean="0"/>
              <a:t> ish </a:t>
            </a:r>
            <a:r>
              <a:rPr lang="es-MX" sz="2400" b="1" dirty="0" err="1" smtClean="0"/>
              <a:t>sadehu</a:t>
            </a:r>
            <a:r>
              <a:rPr lang="es-MX" sz="2400" b="1" dirty="0" smtClean="0"/>
              <a:t> ki-</a:t>
            </a:r>
            <a:r>
              <a:rPr lang="es-MX" sz="2400" b="1" dirty="0" err="1" smtClean="0"/>
              <a:t>jazak</a:t>
            </a:r>
            <a:r>
              <a:rPr lang="es-MX" sz="2400" b="1" dirty="0" smtClean="0"/>
              <a:t> </a:t>
            </a:r>
            <a:r>
              <a:rPr lang="es-MX" sz="2400" b="1" dirty="0" err="1" smtClean="0"/>
              <a:t>alehem</a:t>
            </a:r>
            <a:r>
              <a:rPr lang="es-MX" sz="2400" b="1" dirty="0" smtClean="0"/>
              <a:t> </a:t>
            </a:r>
            <a:r>
              <a:rPr lang="es-MX" sz="2400" b="1" dirty="0" err="1" smtClean="0"/>
              <a:t>hara'av</a:t>
            </a:r>
            <a:r>
              <a:rPr lang="es-MX" sz="2400" b="1" dirty="0" smtClean="0"/>
              <a:t> </a:t>
            </a:r>
            <a:r>
              <a:rPr lang="es-MX" sz="2400" b="1" dirty="0" err="1" smtClean="0"/>
              <a:t>vatehi</a:t>
            </a:r>
            <a:r>
              <a:rPr lang="es-MX" sz="2400" b="1" dirty="0" smtClean="0"/>
              <a:t> </a:t>
            </a:r>
            <a:r>
              <a:rPr lang="es-MX" sz="2400" b="1" dirty="0" err="1" smtClean="0"/>
              <a:t>ha'arets</a:t>
            </a:r>
            <a:r>
              <a:rPr lang="es-MX" sz="2400" b="1" dirty="0" smtClean="0"/>
              <a:t> le-</a:t>
            </a:r>
            <a:r>
              <a:rPr lang="es-MX" sz="2400" b="1" dirty="0" err="1" smtClean="0"/>
              <a:t>Far'oh</a:t>
            </a:r>
            <a:r>
              <a:rPr lang="es-MX" sz="2400" b="1" dirty="0" smtClean="0"/>
              <a:t>.</a:t>
            </a:r>
          </a:p>
          <a:p>
            <a:r>
              <a:rPr lang="es-MX" sz="2400" i="1" dirty="0" smtClean="0"/>
              <a:t>José representa </a:t>
            </a:r>
            <a:r>
              <a:rPr lang="es-MX" sz="2400" i="1" dirty="0" smtClean="0"/>
              <a:t>en la historia del pueblo de Israel a uno de los numerosos hombres que supieron poner su genio al servicio del país al cual emigraron</a:t>
            </a:r>
            <a:r>
              <a:rPr lang="es-MX" sz="2400" i="1" dirty="0" smtClean="0"/>
              <a:t>.</a:t>
            </a:r>
            <a:r>
              <a:rPr lang="es-MX" sz="2400" i="1" dirty="0" smtClean="0"/>
              <a:t> </a:t>
            </a:r>
            <a:r>
              <a:rPr lang="es-MX" sz="1800" b="1" dirty="0" smtClean="0"/>
              <a:t>**20</a:t>
            </a:r>
            <a:endParaRPr lang="es-MX" sz="2400" b="1" dirty="0" smtClean="0"/>
          </a:p>
          <a:p>
            <a:r>
              <a:rPr lang="es-MX" sz="2400" b="1" dirty="0" smtClean="0"/>
              <a:t>La política agraria de Yosef. **</a:t>
            </a:r>
            <a:r>
              <a:rPr lang="es-MX" sz="1800" b="1" dirty="0" smtClean="0"/>
              <a:t>13-27</a:t>
            </a:r>
            <a:endParaRPr lang="es-MX" sz="2400" dirty="0" smtClean="0"/>
          </a:p>
          <a:p>
            <a:endParaRPr lang="es-MX" sz="24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200" dirty="0" smtClean="0"/>
              <a:t>47:21 Y al pueblo hizo cambiar de ciudades, desde un confín de Egipto hasta el otro confín.</a:t>
            </a:r>
          </a:p>
          <a:p>
            <a:r>
              <a:rPr lang="es-MX" sz="2200" b="1" dirty="0" smtClean="0"/>
              <a:t>Ve'et-</a:t>
            </a:r>
            <a:r>
              <a:rPr lang="es-MX" sz="2200" b="1" dirty="0" err="1" smtClean="0"/>
              <a:t>ha'am</a:t>
            </a:r>
            <a:r>
              <a:rPr lang="es-MX" sz="2200" b="1" dirty="0" smtClean="0"/>
              <a:t> </a:t>
            </a:r>
            <a:r>
              <a:rPr lang="es-MX" sz="2200" b="1" dirty="0" err="1" smtClean="0"/>
              <a:t>he'evir</a:t>
            </a:r>
            <a:r>
              <a:rPr lang="es-MX" sz="2200" b="1" dirty="0" smtClean="0"/>
              <a:t> </a:t>
            </a:r>
            <a:r>
              <a:rPr lang="es-MX" sz="2200" b="1" dirty="0" err="1" smtClean="0"/>
              <a:t>oto</a:t>
            </a:r>
            <a:r>
              <a:rPr lang="es-MX" sz="2200" b="1" dirty="0" smtClean="0"/>
              <a:t> </a:t>
            </a:r>
            <a:r>
              <a:rPr lang="es-MX" sz="2200" b="1" dirty="0" err="1" smtClean="0"/>
              <a:t>le'arim</a:t>
            </a:r>
            <a:r>
              <a:rPr lang="es-MX" sz="2200" b="1" dirty="0" smtClean="0"/>
              <a:t> </a:t>
            </a:r>
            <a:r>
              <a:rPr lang="es-MX" sz="2200" b="1" dirty="0" err="1" smtClean="0"/>
              <a:t>miktseh</a:t>
            </a:r>
            <a:r>
              <a:rPr lang="es-MX" sz="2200" b="1" dirty="0" smtClean="0"/>
              <a:t> </a:t>
            </a:r>
            <a:r>
              <a:rPr lang="es-MX" sz="2200" b="1" dirty="0" err="1" smtClean="0"/>
              <a:t>gvul-Mitsrayim</a:t>
            </a:r>
            <a:r>
              <a:rPr lang="es-MX" sz="2200" b="1" dirty="0" smtClean="0"/>
              <a:t> </a:t>
            </a:r>
            <a:r>
              <a:rPr lang="es-MX" sz="2200" b="1" dirty="0" err="1" smtClean="0"/>
              <a:t>ve'ad-katsehu</a:t>
            </a:r>
            <a:r>
              <a:rPr lang="es-MX" sz="2200" b="1" dirty="0" smtClean="0"/>
              <a:t>.  </a:t>
            </a:r>
            <a:r>
              <a:rPr lang="es-MX" sz="1800" b="1" dirty="0" smtClean="0"/>
              <a:t>**21</a:t>
            </a:r>
            <a:endParaRPr lang="es-MX" sz="2200" dirty="0" smtClean="0"/>
          </a:p>
          <a:p>
            <a:r>
              <a:rPr lang="es-MX" sz="2200" dirty="0" smtClean="0"/>
              <a:t>47:22 Solamente las tierras de los sacerdotes no compró, porque los sacerdotes tenían porción fijada </a:t>
            </a:r>
            <a:r>
              <a:rPr lang="es-MX" sz="2200" dirty="0" smtClean="0"/>
              <a:t>de </a:t>
            </a:r>
            <a:r>
              <a:rPr lang="es-MX" sz="2200" dirty="0" smtClean="0"/>
              <a:t>parte del Faraón, y comían su ración que les daba el Faraón; por eso no vendieron su tierra.</a:t>
            </a:r>
          </a:p>
          <a:p>
            <a:r>
              <a:rPr lang="es-MX" sz="2200" b="1" dirty="0" err="1" smtClean="0"/>
              <a:t>Rak</a:t>
            </a:r>
            <a:r>
              <a:rPr lang="es-MX" sz="2200" b="1" dirty="0" smtClean="0"/>
              <a:t> </a:t>
            </a:r>
            <a:r>
              <a:rPr lang="es-MX" sz="2200" b="1" dirty="0" err="1" smtClean="0"/>
              <a:t>admat</a:t>
            </a:r>
            <a:r>
              <a:rPr lang="es-MX" sz="2200" b="1" dirty="0" smtClean="0"/>
              <a:t> </a:t>
            </a:r>
            <a:r>
              <a:rPr lang="es-MX" sz="2200" b="1" dirty="0" err="1" smtClean="0"/>
              <a:t>hakohanim</a:t>
            </a:r>
            <a:r>
              <a:rPr lang="es-MX" sz="2200" b="1" dirty="0" smtClean="0"/>
              <a:t> lo </a:t>
            </a:r>
            <a:r>
              <a:rPr lang="es-MX" sz="2200" b="1" dirty="0" err="1" smtClean="0"/>
              <a:t>kanah</a:t>
            </a:r>
            <a:r>
              <a:rPr lang="es-MX" sz="2200" b="1" dirty="0" smtClean="0"/>
              <a:t> ki </a:t>
            </a:r>
            <a:r>
              <a:rPr lang="es-MX" sz="2200" b="1" dirty="0" err="1" smtClean="0"/>
              <a:t>jok</a:t>
            </a:r>
            <a:r>
              <a:rPr lang="es-MX" sz="2200" b="1" dirty="0" smtClean="0"/>
              <a:t> </a:t>
            </a:r>
            <a:r>
              <a:rPr lang="es-MX" sz="2200" b="1" dirty="0" err="1" smtClean="0"/>
              <a:t>lakohanim</a:t>
            </a:r>
            <a:r>
              <a:rPr lang="es-MX" sz="2200" b="1" dirty="0" smtClean="0"/>
              <a:t> </a:t>
            </a:r>
            <a:r>
              <a:rPr lang="es-MX" sz="2200" b="1" dirty="0" err="1" smtClean="0"/>
              <a:t>me'et</a:t>
            </a:r>
            <a:r>
              <a:rPr lang="es-MX" sz="2200" b="1" dirty="0" smtClean="0"/>
              <a:t> </a:t>
            </a:r>
            <a:r>
              <a:rPr lang="es-MX" sz="2200" b="1" dirty="0" err="1" smtClean="0"/>
              <a:t>Par'oh</a:t>
            </a:r>
            <a:r>
              <a:rPr lang="es-MX" sz="2200" b="1" dirty="0" smtClean="0"/>
              <a:t> </a:t>
            </a:r>
            <a:r>
              <a:rPr lang="es-MX" sz="2200" b="1" dirty="0" err="1" smtClean="0"/>
              <a:t>ve'ajlu</a:t>
            </a:r>
            <a:r>
              <a:rPr lang="es-MX" sz="2200" b="1" dirty="0" smtClean="0"/>
              <a:t> et-</a:t>
            </a:r>
            <a:r>
              <a:rPr lang="es-MX" sz="2200" b="1" dirty="0" err="1" smtClean="0"/>
              <a:t>jukam</a:t>
            </a:r>
            <a:r>
              <a:rPr lang="es-MX" sz="2200" b="1" dirty="0" smtClean="0"/>
              <a:t> asher </a:t>
            </a:r>
            <a:r>
              <a:rPr lang="es-MX" sz="2200" b="1" dirty="0" err="1" smtClean="0"/>
              <a:t>natan</a:t>
            </a:r>
            <a:r>
              <a:rPr lang="es-MX" sz="2200" b="1" dirty="0" smtClean="0"/>
              <a:t> </a:t>
            </a:r>
            <a:r>
              <a:rPr lang="es-MX" sz="2200" b="1" dirty="0" err="1" smtClean="0"/>
              <a:t>lahem</a:t>
            </a:r>
            <a:r>
              <a:rPr lang="es-MX" sz="2200" b="1" dirty="0" smtClean="0"/>
              <a:t> </a:t>
            </a:r>
            <a:r>
              <a:rPr lang="es-MX" sz="2200" b="1" dirty="0" err="1" smtClean="0"/>
              <a:t>Par'oh</a:t>
            </a:r>
            <a:r>
              <a:rPr lang="es-MX" sz="2200" b="1" dirty="0" smtClean="0"/>
              <a:t> al-ken lo </a:t>
            </a:r>
            <a:r>
              <a:rPr lang="es-MX" sz="2200" b="1" dirty="0" err="1" smtClean="0"/>
              <a:t>majru</a:t>
            </a:r>
            <a:r>
              <a:rPr lang="es-MX" sz="2200" b="1" dirty="0" smtClean="0"/>
              <a:t> et-</a:t>
            </a:r>
            <a:r>
              <a:rPr lang="es-MX" sz="2200" b="1" dirty="0" err="1" smtClean="0"/>
              <a:t>admatam</a:t>
            </a:r>
            <a:r>
              <a:rPr lang="es-MX" sz="2200" b="1" dirty="0" smtClean="0"/>
              <a:t>.</a:t>
            </a:r>
          </a:p>
          <a:p>
            <a:pPr lvl="1"/>
            <a:r>
              <a:rPr lang="es-MX" sz="1800" i="1" dirty="0" smtClean="0"/>
              <a:t>En todos los tiempos, los </a:t>
            </a:r>
            <a:r>
              <a:rPr lang="es-MX" sz="1800" i="1" dirty="0" smtClean="0"/>
              <a:t>representantes de la religión gozaron </a:t>
            </a:r>
            <a:r>
              <a:rPr lang="es-MX" sz="1800" i="1" dirty="0" smtClean="0"/>
              <a:t>de privilegios especiales, por el hecho de dedicarse al bienestar espiritual del pueblo</a:t>
            </a:r>
            <a:r>
              <a:rPr lang="es-MX" sz="1800" i="1" dirty="0" smtClean="0"/>
              <a:t>. </a:t>
            </a:r>
            <a:r>
              <a:rPr lang="es-MX" sz="1800" b="1" dirty="0" smtClean="0"/>
              <a:t>**22</a:t>
            </a:r>
            <a:endParaRPr lang="es-MX" sz="1800" b="1" dirty="0" smtClean="0"/>
          </a:p>
          <a:p>
            <a:endParaRPr lang="es-MX" sz="24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47:23 Dijo entonces José al pueblo: He aquí que os he comprado hoy vuestra tierra para el Faraón. He aquí simiente para vosotros; sembrad pues la tierra.</a:t>
            </a:r>
          </a:p>
          <a:p>
            <a:r>
              <a:rPr lang="es-MX" sz="2400" b="1" dirty="0" err="1" smtClean="0"/>
              <a:t>Vayomer</a:t>
            </a:r>
            <a:r>
              <a:rPr lang="es-MX" sz="2400" b="1" dirty="0" smtClean="0"/>
              <a:t> Yosef el-</a:t>
            </a:r>
            <a:r>
              <a:rPr lang="es-MX" sz="2400" b="1" dirty="0" err="1" smtClean="0"/>
              <a:t>ha'am</a:t>
            </a:r>
            <a:r>
              <a:rPr lang="es-MX" sz="2400" b="1" dirty="0" smtClean="0"/>
              <a:t> </a:t>
            </a:r>
            <a:r>
              <a:rPr lang="es-MX" sz="2400" b="1" dirty="0" err="1" smtClean="0"/>
              <a:t>hen</a:t>
            </a:r>
            <a:r>
              <a:rPr lang="es-MX" sz="2400" b="1" dirty="0" smtClean="0"/>
              <a:t> </a:t>
            </a:r>
            <a:r>
              <a:rPr lang="es-MX" sz="2400" b="1" dirty="0" err="1" smtClean="0"/>
              <a:t>kaniti</a:t>
            </a:r>
            <a:r>
              <a:rPr lang="es-MX" sz="2400" b="1" dirty="0" smtClean="0"/>
              <a:t> </a:t>
            </a:r>
            <a:r>
              <a:rPr lang="es-MX" sz="2400" b="1" dirty="0" err="1" smtClean="0"/>
              <a:t>etjem</a:t>
            </a:r>
            <a:r>
              <a:rPr lang="es-MX" sz="2400" b="1" dirty="0" smtClean="0"/>
              <a:t> </a:t>
            </a:r>
            <a:r>
              <a:rPr lang="es-MX" sz="2400" b="1" dirty="0" err="1" smtClean="0"/>
              <a:t>hayom</a:t>
            </a:r>
            <a:r>
              <a:rPr lang="es-MX" sz="2400" b="1" dirty="0" smtClean="0"/>
              <a:t> ve'et-</a:t>
            </a:r>
            <a:r>
              <a:rPr lang="es-MX" sz="2400" b="1" dirty="0" err="1" smtClean="0"/>
              <a:t>admatjem</a:t>
            </a:r>
            <a:r>
              <a:rPr lang="es-MX" sz="2400" b="1" dirty="0" smtClean="0"/>
              <a:t> le-</a:t>
            </a:r>
            <a:r>
              <a:rPr lang="es-MX" sz="2400" b="1" dirty="0" err="1" smtClean="0"/>
              <a:t>Far'oh</a:t>
            </a:r>
            <a:r>
              <a:rPr lang="es-MX" sz="2400" b="1" dirty="0" smtClean="0"/>
              <a:t> he-</a:t>
            </a:r>
            <a:r>
              <a:rPr lang="es-MX" sz="2400" b="1" dirty="0" err="1" smtClean="0"/>
              <a:t>lajem</a:t>
            </a:r>
            <a:r>
              <a:rPr lang="es-MX" sz="2400" b="1" dirty="0" smtClean="0"/>
              <a:t> </a:t>
            </a:r>
            <a:r>
              <a:rPr lang="es-MX" sz="2400" b="1" dirty="0" err="1" smtClean="0"/>
              <a:t>zera</a:t>
            </a:r>
            <a:r>
              <a:rPr lang="es-MX" sz="2400" b="1" dirty="0" smtClean="0"/>
              <a:t> </a:t>
            </a:r>
            <a:r>
              <a:rPr lang="es-MX" sz="2400" b="1" dirty="0" err="1" smtClean="0"/>
              <a:t>uzratem</a:t>
            </a:r>
            <a:r>
              <a:rPr lang="es-MX" sz="2400" b="1" dirty="0" smtClean="0"/>
              <a:t> et-</a:t>
            </a:r>
            <a:r>
              <a:rPr lang="es-MX" sz="2400" b="1" dirty="0" err="1" smtClean="0"/>
              <a:t>ha'adamah</a:t>
            </a:r>
            <a:r>
              <a:rPr lang="es-MX" sz="2400" b="1" dirty="0" smtClean="0"/>
              <a:t>.</a:t>
            </a:r>
          </a:p>
          <a:p>
            <a:r>
              <a:rPr lang="es-MX" sz="2400" dirty="0" smtClean="0"/>
              <a:t>Yosef rechazó el ofrecimiento de ellos de convertirse en esclavos y les permitiría labrar las tierras que la corona había adquirido y de esa manera se ganarían sus sustento, disponiendo que el gobierno les proveyera de semillas.</a:t>
            </a:r>
            <a:endParaRPr lang="es-MX"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47:24 </a:t>
            </a:r>
            <a:r>
              <a:rPr lang="es-MX" sz="2400" dirty="0" smtClean="0"/>
              <a:t>Y será que de los productos daréis la quinta parte al Faraón, </a:t>
            </a:r>
            <a:r>
              <a:rPr lang="es-MX" sz="2400" dirty="0" smtClean="0"/>
              <a:t>y </a:t>
            </a:r>
            <a:r>
              <a:rPr lang="es-MX" sz="2400" dirty="0" smtClean="0"/>
              <a:t>las otras cuatro partes serán vuestras, para simiente del campo y para vuestra manutención y la de los que están en vuestras casas, y para que coman vuestros niños.</a:t>
            </a:r>
          </a:p>
          <a:p>
            <a:r>
              <a:rPr lang="es-MX" sz="2400" b="1" dirty="0" err="1" smtClean="0"/>
              <a:t>Vehayah</a:t>
            </a:r>
            <a:r>
              <a:rPr lang="es-MX" sz="2400" b="1" dirty="0" smtClean="0"/>
              <a:t> </a:t>
            </a:r>
            <a:r>
              <a:rPr lang="es-MX" sz="2400" b="1" dirty="0" err="1" smtClean="0"/>
              <a:t>batvu'ot</a:t>
            </a:r>
            <a:r>
              <a:rPr lang="es-MX" sz="2400" b="1" dirty="0" smtClean="0"/>
              <a:t> </a:t>
            </a:r>
            <a:r>
              <a:rPr lang="es-MX" sz="2400" b="1" dirty="0" err="1" smtClean="0"/>
              <a:t>untatem</a:t>
            </a:r>
            <a:r>
              <a:rPr lang="es-MX" sz="2400" b="1" dirty="0" smtClean="0"/>
              <a:t> </a:t>
            </a:r>
            <a:r>
              <a:rPr lang="es-MX" sz="2400" b="1" dirty="0" err="1" smtClean="0"/>
              <a:t>jamishit</a:t>
            </a:r>
            <a:r>
              <a:rPr lang="es-MX" sz="2400" b="1" dirty="0" smtClean="0"/>
              <a:t> le-</a:t>
            </a:r>
            <a:r>
              <a:rPr lang="es-MX" sz="2400" b="1" dirty="0" err="1" smtClean="0"/>
              <a:t>Far'oh</a:t>
            </a:r>
            <a:r>
              <a:rPr lang="es-MX" sz="2400" b="1" dirty="0" smtClean="0"/>
              <a:t> </a:t>
            </a:r>
            <a:r>
              <a:rPr lang="es-MX" sz="2400" b="1" dirty="0" err="1" smtClean="0"/>
              <a:t>ve'arba</a:t>
            </a:r>
            <a:r>
              <a:rPr lang="es-MX" sz="2400" b="1" dirty="0" smtClean="0"/>
              <a:t> </a:t>
            </a:r>
            <a:r>
              <a:rPr lang="es-MX" sz="2400" b="1" dirty="0" err="1" smtClean="0"/>
              <a:t>hayadot</a:t>
            </a:r>
            <a:r>
              <a:rPr lang="es-MX" sz="2400" b="1" dirty="0" smtClean="0"/>
              <a:t> </a:t>
            </a:r>
            <a:r>
              <a:rPr lang="es-MX" sz="2400" b="1" dirty="0" err="1" smtClean="0"/>
              <a:t>yihyeh</a:t>
            </a:r>
            <a:r>
              <a:rPr lang="es-MX" sz="2400" b="1" dirty="0" smtClean="0"/>
              <a:t> </a:t>
            </a:r>
            <a:r>
              <a:rPr lang="es-MX" sz="2400" b="1" dirty="0" err="1" smtClean="0"/>
              <a:t>lajem</a:t>
            </a:r>
            <a:r>
              <a:rPr lang="es-MX" sz="2400" b="1" dirty="0" smtClean="0"/>
              <a:t> </a:t>
            </a:r>
            <a:r>
              <a:rPr lang="es-MX" sz="2400" b="1" dirty="0" err="1" smtClean="0"/>
              <a:t>lezera</a:t>
            </a:r>
            <a:r>
              <a:rPr lang="es-MX" sz="2400" b="1" dirty="0" smtClean="0"/>
              <a:t> </a:t>
            </a:r>
            <a:r>
              <a:rPr lang="es-MX" sz="2400" b="1" dirty="0" err="1" smtClean="0"/>
              <a:t>hasadeh</a:t>
            </a:r>
            <a:r>
              <a:rPr lang="es-MX" sz="2400" b="1" dirty="0" smtClean="0"/>
              <a:t> </a:t>
            </a:r>
            <a:r>
              <a:rPr lang="es-MX" sz="2400" b="1" dirty="0" err="1" smtClean="0"/>
              <a:t>ule'ojeljem</a:t>
            </a:r>
            <a:r>
              <a:rPr lang="es-MX" sz="2400" b="1" dirty="0" smtClean="0"/>
              <a:t> </a:t>
            </a:r>
            <a:r>
              <a:rPr lang="es-MX" sz="2400" b="1" dirty="0" err="1" smtClean="0"/>
              <a:t>vela'asher</a:t>
            </a:r>
            <a:r>
              <a:rPr lang="es-MX" sz="2400" b="1" dirty="0" smtClean="0"/>
              <a:t> </a:t>
            </a:r>
            <a:r>
              <a:rPr lang="es-MX" sz="2400" b="1" dirty="0" err="1" smtClean="0"/>
              <a:t>bevateyjem</a:t>
            </a:r>
            <a:r>
              <a:rPr lang="es-MX" sz="2400" b="1" dirty="0" smtClean="0"/>
              <a:t> </a:t>
            </a:r>
            <a:r>
              <a:rPr lang="es-MX" sz="2400" b="1" dirty="0" err="1" smtClean="0"/>
              <a:t>vele'ejol</a:t>
            </a:r>
            <a:r>
              <a:rPr lang="es-MX" sz="2400" b="1" dirty="0" smtClean="0"/>
              <a:t> </a:t>
            </a:r>
            <a:r>
              <a:rPr lang="es-MX" sz="2400" b="1" dirty="0" err="1" smtClean="0"/>
              <a:t>letapjem</a:t>
            </a:r>
            <a:r>
              <a:rPr lang="es-MX" sz="2400" b="1" dirty="0" smtClean="0"/>
              <a:t>.</a:t>
            </a:r>
          </a:p>
          <a:p>
            <a:r>
              <a:rPr lang="es-MX" sz="2400" i="1" dirty="0" smtClean="0"/>
              <a:t>En la época de los Macabeos, los judíos pagaban al gobierno asirio la tercera parte de la cosecha (ver </a:t>
            </a:r>
            <a:r>
              <a:rPr lang="es-MX" sz="2400" i="1" dirty="0" smtClean="0"/>
              <a:t>1 Macabeos 10, </a:t>
            </a:r>
            <a:r>
              <a:rPr lang="es-MX" sz="2400" i="1" dirty="0" smtClean="0"/>
              <a:t>30</a:t>
            </a:r>
            <a:r>
              <a:rPr lang="es-MX" sz="2400" i="1" dirty="0" smtClean="0"/>
              <a:t>). Esta ley era vigente en tiempos de Moisés.</a:t>
            </a:r>
          </a:p>
          <a:p>
            <a:r>
              <a:rPr lang="es-MX" sz="2400" i="1" dirty="0" smtClean="0"/>
              <a:t>Rambán opina: </a:t>
            </a:r>
            <a:r>
              <a:rPr lang="es-MX" sz="1800" b="1" dirty="0" smtClean="0"/>
              <a:t>**23-24</a:t>
            </a:r>
            <a:endParaRPr lang="es-MX" sz="2400" b="1" dirty="0" smtClean="0"/>
          </a:p>
          <a:p>
            <a:endParaRPr lang="es-MX" sz="24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47:25 Y </a:t>
            </a:r>
            <a:r>
              <a:rPr lang="es-MX" sz="2400" dirty="0" smtClean="0"/>
              <a:t>ellos dijeron: ¡La vida nos has dado! ¡Hallaremos gracia a los ojos de mi señor y seremos siervos del Faraón!</a:t>
            </a:r>
          </a:p>
          <a:p>
            <a:r>
              <a:rPr lang="es-MX" sz="2400" b="1" dirty="0" err="1" smtClean="0"/>
              <a:t>Vayomeru</a:t>
            </a:r>
            <a:r>
              <a:rPr lang="es-MX" sz="2400" b="1" dirty="0" smtClean="0"/>
              <a:t> </a:t>
            </a:r>
            <a:r>
              <a:rPr lang="es-MX" sz="2400" b="1" dirty="0" err="1" smtClean="0"/>
              <a:t>hejeyitanu</a:t>
            </a:r>
            <a:r>
              <a:rPr lang="es-MX" sz="2400" b="1" dirty="0" smtClean="0"/>
              <a:t> </a:t>
            </a:r>
            <a:r>
              <a:rPr lang="es-MX" sz="2400" b="1" dirty="0" err="1" smtClean="0"/>
              <a:t>nimtsa-jen</a:t>
            </a:r>
            <a:r>
              <a:rPr lang="es-MX" sz="2400" b="1" dirty="0" smtClean="0"/>
              <a:t> </a:t>
            </a:r>
            <a:r>
              <a:rPr lang="es-MX" sz="2400" b="1" dirty="0" err="1" smtClean="0"/>
              <a:t>be'eyney</a:t>
            </a:r>
            <a:r>
              <a:rPr lang="es-MX" sz="2400" b="1" dirty="0" smtClean="0"/>
              <a:t> </a:t>
            </a:r>
            <a:r>
              <a:rPr lang="es-MX" sz="2400" b="1" dirty="0" err="1" smtClean="0"/>
              <a:t>adoni</a:t>
            </a:r>
            <a:r>
              <a:rPr lang="es-MX" sz="2400" b="1" dirty="0" smtClean="0"/>
              <a:t> </a:t>
            </a:r>
            <a:r>
              <a:rPr lang="es-MX" sz="2400" b="1" dirty="0" err="1" smtClean="0"/>
              <a:t>vehayinu</a:t>
            </a:r>
            <a:r>
              <a:rPr lang="es-MX" sz="2400" b="1" dirty="0" smtClean="0"/>
              <a:t> </a:t>
            </a:r>
            <a:r>
              <a:rPr lang="es-MX" sz="2400" b="1" dirty="0" err="1" smtClean="0"/>
              <a:t>avadim</a:t>
            </a:r>
            <a:r>
              <a:rPr lang="es-MX" sz="2400" b="1" dirty="0" smtClean="0"/>
              <a:t> le-</a:t>
            </a:r>
            <a:r>
              <a:rPr lang="es-MX" sz="2400" b="1" dirty="0" err="1" smtClean="0"/>
              <a:t>Far'oh</a:t>
            </a:r>
            <a:r>
              <a:rPr lang="es-MX" sz="2400" b="1" dirty="0" smtClean="0"/>
              <a:t>.</a:t>
            </a:r>
            <a:endParaRPr lang="es-MX" sz="2400" dirty="0" smtClean="0"/>
          </a:p>
          <a:p>
            <a:r>
              <a:rPr lang="es-MX" sz="2400" dirty="0" smtClean="0"/>
              <a:t>47:26 Y lo impuso José como estatuto hasta este día </a:t>
            </a:r>
            <a:r>
              <a:rPr lang="es-MX" sz="2400" dirty="0" smtClean="0"/>
              <a:t>para </a:t>
            </a:r>
            <a:r>
              <a:rPr lang="es-MX" sz="2400" dirty="0" smtClean="0"/>
              <a:t>la tierra de Egipto: para el Faraón la quinta parte. Solamente las tierras de los sacerdotes no vinieron a ser del Faraón.</a:t>
            </a:r>
          </a:p>
          <a:p>
            <a:r>
              <a:rPr lang="es-MX" sz="2400" b="1" dirty="0" err="1" smtClean="0"/>
              <a:t>Vayasem</a:t>
            </a:r>
            <a:r>
              <a:rPr lang="es-MX" sz="2400" b="1" dirty="0" smtClean="0"/>
              <a:t> </a:t>
            </a:r>
            <a:r>
              <a:rPr lang="es-MX" sz="2400" b="1" dirty="0" err="1" smtClean="0"/>
              <a:t>otah</a:t>
            </a:r>
            <a:r>
              <a:rPr lang="es-MX" sz="2400" b="1" dirty="0" smtClean="0"/>
              <a:t> Yosef </a:t>
            </a:r>
            <a:r>
              <a:rPr lang="es-MX" sz="2400" b="1" dirty="0" err="1" smtClean="0"/>
              <a:t>lejok</a:t>
            </a:r>
            <a:r>
              <a:rPr lang="es-MX" sz="2400" b="1" dirty="0" smtClean="0"/>
              <a:t> ad-</a:t>
            </a:r>
            <a:r>
              <a:rPr lang="es-MX" sz="2400" b="1" dirty="0" err="1" smtClean="0"/>
              <a:t>hayom</a:t>
            </a:r>
            <a:r>
              <a:rPr lang="es-MX" sz="2400" b="1" dirty="0" smtClean="0"/>
              <a:t> </a:t>
            </a:r>
            <a:r>
              <a:rPr lang="es-MX" sz="2400" b="1" dirty="0" err="1" smtClean="0"/>
              <a:t>hazeh</a:t>
            </a:r>
            <a:r>
              <a:rPr lang="es-MX" sz="2400" b="1" dirty="0" smtClean="0"/>
              <a:t> al-</a:t>
            </a:r>
            <a:r>
              <a:rPr lang="es-MX" sz="2400" b="1" dirty="0" err="1" smtClean="0"/>
              <a:t>admat</a:t>
            </a:r>
            <a:r>
              <a:rPr lang="es-MX" sz="2400" b="1" dirty="0" smtClean="0"/>
              <a:t> </a:t>
            </a:r>
            <a:r>
              <a:rPr lang="es-MX" sz="2400" b="1" dirty="0" err="1" smtClean="0"/>
              <a:t>Mitsrayim</a:t>
            </a:r>
            <a:r>
              <a:rPr lang="es-MX" sz="2400" b="1" dirty="0" smtClean="0"/>
              <a:t> le-</a:t>
            </a:r>
            <a:r>
              <a:rPr lang="es-MX" sz="2400" b="1" dirty="0" err="1" smtClean="0"/>
              <a:t>Far'oh</a:t>
            </a:r>
            <a:r>
              <a:rPr lang="es-MX" sz="2400" b="1" dirty="0" smtClean="0"/>
              <a:t> </a:t>
            </a:r>
            <a:r>
              <a:rPr lang="es-MX" sz="2400" b="1" dirty="0" err="1" smtClean="0"/>
              <a:t>lajomesh</a:t>
            </a:r>
            <a:r>
              <a:rPr lang="es-MX" sz="2400" b="1" dirty="0" smtClean="0"/>
              <a:t> </a:t>
            </a:r>
            <a:r>
              <a:rPr lang="es-MX" sz="2400" b="1" dirty="0" err="1" smtClean="0"/>
              <a:t>rak</a:t>
            </a:r>
            <a:r>
              <a:rPr lang="es-MX" sz="2400" b="1" dirty="0" smtClean="0"/>
              <a:t> </a:t>
            </a:r>
            <a:r>
              <a:rPr lang="es-MX" sz="2400" b="1" dirty="0" err="1" smtClean="0"/>
              <a:t>admat</a:t>
            </a:r>
            <a:r>
              <a:rPr lang="es-MX" sz="2400" b="1" dirty="0" smtClean="0"/>
              <a:t> </a:t>
            </a:r>
            <a:r>
              <a:rPr lang="es-MX" sz="2400" b="1" dirty="0" err="1" smtClean="0"/>
              <a:t>hakohanim</a:t>
            </a:r>
            <a:r>
              <a:rPr lang="es-MX" sz="2400" b="1" dirty="0" smtClean="0"/>
              <a:t> </a:t>
            </a:r>
            <a:r>
              <a:rPr lang="es-MX" sz="2400" b="1" dirty="0" err="1" smtClean="0"/>
              <a:t>levadam</a:t>
            </a:r>
            <a:r>
              <a:rPr lang="es-MX" sz="2400" b="1" dirty="0" smtClean="0"/>
              <a:t> lo </a:t>
            </a:r>
            <a:r>
              <a:rPr lang="es-MX" sz="2400" b="1" dirty="0" err="1" smtClean="0"/>
              <a:t>hayetah</a:t>
            </a:r>
            <a:r>
              <a:rPr lang="es-MX" sz="2400" b="1" dirty="0" smtClean="0"/>
              <a:t> le-</a:t>
            </a:r>
            <a:r>
              <a:rPr lang="es-MX" sz="2400" b="1" dirty="0" err="1" smtClean="0"/>
              <a:t>Far'oh</a:t>
            </a:r>
            <a:r>
              <a:rPr lang="es-MX" sz="2400" b="1" dirty="0" smtClean="0"/>
              <a:t>.</a:t>
            </a:r>
            <a:endParaRPr lang="es-MX" sz="2400" dirty="0" smtClean="0"/>
          </a:p>
          <a:p>
            <a:endParaRPr lang="es-MX" sz="24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47:27 Y habitó Israel en la tierra de Egipto, en la tierra de Góshen; y tuvieron posesiones en ella, y fueron fecundos y se multiplicaron mucho.</a:t>
            </a:r>
          </a:p>
          <a:p>
            <a:r>
              <a:rPr lang="es-MX" sz="2400" b="1" dirty="0" err="1" smtClean="0"/>
              <a:t>Vayeshev</a:t>
            </a:r>
            <a:r>
              <a:rPr lang="es-MX" sz="2400" b="1" dirty="0" smtClean="0"/>
              <a:t> </a:t>
            </a:r>
            <a:r>
              <a:rPr lang="es-MX" sz="2400" b="1" dirty="0" err="1" smtClean="0"/>
              <a:t>Yisra'el</a:t>
            </a:r>
            <a:r>
              <a:rPr lang="es-MX" sz="2400" b="1" dirty="0" smtClean="0"/>
              <a:t> </a:t>
            </a:r>
            <a:r>
              <a:rPr lang="es-MX" sz="2400" b="1" dirty="0" err="1" smtClean="0"/>
              <a:t>be'erets</a:t>
            </a:r>
            <a:r>
              <a:rPr lang="es-MX" sz="2400" b="1" dirty="0" smtClean="0"/>
              <a:t> </a:t>
            </a:r>
            <a:r>
              <a:rPr lang="es-MX" sz="2400" b="1" dirty="0" err="1" smtClean="0"/>
              <a:t>Mitsrayim</a:t>
            </a:r>
            <a:r>
              <a:rPr lang="es-MX" sz="2400" b="1" dirty="0" smtClean="0"/>
              <a:t> </a:t>
            </a:r>
            <a:r>
              <a:rPr lang="es-MX" sz="2400" b="1" dirty="0" err="1" smtClean="0"/>
              <a:t>be'erets</a:t>
            </a:r>
            <a:r>
              <a:rPr lang="es-MX" sz="2400" b="1" dirty="0" smtClean="0"/>
              <a:t> </a:t>
            </a:r>
            <a:r>
              <a:rPr lang="es-MX" sz="2400" b="1" dirty="0" err="1" smtClean="0"/>
              <a:t>Goshen</a:t>
            </a:r>
            <a:r>
              <a:rPr lang="es-MX" sz="2400" b="1" dirty="0" smtClean="0"/>
              <a:t> </a:t>
            </a:r>
            <a:r>
              <a:rPr lang="es-MX" sz="2400" b="1" dirty="0" err="1" smtClean="0"/>
              <a:t>vaye'ajazu</a:t>
            </a:r>
            <a:r>
              <a:rPr lang="es-MX" sz="2400" b="1" dirty="0" smtClean="0"/>
              <a:t> </a:t>
            </a:r>
            <a:r>
              <a:rPr lang="es-MX" sz="2400" b="1" dirty="0" err="1" smtClean="0"/>
              <a:t>vah</a:t>
            </a:r>
            <a:r>
              <a:rPr lang="es-MX" sz="2400" b="1" dirty="0" smtClean="0"/>
              <a:t> </a:t>
            </a:r>
            <a:r>
              <a:rPr lang="es-MX" sz="2400" b="1" dirty="0" err="1" smtClean="0"/>
              <a:t>vayifru</a:t>
            </a:r>
            <a:r>
              <a:rPr lang="es-MX" sz="2400" b="1" dirty="0" smtClean="0"/>
              <a:t> </a:t>
            </a:r>
            <a:r>
              <a:rPr lang="es-MX" sz="2400" b="1" dirty="0" err="1" smtClean="0"/>
              <a:t>vayirbu</a:t>
            </a:r>
            <a:r>
              <a:rPr lang="es-MX" sz="2400" b="1" dirty="0" smtClean="0"/>
              <a:t> </a:t>
            </a:r>
            <a:r>
              <a:rPr lang="es-MX" sz="2400" b="1" dirty="0" err="1" smtClean="0"/>
              <a:t>me'od</a:t>
            </a:r>
            <a:r>
              <a:rPr lang="es-MX" sz="2400" b="1" dirty="0" smtClean="0"/>
              <a:t>.</a:t>
            </a:r>
          </a:p>
          <a:p>
            <a:r>
              <a:rPr lang="es-MX" sz="2400" b="1" dirty="0" smtClean="0"/>
              <a:t>Ibn </a:t>
            </a:r>
            <a:r>
              <a:rPr lang="es-MX" sz="2400" b="1" dirty="0" smtClean="0"/>
              <a:t>E</a:t>
            </a:r>
            <a:r>
              <a:rPr lang="es-MX" sz="2400" b="1" dirty="0" smtClean="0"/>
              <a:t>zra dice que ellos no estaban satisfechos con las tierras que Yosef les había dado y siguieron comprando mas y mas tierras. </a:t>
            </a:r>
            <a:endParaRPr lang="es-MX" sz="2400" dirty="0" smtClean="0"/>
          </a:p>
          <a:p>
            <a:r>
              <a:rPr lang="es-MX" sz="2400" dirty="0" smtClean="0"/>
              <a:t>El Midrash interpreta que la tierra de Egipto los asió con fuerza, lo que implica que no podían irse, para asegurarse de que permanecieran allí todo el tiempo que fuera necesario para el cumplimiento de la profecía= asimilación</a:t>
            </a:r>
            <a:endParaRPr lang="es-MX" sz="24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47:28  Y </a:t>
            </a:r>
            <a:r>
              <a:rPr lang="es-MX" sz="2400" dirty="0" smtClean="0"/>
              <a:t>Jacob vivió </a:t>
            </a:r>
            <a:r>
              <a:rPr lang="es-MX" sz="2400" dirty="0" smtClean="0"/>
              <a:t>en </a:t>
            </a:r>
            <a:r>
              <a:rPr lang="es-MX" sz="2400" dirty="0" smtClean="0"/>
              <a:t>la tierra de Egipto diecisiete años, y fueron los días de Jacob, los años de su vida, ciento cuarenta y siete años.</a:t>
            </a:r>
          </a:p>
          <a:p>
            <a:r>
              <a:rPr lang="es-MX" sz="2400" b="1" dirty="0" err="1" smtClean="0"/>
              <a:t>Vayeji</a:t>
            </a:r>
            <a:r>
              <a:rPr lang="es-MX" sz="2400" b="1" dirty="0" smtClean="0"/>
              <a:t> </a:t>
            </a:r>
            <a:r>
              <a:rPr lang="es-MX" sz="2400" b="1" dirty="0" err="1" smtClean="0"/>
              <a:t>Ya'akov</a:t>
            </a:r>
            <a:r>
              <a:rPr lang="es-MX" sz="2400" b="1" dirty="0" smtClean="0"/>
              <a:t> </a:t>
            </a:r>
            <a:r>
              <a:rPr lang="es-MX" sz="2400" b="1" dirty="0" err="1" smtClean="0"/>
              <a:t>be'erets</a:t>
            </a:r>
            <a:r>
              <a:rPr lang="es-MX" sz="2400" b="1" dirty="0" smtClean="0"/>
              <a:t> </a:t>
            </a:r>
            <a:r>
              <a:rPr lang="es-MX" sz="2400" b="1" dirty="0" err="1" smtClean="0"/>
              <a:t>Mitsrayim</a:t>
            </a:r>
            <a:r>
              <a:rPr lang="es-MX" sz="2400" b="1" dirty="0" smtClean="0"/>
              <a:t> </a:t>
            </a:r>
            <a:r>
              <a:rPr lang="es-MX" sz="2400" b="1" dirty="0" err="1" smtClean="0"/>
              <a:t>shva</a:t>
            </a:r>
            <a:r>
              <a:rPr lang="es-MX" sz="2400" b="1" dirty="0" smtClean="0"/>
              <a:t> </a:t>
            </a:r>
            <a:r>
              <a:rPr lang="es-MX" sz="2400" b="1" dirty="0" err="1" smtClean="0"/>
              <a:t>esreh</a:t>
            </a:r>
            <a:r>
              <a:rPr lang="es-MX" sz="2400" b="1" dirty="0" smtClean="0"/>
              <a:t> </a:t>
            </a:r>
            <a:r>
              <a:rPr lang="es-MX" sz="2400" b="1" dirty="0" err="1" smtClean="0"/>
              <a:t>shanah</a:t>
            </a:r>
            <a:r>
              <a:rPr lang="es-MX" sz="2400" b="1" dirty="0" smtClean="0"/>
              <a:t> </a:t>
            </a:r>
            <a:r>
              <a:rPr lang="es-MX" sz="2400" b="1" dirty="0" err="1" smtClean="0"/>
              <a:t>vayehi</a:t>
            </a:r>
            <a:r>
              <a:rPr lang="es-MX" sz="2400" b="1" dirty="0" smtClean="0"/>
              <a:t> </a:t>
            </a:r>
            <a:r>
              <a:rPr lang="es-MX" sz="2400" b="1" dirty="0" err="1" smtClean="0"/>
              <a:t>yemey-Ya'akov</a:t>
            </a:r>
            <a:r>
              <a:rPr lang="es-MX" sz="2400" b="1" dirty="0" smtClean="0"/>
              <a:t> </a:t>
            </a:r>
            <a:r>
              <a:rPr lang="es-MX" sz="2400" b="1" dirty="0" err="1" smtClean="0"/>
              <a:t>shney</a:t>
            </a:r>
            <a:r>
              <a:rPr lang="es-MX" sz="2400" b="1" dirty="0" smtClean="0"/>
              <a:t> </a:t>
            </a:r>
            <a:r>
              <a:rPr lang="es-MX" sz="2400" b="1" dirty="0" err="1" smtClean="0"/>
              <a:t>jayav</a:t>
            </a:r>
            <a:r>
              <a:rPr lang="es-MX" sz="2400" b="1" dirty="0" smtClean="0"/>
              <a:t> </a:t>
            </a:r>
            <a:r>
              <a:rPr lang="es-MX" sz="2400" b="1" dirty="0" err="1" smtClean="0"/>
              <a:t>sheva</a:t>
            </a:r>
            <a:r>
              <a:rPr lang="es-MX" sz="2400" b="1" dirty="0" smtClean="0"/>
              <a:t> </a:t>
            </a:r>
            <a:r>
              <a:rPr lang="es-MX" sz="2400" b="1" dirty="0" err="1" smtClean="0"/>
              <a:t>shanim</a:t>
            </a:r>
            <a:r>
              <a:rPr lang="es-MX" sz="2400" b="1" dirty="0" smtClean="0"/>
              <a:t> </a:t>
            </a:r>
            <a:r>
              <a:rPr lang="es-MX" sz="2400" b="1" dirty="0" err="1" smtClean="0"/>
              <a:t>ve'arba'im</a:t>
            </a:r>
            <a:r>
              <a:rPr lang="es-MX" sz="2400" b="1" dirty="0" smtClean="0"/>
              <a:t> </a:t>
            </a:r>
            <a:r>
              <a:rPr lang="es-MX" sz="2400" b="1" dirty="0" err="1" smtClean="0"/>
              <a:t>ume'at</a:t>
            </a:r>
            <a:r>
              <a:rPr lang="es-MX" sz="2400" b="1" dirty="0" smtClean="0"/>
              <a:t> </a:t>
            </a:r>
            <a:r>
              <a:rPr lang="es-MX" sz="2400" b="1" dirty="0" err="1" smtClean="0"/>
              <a:t>shanah</a:t>
            </a:r>
            <a:r>
              <a:rPr lang="es-MX" sz="2400" b="1" dirty="0" smtClean="0"/>
              <a:t>.</a:t>
            </a:r>
          </a:p>
          <a:p>
            <a:r>
              <a:rPr lang="es-MX" sz="2400" i="1" dirty="0" smtClean="0"/>
              <a:t>El Midrash hace un comentario sobre esta palabra. Dice: "los justos, aún en su muerte, son llamados vivos; los malvados, aún en su vida, son llamados muertos". </a:t>
            </a:r>
            <a:endParaRPr lang="es-MX" sz="2400" i="1"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200" i="1" dirty="0" smtClean="0"/>
              <a:t>Esta </a:t>
            </a:r>
            <a:r>
              <a:rPr lang="es-MX" sz="2200" i="1" dirty="0" smtClean="0"/>
              <a:t>afirmación se basa en ciertas particularidades observadas repetidas veces en la Biblia, como en el caso de Benayahu: "Y Benayahu, hijo de Yehoyadá, era hijo de un hombre vivo", etc. (después de haber muerto el padre de Benayahu, la Escritura Sagrada lo llama vivo). </a:t>
            </a:r>
            <a:endParaRPr lang="es-MX" sz="2200" i="1" dirty="0" smtClean="0"/>
          </a:p>
          <a:p>
            <a:r>
              <a:rPr lang="es-MX" sz="2200" i="1" dirty="0" smtClean="0"/>
              <a:t>Aún </a:t>
            </a:r>
            <a:r>
              <a:rPr lang="es-MX" sz="2200" i="1" dirty="0" smtClean="0"/>
              <a:t>después, de su muerte, la acción del justo es positiva; la del malvado, aún en vida, es negativa. Las obras que el hombre deja en el Universo son eternas e imperecederas, y cada acción por insignificante que sea, no deja de tener influencias cósmicas. </a:t>
            </a:r>
            <a:endParaRPr lang="es-MX" sz="2200" i="1" dirty="0" smtClean="0"/>
          </a:p>
          <a:p>
            <a:r>
              <a:rPr lang="es-MX" sz="2200" i="1" dirty="0" smtClean="0"/>
              <a:t>El </a:t>
            </a:r>
            <a:r>
              <a:rPr lang="es-MX" sz="2200" i="1" dirty="0" smtClean="0"/>
              <a:t>Universo es un todo que se está constituyendo instante tras instante, y cada hombre es arquitecto de esta construcción. No hay, por lo tanto, acción que se pierda o que perezca y los justos, aún en su muerte, poseen la vida.</a:t>
            </a:r>
            <a:endParaRPr lang="es-MX" sz="2200"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47:29 </a:t>
            </a:r>
            <a:r>
              <a:rPr lang="es-MX" sz="2400" dirty="0" smtClean="0"/>
              <a:t>Y se acercaron los días en que Israel había de morir, y llamó a su hijo José y le dijo: Si es que he hallado gracia a tus ojos, te ruego que pongas tu mano debajo de mi muslo y uses conmigo merced y </a:t>
            </a:r>
            <a:r>
              <a:rPr lang="es-MX" sz="2400" dirty="0" smtClean="0"/>
              <a:t>verdad. Te </a:t>
            </a:r>
            <a:r>
              <a:rPr lang="es-MX" sz="2400" dirty="0" smtClean="0"/>
              <a:t>ruego no me sepultes en Egipto,</a:t>
            </a:r>
          </a:p>
          <a:p>
            <a:r>
              <a:rPr lang="es-MX" sz="2400" b="1" dirty="0" err="1" smtClean="0"/>
              <a:t>Vayikrevu</a:t>
            </a:r>
            <a:r>
              <a:rPr lang="es-MX" sz="2400" b="1" dirty="0" smtClean="0"/>
              <a:t> </a:t>
            </a:r>
            <a:r>
              <a:rPr lang="es-MX" sz="2400" b="1" dirty="0" err="1" smtClean="0"/>
              <a:t>yemey</a:t>
            </a:r>
            <a:r>
              <a:rPr lang="es-MX" sz="2400" b="1" dirty="0" smtClean="0"/>
              <a:t> </a:t>
            </a:r>
            <a:r>
              <a:rPr lang="es-MX" sz="2400" b="1" dirty="0" err="1" smtClean="0"/>
              <a:t>Yisra'el</a:t>
            </a:r>
            <a:r>
              <a:rPr lang="es-MX" sz="2400" b="1" dirty="0" smtClean="0"/>
              <a:t> </a:t>
            </a:r>
            <a:r>
              <a:rPr lang="es-MX" sz="2400" b="1" dirty="0" err="1" smtClean="0"/>
              <a:t>lamut</a:t>
            </a:r>
            <a:r>
              <a:rPr lang="es-MX" sz="2400" b="1" dirty="0" smtClean="0"/>
              <a:t> </a:t>
            </a:r>
            <a:r>
              <a:rPr lang="es-MX" sz="2400" b="1" dirty="0" err="1" smtClean="0"/>
              <a:t>vayikra</a:t>
            </a:r>
            <a:r>
              <a:rPr lang="es-MX" sz="2400" b="1" dirty="0" smtClean="0"/>
              <a:t> </a:t>
            </a:r>
            <a:r>
              <a:rPr lang="es-MX" sz="2400" b="1" dirty="0" err="1" smtClean="0"/>
              <a:t>liveno</a:t>
            </a:r>
            <a:r>
              <a:rPr lang="es-MX" sz="2400" b="1" dirty="0" smtClean="0"/>
              <a:t> le-Yosef </a:t>
            </a:r>
            <a:r>
              <a:rPr lang="es-MX" sz="2400" b="1" dirty="0" err="1" smtClean="0"/>
              <a:t>vayomer</a:t>
            </a:r>
            <a:r>
              <a:rPr lang="es-MX" sz="2400" b="1" dirty="0" smtClean="0"/>
              <a:t> lo </a:t>
            </a:r>
            <a:r>
              <a:rPr lang="es-MX" sz="2400" b="1" dirty="0" err="1" smtClean="0"/>
              <a:t>im-na</a:t>
            </a:r>
            <a:r>
              <a:rPr lang="es-MX" sz="2400" b="1" dirty="0" smtClean="0"/>
              <a:t> </a:t>
            </a:r>
            <a:r>
              <a:rPr lang="es-MX" sz="2400" b="1" dirty="0" err="1" smtClean="0"/>
              <a:t>matsati</a:t>
            </a:r>
            <a:r>
              <a:rPr lang="es-MX" sz="2400" b="1" dirty="0" smtClean="0"/>
              <a:t> </a:t>
            </a:r>
            <a:r>
              <a:rPr lang="es-MX" sz="2400" b="1" dirty="0" err="1" smtClean="0"/>
              <a:t>jen</a:t>
            </a:r>
            <a:r>
              <a:rPr lang="es-MX" sz="2400" b="1" dirty="0" smtClean="0"/>
              <a:t> </a:t>
            </a:r>
            <a:r>
              <a:rPr lang="es-MX" sz="2400" b="1" dirty="0" err="1" smtClean="0"/>
              <a:t>be'eyneyja</a:t>
            </a:r>
            <a:r>
              <a:rPr lang="es-MX" sz="2400" b="1" dirty="0" smtClean="0"/>
              <a:t> </a:t>
            </a:r>
            <a:r>
              <a:rPr lang="es-MX" sz="2400" b="1" dirty="0" err="1" smtClean="0"/>
              <a:t>sim-na</a:t>
            </a:r>
            <a:r>
              <a:rPr lang="es-MX" sz="2400" b="1" dirty="0" smtClean="0"/>
              <a:t> </a:t>
            </a:r>
            <a:r>
              <a:rPr lang="es-MX" sz="2400" b="1" dirty="0" err="1" smtClean="0"/>
              <a:t>yadeja</a:t>
            </a:r>
            <a:r>
              <a:rPr lang="es-MX" sz="2400" b="1" dirty="0" smtClean="0"/>
              <a:t> </a:t>
            </a:r>
            <a:r>
              <a:rPr lang="es-MX" sz="2400" b="1" dirty="0" err="1" smtClean="0"/>
              <a:t>tajat</a:t>
            </a:r>
            <a:r>
              <a:rPr lang="es-MX" sz="2400" b="1" dirty="0" smtClean="0"/>
              <a:t> </a:t>
            </a:r>
            <a:r>
              <a:rPr lang="es-MX" sz="2400" b="1" dirty="0" err="1" smtClean="0"/>
              <a:t>yereji</a:t>
            </a:r>
            <a:r>
              <a:rPr lang="es-MX" sz="2400" b="1" dirty="0" smtClean="0"/>
              <a:t> </a:t>
            </a:r>
            <a:r>
              <a:rPr lang="es-MX" sz="2400" b="1" dirty="0" err="1" smtClean="0"/>
              <a:t>ve'asita</a:t>
            </a:r>
            <a:r>
              <a:rPr lang="es-MX" sz="2400" b="1" dirty="0" smtClean="0"/>
              <a:t> </a:t>
            </a:r>
            <a:r>
              <a:rPr lang="es-MX" sz="2400" b="1" dirty="0" err="1" smtClean="0"/>
              <a:t>imadi</a:t>
            </a:r>
            <a:r>
              <a:rPr lang="es-MX" sz="2400" b="1" dirty="0" smtClean="0"/>
              <a:t> jesed </a:t>
            </a:r>
            <a:r>
              <a:rPr lang="es-MX" sz="2400" b="1" dirty="0" err="1" smtClean="0"/>
              <a:t>ve'emet</a:t>
            </a:r>
            <a:r>
              <a:rPr lang="es-MX" sz="2400" b="1" dirty="0" smtClean="0"/>
              <a:t> al-</a:t>
            </a:r>
            <a:r>
              <a:rPr lang="es-MX" sz="2400" b="1" dirty="0" err="1" smtClean="0"/>
              <a:t>na</a:t>
            </a:r>
            <a:r>
              <a:rPr lang="es-MX" sz="2400" b="1" dirty="0" smtClean="0"/>
              <a:t> </a:t>
            </a:r>
            <a:r>
              <a:rPr lang="es-MX" sz="2400" b="1" dirty="0" err="1" smtClean="0"/>
              <a:t>tikbereni</a:t>
            </a:r>
            <a:r>
              <a:rPr lang="es-MX" sz="2400" b="1" dirty="0" smtClean="0"/>
              <a:t> </a:t>
            </a:r>
            <a:r>
              <a:rPr lang="es-MX" sz="2400" b="1" dirty="0" err="1" smtClean="0"/>
              <a:t>beMitsrayim</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47:30 sino que descanse con mis padres; así que tú me llevaras de Egipto y me sepultarás en el sepulcro de ellos. Y él respondió: Yo haré conforme a tu dicho.</a:t>
            </a:r>
          </a:p>
          <a:p>
            <a:r>
              <a:rPr lang="es-MX" sz="2400" b="1" dirty="0" err="1" smtClean="0"/>
              <a:t>Veshajavti</a:t>
            </a:r>
            <a:r>
              <a:rPr lang="es-MX" sz="2400" b="1" dirty="0" smtClean="0"/>
              <a:t> </a:t>
            </a:r>
            <a:r>
              <a:rPr lang="es-MX" sz="2400" b="1" dirty="0" err="1" smtClean="0"/>
              <a:t>im-avotay</a:t>
            </a:r>
            <a:r>
              <a:rPr lang="es-MX" sz="2400" b="1" dirty="0" smtClean="0"/>
              <a:t> </a:t>
            </a:r>
            <a:r>
              <a:rPr lang="es-MX" sz="2400" b="1" dirty="0" err="1" smtClean="0"/>
              <a:t>unesatani</a:t>
            </a:r>
            <a:r>
              <a:rPr lang="es-MX" sz="2400" b="1" dirty="0" smtClean="0"/>
              <a:t> mi-</a:t>
            </a:r>
            <a:r>
              <a:rPr lang="es-MX" sz="2400" b="1" dirty="0" err="1" smtClean="0"/>
              <a:t>Mitsrayim</a:t>
            </a:r>
            <a:r>
              <a:rPr lang="es-MX" sz="2400" b="1" dirty="0" smtClean="0"/>
              <a:t> </a:t>
            </a:r>
            <a:r>
              <a:rPr lang="es-MX" sz="2400" b="1" dirty="0" err="1" smtClean="0"/>
              <a:t>ukvartani</a:t>
            </a:r>
            <a:r>
              <a:rPr lang="es-MX" sz="2400" b="1" dirty="0" smtClean="0"/>
              <a:t> </a:t>
            </a:r>
            <a:r>
              <a:rPr lang="es-MX" sz="2400" b="1" dirty="0" err="1" smtClean="0"/>
              <a:t>bikevuratam</a:t>
            </a:r>
            <a:r>
              <a:rPr lang="es-MX" sz="2400" b="1" dirty="0" smtClean="0"/>
              <a:t> </a:t>
            </a:r>
            <a:r>
              <a:rPr lang="es-MX" sz="2400" b="1" dirty="0" err="1" smtClean="0"/>
              <a:t>vayomer</a:t>
            </a:r>
            <a:r>
              <a:rPr lang="es-MX" sz="2400" b="1" dirty="0" smtClean="0"/>
              <a:t> </a:t>
            </a:r>
            <a:r>
              <a:rPr lang="es-MX" sz="2400" b="1" dirty="0" err="1" smtClean="0"/>
              <a:t>anoji</a:t>
            </a:r>
            <a:r>
              <a:rPr lang="es-MX" sz="2400" b="1" dirty="0" smtClean="0"/>
              <a:t> </a:t>
            </a:r>
            <a:r>
              <a:rPr lang="es-MX" sz="2400" b="1" dirty="0" err="1" smtClean="0"/>
              <a:t>e'eseh</a:t>
            </a:r>
            <a:r>
              <a:rPr lang="es-MX" sz="2400" b="1" dirty="0" smtClean="0"/>
              <a:t> </a:t>
            </a:r>
            <a:r>
              <a:rPr lang="es-MX" sz="2400" b="1" dirty="0" err="1" smtClean="0"/>
              <a:t>jidvareja</a:t>
            </a:r>
            <a:r>
              <a:rPr lang="es-MX" sz="2400" b="1" dirty="0" smtClean="0"/>
              <a:t>.</a:t>
            </a:r>
            <a:endParaRPr lang="es-MX" sz="2400" dirty="0" smtClean="0"/>
          </a:p>
          <a:p>
            <a:r>
              <a:rPr lang="es-MX" sz="2400" dirty="0" smtClean="0"/>
              <a:t>47:31 Y él dijo: ¡Júramelo!. Y se lo juró; e Israel se postró sobre la cabecera de su cama.</a:t>
            </a:r>
          </a:p>
          <a:p>
            <a:r>
              <a:rPr lang="es-MX" sz="2400" b="1" dirty="0" err="1" smtClean="0"/>
              <a:t>Vayomer</a:t>
            </a:r>
            <a:r>
              <a:rPr lang="es-MX" sz="2400" b="1" dirty="0" smtClean="0"/>
              <a:t> </a:t>
            </a:r>
            <a:r>
              <a:rPr lang="es-MX" sz="2400" b="1" dirty="0" err="1" smtClean="0"/>
              <a:t>hishave'ah</a:t>
            </a:r>
            <a:r>
              <a:rPr lang="es-MX" sz="2400" b="1" dirty="0" smtClean="0"/>
              <a:t> </a:t>
            </a:r>
            <a:r>
              <a:rPr lang="es-MX" sz="2400" b="1" dirty="0" err="1" smtClean="0"/>
              <a:t>li</a:t>
            </a:r>
            <a:r>
              <a:rPr lang="es-MX" sz="2400" b="1" dirty="0" smtClean="0"/>
              <a:t> </a:t>
            </a:r>
            <a:r>
              <a:rPr lang="es-MX" sz="2400" b="1" dirty="0" err="1" smtClean="0"/>
              <a:t>vayishava</a:t>
            </a:r>
            <a:r>
              <a:rPr lang="es-MX" sz="2400" b="1" dirty="0" smtClean="0"/>
              <a:t> lo </a:t>
            </a:r>
            <a:r>
              <a:rPr lang="es-MX" sz="2400" b="1" dirty="0" err="1" smtClean="0"/>
              <a:t>vayishtaju</a:t>
            </a:r>
            <a:r>
              <a:rPr lang="es-MX" sz="2400" b="1" dirty="0" smtClean="0"/>
              <a:t> </a:t>
            </a:r>
            <a:r>
              <a:rPr lang="es-MX" sz="2400" b="1" dirty="0" err="1" smtClean="0"/>
              <a:t>Yisra'el</a:t>
            </a:r>
            <a:r>
              <a:rPr lang="es-MX" sz="2400" b="1" dirty="0" smtClean="0"/>
              <a:t> al-</a:t>
            </a:r>
            <a:r>
              <a:rPr lang="es-MX" sz="2400" b="1" dirty="0" err="1" smtClean="0"/>
              <a:t>rosh</a:t>
            </a:r>
            <a:r>
              <a:rPr lang="es-MX" sz="2400" b="1" dirty="0" smtClean="0"/>
              <a:t> </a:t>
            </a:r>
            <a:r>
              <a:rPr lang="es-MX" sz="2400" b="1" dirty="0" err="1" smtClean="0"/>
              <a:t>hamitah</a:t>
            </a:r>
            <a:r>
              <a:rPr lang="es-MX" sz="2400" b="1" dirty="0" smtClean="0"/>
              <a:t>.</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Jacob</a:t>
            </a:r>
            <a:r>
              <a:rPr lang="es-MX" sz="2400" i="1" dirty="0" smtClean="0"/>
              <a:t>, antes de morir, pidió a su hijo José que hiciese con él "merced y verdad". Los rabinos dedujeron de estas palabras que sólo la merced que se hace con los muertos es la verdadera, sobre todo si se practica con las personas sin recursos y sin parientes, ya que no existe posibilidad de recibir de ellos ninguna retribución, puesto que están muertos.</a:t>
            </a:r>
            <a:endParaRPr lang="es-MX" sz="2400"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304796"/>
            <a:ext cx="7772400" cy="1470026"/>
          </a:xfrm>
        </p:spPr>
        <p:txBody>
          <a:bodyPr/>
          <a:lstStyle/>
          <a:p>
            <a:endParaRPr lang="es-CO" dirty="0"/>
          </a:p>
        </p:txBody>
      </p:sp>
      <p:pic>
        <p:nvPicPr>
          <p:cNvPr id="3" name="Picture 2"/>
          <p:cNvPicPr>
            <a:picLocks noChangeAspect="1"/>
          </p:cNvPicPr>
          <p:nvPr/>
        </p:nvPicPr>
        <p:blipFill>
          <a:blip r:embed="rId2" cstate="print"/>
          <a:srcRect/>
          <a:stretch>
            <a:fillRect/>
          </a:stretch>
        </p:blipFill>
        <p:spPr>
          <a:xfrm>
            <a:off x="661989" y="1447796"/>
            <a:ext cx="7796210" cy="4757742"/>
          </a:xfrm>
          <a:prstGeom prst="rect">
            <a:avLst/>
          </a:prstGeom>
          <a:noFill/>
          <a:ln>
            <a:noFill/>
          </a:ln>
        </p:spPr>
      </p:pic>
      <p:pic>
        <p:nvPicPr>
          <p:cNvPr id="4" name="Picture 1"/>
          <p:cNvPicPr>
            <a:picLocks noChangeAspect="1"/>
          </p:cNvPicPr>
          <p:nvPr/>
        </p:nvPicPr>
        <p:blipFill>
          <a:blip r:embed="rId3" cstate="print"/>
          <a:srcRect/>
          <a:stretch>
            <a:fillRect/>
          </a:stretch>
        </p:blipFill>
        <p:spPr>
          <a:xfrm>
            <a:off x="2967035" y="457200"/>
            <a:ext cx="3209928" cy="1171575"/>
          </a:xfrm>
          <a:prstGeom prst="rect">
            <a:avLst/>
          </a:prstGeom>
          <a:noFill/>
          <a:ln>
            <a:noFill/>
          </a:ln>
        </p:spPr>
      </p:pic>
      <p:sp>
        <p:nvSpPr>
          <p:cNvPr id="5" name="Subtitle 2"/>
          <p:cNvSpPr txBox="1">
            <a:spLocks noGrp="1"/>
          </p:cNvSpPr>
          <p:nvPr>
            <p:ph type="subTitle" idx="1"/>
          </p:nvPr>
        </p:nvSpPr>
        <p:spPr>
          <a:xfrm>
            <a:off x="609603" y="1981203"/>
            <a:ext cx="7924803" cy="4419596"/>
          </a:xfrm>
          <a:ln w="9528">
            <a:solidFill>
              <a:srgbClr val="000000"/>
            </a:solidFill>
            <a:prstDash val="solid"/>
            <a:miter/>
          </a:ln>
        </p:spPr>
        <p:txBody>
          <a:bodyPr/>
          <a:lstStyle/>
          <a:p>
            <a:pPr lvl="0" hangingPunct="1">
              <a:lnSpc>
                <a:spcPct val="90000"/>
              </a:lnSpc>
              <a:spcBef>
                <a:spcPts val="500"/>
              </a:spcBef>
            </a:pPr>
            <a:r>
              <a:rPr lang="es-CO" sz="2000" dirty="0">
                <a:solidFill>
                  <a:srgbClr val="000000"/>
                </a:solidFill>
                <a:latin typeface="Calibri" pitchFamily="34"/>
              </a:rPr>
              <a:t>Fuentes: </a:t>
            </a:r>
            <a:r>
              <a:rPr lang="es-CO" sz="2000" dirty="0" err="1">
                <a:solidFill>
                  <a:srgbClr val="000000"/>
                </a:solidFill>
                <a:latin typeface="Calibri" pitchFamily="34"/>
              </a:rPr>
              <a:t>Torah</a:t>
            </a:r>
            <a:r>
              <a:rPr lang="es-CO" sz="2000" dirty="0">
                <a:solidFill>
                  <a:srgbClr val="000000"/>
                </a:solidFill>
                <a:latin typeface="Calibri" pitchFamily="34"/>
              </a:rPr>
              <a:t>, Talmud, Jewish Concepts, Wikipedia, Kabbalah Online, Zohar, Rambán, Rashí, Maimonides, Bereshit con Rashí, El </a:t>
            </a:r>
            <a:r>
              <a:rPr lang="es-CO" sz="2000" dirty="0" err="1">
                <a:solidFill>
                  <a:srgbClr val="000000"/>
                </a:solidFill>
                <a:latin typeface="Calibri" pitchFamily="34"/>
              </a:rPr>
              <a:t>Jumash</a:t>
            </a:r>
            <a:r>
              <a:rPr lang="es-CO" sz="2000" dirty="0">
                <a:solidFill>
                  <a:srgbClr val="000000"/>
                </a:solidFill>
                <a:latin typeface="Calibri" pitchFamily="34"/>
              </a:rPr>
              <a:t>, </a:t>
            </a:r>
            <a:endParaRPr lang="sv-SE" sz="2000" dirty="0">
              <a:solidFill>
                <a:srgbClr val="000000"/>
              </a:solidFill>
              <a:latin typeface="Calibri" pitchFamily="34"/>
            </a:endParaRPr>
          </a:p>
          <a:p>
            <a:pPr lvl="0" hangingPunct="1">
              <a:lnSpc>
                <a:spcPct val="90000"/>
              </a:lnSpc>
              <a:spcBef>
                <a:spcPts val="500"/>
              </a:spcBef>
            </a:pPr>
            <a:r>
              <a:rPr lang="es-CO" sz="2000" dirty="0">
                <a:solidFill>
                  <a:srgbClr val="000000"/>
                </a:solidFill>
                <a:latin typeface="Calibri" pitchFamily="34"/>
              </a:rPr>
              <a:t> </a:t>
            </a:r>
            <a:endParaRPr lang="es-CO" dirty="0">
              <a:latin typeface="Calibri" pitchFamily="34"/>
            </a:endParaRPr>
          </a:p>
          <a:p>
            <a:pPr lvl="0" hangingPunct="1">
              <a:lnSpc>
                <a:spcPct val="90000"/>
              </a:lnSpc>
            </a:pPr>
            <a:r>
              <a:rPr lang="es-CO" dirty="0">
                <a:latin typeface="Calibri" pitchFamily="34"/>
              </a:rPr>
              <a:t>Derechos Reservados Shalom Haverim Org</a:t>
            </a:r>
          </a:p>
          <a:p>
            <a:pPr lvl="0" hangingPunct="1">
              <a:lnSpc>
                <a:spcPct val="90000"/>
              </a:lnSpc>
            </a:pPr>
            <a:r>
              <a:rPr lang="es-CO" dirty="0">
                <a:latin typeface="Calibri" pitchFamily="34"/>
                <a:hlinkClick r:id="rId4"/>
              </a:rPr>
              <a:t>http://www.shalomhaverim.org</a:t>
            </a:r>
            <a:endParaRPr lang="es-CO" dirty="0">
              <a:latin typeface="Calibri" pitchFamily="34"/>
            </a:endParaRPr>
          </a:p>
          <a:p>
            <a:pPr lvl="0" hangingPunct="1">
              <a:lnSpc>
                <a:spcPct val="90000"/>
              </a:lnSpc>
            </a:pPr>
            <a:r>
              <a:rPr lang="es-CO" dirty="0">
                <a:latin typeface="Calibri" pitchFamily="34"/>
              </a:rPr>
              <a:t>Director: -</a:t>
            </a:r>
          </a:p>
          <a:p>
            <a:pPr lvl="0" hangingPunct="1">
              <a:lnSpc>
                <a:spcPct val="90000"/>
              </a:lnSpc>
            </a:pPr>
            <a:r>
              <a:rPr lang="es-CO" dirty="0">
                <a:latin typeface="Calibri" pitchFamily="34"/>
              </a:rPr>
              <a:t>ELIYAHU BAYONA BEN YOSEF</a:t>
            </a:r>
          </a:p>
          <a:p>
            <a:pPr lvl="0" hangingPunct="1">
              <a:lnSpc>
                <a:spcPct val="90000"/>
              </a:lnSpc>
              <a:spcBef>
                <a:spcPts val="400"/>
              </a:spcBef>
            </a:pPr>
            <a:r>
              <a:rPr lang="es-CO" sz="1800" dirty="0" smtClean="0">
                <a:latin typeface="Calibri" pitchFamily="34"/>
              </a:rPr>
              <a:t>26 </a:t>
            </a:r>
            <a:r>
              <a:rPr lang="es-CO" sz="1800" dirty="0" smtClean="0">
                <a:latin typeface="Calibri" pitchFamily="34"/>
              </a:rPr>
              <a:t>Adar 1 5776 </a:t>
            </a:r>
            <a:r>
              <a:rPr lang="es-CO" sz="1800" dirty="0">
                <a:latin typeface="Calibri" pitchFamily="34"/>
              </a:rPr>
              <a:t>– </a:t>
            </a:r>
            <a:r>
              <a:rPr lang="es-CO" sz="1800" dirty="0" smtClean="0">
                <a:latin typeface="Calibri" pitchFamily="34"/>
              </a:rPr>
              <a:t>6 Marzo, </a:t>
            </a:r>
            <a:r>
              <a:rPr lang="es-CO" sz="1800" dirty="0" smtClean="0">
                <a:latin typeface="Calibri" pitchFamily="34"/>
              </a:rPr>
              <a:t>2016- </a:t>
            </a:r>
            <a:r>
              <a:rPr lang="es-CO" sz="1800" dirty="0">
                <a:latin typeface="Calibri" pitchFamily="34"/>
              </a:rPr>
              <a:t>Monsey New York</a:t>
            </a:r>
            <a:endParaRPr lang="en-US" sz="1800" dirty="0">
              <a:latin typeface="Calibri" pitchFamily="34"/>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95628</TotalTime>
  <Words>2874</Words>
  <Application>Microsoft Office PowerPoint</Application>
  <PresentationFormat>Presentación en pantalla (4:3)</PresentationFormat>
  <Paragraphs>169</Paragraphs>
  <Slides>31</Slides>
  <Notes>29</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Office Theme</vt:lpstr>
      <vt:lpstr>Diapositiva 1</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3151</cp:revision>
  <dcterms:created xsi:type="dcterms:W3CDTF">2013-10-13T19:31:46Z</dcterms:created>
  <dcterms:modified xsi:type="dcterms:W3CDTF">2016-03-07T16:33:22Z</dcterms:modified>
</cp:coreProperties>
</file>