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1164" r:id="rId3"/>
    <p:sldId id="1195" r:id="rId4"/>
    <p:sldId id="1196" r:id="rId5"/>
    <p:sldId id="1194" r:id="rId6"/>
    <p:sldId id="1174" r:id="rId7"/>
    <p:sldId id="1175" r:id="rId8"/>
    <p:sldId id="1176" r:id="rId9"/>
    <p:sldId id="1199" r:id="rId10"/>
    <p:sldId id="1200" r:id="rId11"/>
    <p:sldId id="1177" r:id="rId12"/>
    <p:sldId id="1178" r:id="rId13"/>
    <p:sldId id="1179" r:id="rId14"/>
    <p:sldId id="1197" r:id="rId15"/>
    <p:sldId id="1198" r:id="rId16"/>
    <p:sldId id="1180" r:id="rId17"/>
    <p:sldId id="1201" r:id="rId18"/>
    <p:sldId id="1202" r:id="rId19"/>
    <p:sldId id="1203" r:id="rId20"/>
    <p:sldId id="1204" r:id="rId21"/>
    <p:sldId id="1205" r:id="rId22"/>
    <p:sldId id="1206" r:id="rId23"/>
    <p:sldId id="1207" r:id="rId24"/>
    <p:sldId id="1208" r:id="rId25"/>
    <p:sldId id="1209" r:id="rId26"/>
    <p:sldId id="1210" r:id="rId27"/>
    <p:sldId id="1211" r:id="rId28"/>
    <p:sldId id="292"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CC00"/>
    <a:srgbClr val="080808"/>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66" d="100"/>
          <a:sy n="66" d="100"/>
        </p:scale>
        <p:origin x="-312"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 </a:t>
            </a:r>
            <a:r>
              <a:rPr lang="es-CO" sz="4100" dirty="0" err="1" smtClean="0">
                <a:solidFill>
                  <a:srgbClr val="000000"/>
                </a:solidFill>
                <a:latin typeface="Calibri" pitchFamily="34" charset="0"/>
              </a:rPr>
              <a:t>Jayé</a:t>
            </a:r>
            <a:r>
              <a:rPr lang="es-CO" sz="4100" dirty="0" smtClean="0">
                <a:solidFill>
                  <a:srgbClr val="000000"/>
                </a:solidFill>
                <a:latin typeface="Calibri" pitchFamily="34" charset="0"/>
              </a:rPr>
              <a:t> Saráh</a:t>
            </a: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n-US" sz="2400" dirty="0" smtClean="0"/>
              <a:t>Bereshit </a:t>
            </a:r>
            <a:r>
              <a:rPr lang="en-US" sz="2400" dirty="0" err="1" smtClean="0"/>
              <a:t>Jayé</a:t>
            </a:r>
            <a:r>
              <a:rPr lang="en-US" sz="2400" dirty="0" smtClean="0"/>
              <a:t> Saráh – Las </a:t>
            </a:r>
            <a:r>
              <a:rPr lang="en-US" sz="2400" dirty="0" err="1" smtClean="0"/>
              <a:t>vidas</a:t>
            </a:r>
            <a:r>
              <a:rPr lang="en-US" sz="2400" dirty="0" smtClean="0"/>
              <a:t> de Saráh</a:t>
            </a:r>
          </a:p>
          <a:p>
            <a:r>
              <a:rPr lang="en-US" sz="2400" dirty="0" smtClean="0"/>
              <a:t>La </a:t>
            </a:r>
            <a:r>
              <a:rPr lang="en-US" sz="2400" dirty="0" err="1" smtClean="0"/>
              <a:t>madre</a:t>
            </a:r>
            <a:r>
              <a:rPr lang="en-US" sz="2400" dirty="0" smtClean="0"/>
              <a:t> del pueblo </a:t>
            </a:r>
            <a:r>
              <a:rPr lang="en-US" sz="2400" dirty="0" err="1" smtClean="0"/>
              <a:t>judío</a:t>
            </a:r>
            <a:r>
              <a:rPr lang="en-US" sz="2400" dirty="0" smtClean="0"/>
              <a:t>, Sara, </a:t>
            </a:r>
            <a:r>
              <a:rPr lang="en-US" sz="2400" dirty="0" err="1" smtClean="0"/>
              <a:t>muere</a:t>
            </a:r>
            <a:r>
              <a:rPr lang="en-US" sz="2400" dirty="0" smtClean="0"/>
              <a:t> a los 127 </a:t>
            </a:r>
            <a:r>
              <a:rPr lang="en-US" sz="2400" dirty="0" err="1" smtClean="0"/>
              <a:t>años</a:t>
            </a:r>
            <a:r>
              <a:rPr lang="en-US" sz="2400" dirty="0" smtClean="0"/>
              <a:t> de </a:t>
            </a:r>
            <a:r>
              <a:rPr lang="en-US" sz="2400" dirty="0" err="1" smtClean="0"/>
              <a:t>edad</a:t>
            </a:r>
            <a:r>
              <a:rPr lang="en-US" sz="2400" dirty="0" smtClean="0"/>
              <a:t>, y </a:t>
            </a:r>
            <a:r>
              <a:rPr lang="en-US" sz="2400" dirty="0" err="1" smtClean="0"/>
              <a:t>su</a:t>
            </a:r>
            <a:r>
              <a:rPr lang="en-US" sz="2400" dirty="0" smtClean="0"/>
              <a:t> </a:t>
            </a:r>
            <a:r>
              <a:rPr lang="en-US" sz="2400" dirty="0" err="1" smtClean="0"/>
              <a:t>esposo</a:t>
            </a:r>
            <a:r>
              <a:rPr lang="en-US" sz="2400" dirty="0" smtClean="0"/>
              <a:t> Avraham la </a:t>
            </a:r>
            <a:r>
              <a:rPr lang="en-US" sz="2400" dirty="0" err="1" smtClean="0"/>
              <a:t>entierra</a:t>
            </a:r>
            <a:r>
              <a:rPr lang="en-US" sz="2400" dirty="0" smtClean="0"/>
              <a:t> en la </a:t>
            </a:r>
            <a:r>
              <a:rPr lang="en-US" sz="2400" dirty="0" err="1" smtClean="0"/>
              <a:t>cueva</a:t>
            </a:r>
            <a:r>
              <a:rPr lang="en-US" sz="2400" dirty="0" smtClean="0"/>
              <a:t> de Majpelá. Como Avraham </a:t>
            </a:r>
            <a:r>
              <a:rPr lang="en-US" sz="2400" dirty="0" err="1" smtClean="0"/>
              <a:t>sabe</a:t>
            </a:r>
            <a:r>
              <a:rPr lang="en-US" sz="2400" dirty="0" smtClean="0"/>
              <a:t> </a:t>
            </a:r>
            <a:r>
              <a:rPr lang="en-US" sz="2400" dirty="0" err="1" smtClean="0"/>
              <a:t>que</a:t>
            </a:r>
            <a:r>
              <a:rPr lang="en-US" sz="2400" dirty="0" smtClean="0"/>
              <a:t> </a:t>
            </a:r>
            <a:r>
              <a:rPr lang="en-US" sz="2400" dirty="0" err="1" smtClean="0"/>
              <a:t>ese</a:t>
            </a:r>
            <a:r>
              <a:rPr lang="en-US" sz="2400" dirty="0" smtClean="0"/>
              <a:t> </a:t>
            </a:r>
            <a:r>
              <a:rPr lang="en-US" sz="2400" dirty="0" err="1" smtClean="0"/>
              <a:t>es</a:t>
            </a:r>
            <a:r>
              <a:rPr lang="en-US" sz="2400" dirty="0" smtClean="0"/>
              <a:t> el </a:t>
            </a:r>
            <a:r>
              <a:rPr lang="en-US" sz="2400" dirty="0" err="1" smtClean="0"/>
              <a:t>lugar</a:t>
            </a:r>
            <a:r>
              <a:rPr lang="en-US" sz="2400" dirty="0" smtClean="0"/>
              <a:t> </a:t>
            </a:r>
            <a:r>
              <a:rPr lang="en-US" sz="2400" dirty="0" err="1" smtClean="0"/>
              <a:t>donde</a:t>
            </a:r>
            <a:r>
              <a:rPr lang="en-US" sz="2400" dirty="0" smtClean="0"/>
              <a:t> </a:t>
            </a:r>
            <a:r>
              <a:rPr lang="en-US" sz="2400" dirty="0" err="1" smtClean="0"/>
              <a:t>están</a:t>
            </a:r>
            <a:r>
              <a:rPr lang="en-US" sz="2400" dirty="0" smtClean="0"/>
              <a:t> </a:t>
            </a:r>
            <a:r>
              <a:rPr lang="en-US" sz="2400" dirty="0" err="1" smtClean="0"/>
              <a:t>enterrados</a:t>
            </a:r>
            <a:r>
              <a:rPr lang="en-US" sz="2400" dirty="0" smtClean="0"/>
              <a:t> </a:t>
            </a:r>
            <a:r>
              <a:rPr lang="en-US" sz="2400" dirty="0" err="1" smtClean="0"/>
              <a:t>Adán</a:t>
            </a:r>
            <a:r>
              <a:rPr lang="en-US" sz="2400" dirty="0" smtClean="0"/>
              <a:t> y Eva </a:t>
            </a:r>
            <a:r>
              <a:rPr lang="en-US" sz="2400" dirty="0" err="1" smtClean="0"/>
              <a:t>está</a:t>
            </a:r>
            <a:r>
              <a:rPr lang="en-US" sz="2400" dirty="0" smtClean="0"/>
              <a:t> </a:t>
            </a:r>
            <a:r>
              <a:rPr lang="en-US" sz="2400" dirty="0" err="1" smtClean="0"/>
              <a:t>dispuesto</a:t>
            </a:r>
            <a:r>
              <a:rPr lang="en-US" sz="2400" dirty="0" smtClean="0"/>
              <a:t> a </a:t>
            </a:r>
            <a:r>
              <a:rPr lang="en-US" sz="2400" dirty="0" err="1" smtClean="0"/>
              <a:t>pagar</a:t>
            </a:r>
            <a:r>
              <a:rPr lang="en-US" sz="2400" dirty="0" smtClean="0"/>
              <a:t> la </a:t>
            </a:r>
            <a:r>
              <a:rPr lang="en-US" sz="2400" dirty="0" err="1" smtClean="0"/>
              <a:t>exorbitante</a:t>
            </a:r>
            <a:r>
              <a:rPr lang="en-US" sz="2400" dirty="0" smtClean="0"/>
              <a:t> </a:t>
            </a:r>
            <a:r>
              <a:rPr lang="en-US" sz="2400" dirty="0" err="1" smtClean="0"/>
              <a:t>suma</a:t>
            </a:r>
            <a:r>
              <a:rPr lang="en-US" sz="2400" dirty="0" smtClean="0"/>
              <a:t> </a:t>
            </a:r>
            <a:r>
              <a:rPr lang="en-US" sz="2400" dirty="0" err="1" smtClean="0"/>
              <a:t>que</a:t>
            </a:r>
            <a:r>
              <a:rPr lang="en-US" sz="2400" dirty="0" smtClean="0"/>
              <a:t> </a:t>
            </a:r>
            <a:r>
              <a:rPr lang="en-US" sz="2400" dirty="0" err="1" smtClean="0"/>
              <a:t>su</a:t>
            </a:r>
            <a:r>
              <a:rPr lang="en-US" sz="2400" dirty="0" smtClean="0"/>
              <a:t> </a:t>
            </a:r>
            <a:r>
              <a:rPr lang="en-US" sz="2400" dirty="0" err="1" smtClean="0"/>
              <a:t>dueño</a:t>
            </a:r>
            <a:r>
              <a:rPr lang="en-US" sz="2400" dirty="0" smtClean="0"/>
              <a:t>, </a:t>
            </a:r>
            <a:r>
              <a:rPr lang="en-US" sz="2400" dirty="0" err="1" smtClean="0"/>
              <a:t>Efrón</a:t>
            </a:r>
            <a:r>
              <a:rPr lang="en-US" sz="2400" dirty="0" smtClean="0"/>
              <a:t> el </a:t>
            </a:r>
            <a:r>
              <a:rPr lang="en-US" sz="2400" dirty="0" err="1" smtClean="0"/>
              <a:t>Hitita</a:t>
            </a:r>
            <a:r>
              <a:rPr lang="en-US" sz="2400" dirty="0" smtClean="0"/>
              <a:t>, le </a:t>
            </a:r>
            <a:r>
              <a:rPr lang="en-US" sz="2400" dirty="0" err="1" smtClean="0"/>
              <a:t>pide</a:t>
            </a:r>
            <a:r>
              <a:rPr lang="en-US" sz="2400" dirty="0" smtClean="0"/>
              <a:t>.</a:t>
            </a:r>
          </a:p>
          <a:p>
            <a:r>
              <a:rPr lang="en-US" sz="2400" dirty="0" smtClean="0"/>
              <a:t>La </a:t>
            </a:r>
            <a:r>
              <a:rPr lang="en-US" sz="2400" dirty="0" err="1" smtClean="0"/>
              <a:t>responsabilidad</a:t>
            </a:r>
            <a:r>
              <a:rPr lang="en-US" sz="2400" dirty="0" smtClean="0"/>
              <a:t> de </a:t>
            </a:r>
            <a:r>
              <a:rPr lang="en-US" sz="2400" dirty="0" err="1" smtClean="0"/>
              <a:t>encontrar</a:t>
            </a:r>
            <a:r>
              <a:rPr lang="en-US" sz="2400" dirty="0" smtClean="0"/>
              <a:t> </a:t>
            </a:r>
            <a:r>
              <a:rPr lang="en-US" sz="2400" dirty="0" err="1" smtClean="0"/>
              <a:t>una</a:t>
            </a:r>
            <a:r>
              <a:rPr lang="en-US" sz="2400" dirty="0" smtClean="0"/>
              <a:t> </a:t>
            </a:r>
            <a:r>
              <a:rPr lang="en-US" sz="2400" dirty="0" err="1" smtClean="0"/>
              <a:t>mujer</a:t>
            </a:r>
            <a:r>
              <a:rPr lang="en-US" sz="2400" dirty="0" smtClean="0"/>
              <a:t> </a:t>
            </a:r>
            <a:r>
              <a:rPr lang="en-US" sz="2400" dirty="0" err="1" smtClean="0"/>
              <a:t>adecuada</a:t>
            </a:r>
            <a:r>
              <a:rPr lang="en-US" sz="2400" dirty="0" smtClean="0"/>
              <a:t> </a:t>
            </a:r>
            <a:r>
              <a:rPr lang="en-US" sz="2400" dirty="0" err="1" smtClean="0"/>
              <a:t>para</a:t>
            </a:r>
            <a:r>
              <a:rPr lang="en-US" sz="2400" dirty="0" smtClean="0"/>
              <a:t> Yitzjak </a:t>
            </a:r>
            <a:r>
              <a:rPr lang="en-US" sz="2400" dirty="0" err="1" smtClean="0"/>
              <a:t>cae</a:t>
            </a:r>
            <a:r>
              <a:rPr lang="en-US" sz="2400" dirty="0" smtClean="0"/>
              <a:t> </a:t>
            </a:r>
            <a:r>
              <a:rPr lang="en-US" sz="2400" dirty="0" err="1" smtClean="0"/>
              <a:t>sobre</a:t>
            </a:r>
            <a:r>
              <a:rPr lang="en-US" sz="2400" dirty="0" smtClean="0"/>
              <a:t> </a:t>
            </a:r>
            <a:r>
              <a:rPr lang="en-US" sz="2400" dirty="0" err="1" smtClean="0"/>
              <a:t>Eliezer</a:t>
            </a:r>
            <a:r>
              <a:rPr lang="en-US" sz="2400" dirty="0" smtClean="0"/>
              <a:t>, el </a:t>
            </a:r>
            <a:r>
              <a:rPr lang="en-US" sz="2400" dirty="0" err="1" smtClean="0"/>
              <a:t>fiel</a:t>
            </a:r>
            <a:r>
              <a:rPr lang="en-US" sz="2400" dirty="0" smtClean="0"/>
              <a:t> </a:t>
            </a:r>
            <a:r>
              <a:rPr lang="en-US" sz="2400" dirty="0" err="1" smtClean="0"/>
              <a:t>siervo</a:t>
            </a:r>
            <a:r>
              <a:rPr lang="en-US" sz="2400" dirty="0" smtClean="0"/>
              <a:t> de Avraham, </a:t>
            </a:r>
            <a:r>
              <a:rPr lang="en-US" sz="2400" dirty="0" err="1" smtClean="0"/>
              <a:t>quien</a:t>
            </a:r>
            <a:r>
              <a:rPr lang="en-US" sz="2400" dirty="0" smtClean="0"/>
              <a:t> </a:t>
            </a:r>
            <a:r>
              <a:rPr lang="en-US" sz="2400" dirty="0" err="1" smtClean="0"/>
              <a:t>va</a:t>
            </a:r>
            <a:r>
              <a:rPr lang="en-US" sz="2400" dirty="0" smtClean="0"/>
              <a:t> a </a:t>
            </a:r>
            <a:r>
              <a:rPr lang="en-US" sz="2400" dirty="0" err="1" smtClean="0"/>
              <a:t>buscarla</a:t>
            </a:r>
            <a:r>
              <a:rPr lang="en-US" sz="2400" dirty="0" smtClean="0"/>
              <a:t> de entre la </a:t>
            </a:r>
            <a:r>
              <a:rPr lang="en-US" sz="2400" dirty="0" err="1" smtClean="0"/>
              <a:t>familia</a:t>
            </a:r>
            <a:r>
              <a:rPr lang="en-US" sz="2400" dirty="0" smtClean="0"/>
              <a:t> de Avraham y no entre los </a:t>
            </a:r>
            <a:r>
              <a:rPr lang="en-US" sz="2400" dirty="0" err="1" smtClean="0"/>
              <a:t>Cananeos</a:t>
            </a:r>
            <a:r>
              <a:rPr lang="en-US" sz="2400" dirty="0" smtClean="0"/>
              <a:t>.</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n-US" sz="2400" dirty="0" err="1" smtClean="0"/>
              <a:t>Eliezer</a:t>
            </a:r>
            <a:r>
              <a:rPr lang="en-US" sz="2400" dirty="0" smtClean="0"/>
              <a:t> </a:t>
            </a:r>
            <a:r>
              <a:rPr lang="en-US" sz="2400" dirty="0" err="1" smtClean="0"/>
              <a:t>viaja</a:t>
            </a:r>
            <a:r>
              <a:rPr lang="en-US" sz="2400" dirty="0" smtClean="0"/>
              <a:t> a Aram Naharaim, a la ciudad de Najor, y </a:t>
            </a:r>
            <a:r>
              <a:rPr lang="en-US" sz="2400" dirty="0" err="1" smtClean="0"/>
              <a:t>ruega</a:t>
            </a:r>
            <a:r>
              <a:rPr lang="en-US" sz="2400" dirty="0" smtClean="0"/>
              <a:t> a Dios </a:t>
            </a:r>
            <a:r>
              <a:rPr lang="en-US" sz="2400" dirty="0" err="1" smtClean="0"/>
              <a:t>que</a:t>
            </a:r>
            <a:r>
              <a:rPr lang="en-US" sz="2400" dirty="0" smtClean="0"/>
              <a:t> le </a:t>
            </a:r>
            <a:r>
              <a:rPr lang="en-US" sz="2400" dirty="0" err="1" smtClean="0"/>
              <a:t>envíe</a:t>
            </a:r>
            <a:r>
              <a:rPr lang="en-US" sz="2400" dirty="0" smtClean="0"/>
              <a:t> </a:t>
            </a:r>
            <a:r>
              <a:rPr lang="en-US" sz="2400" dirty="0" err="1" smtClean="0"/>
              <a:t>una</a:t>
            </a:r>
            <a:r>
              <a:rPr lang="en-US" sz="2400" dirty="0" smtClean="0"/>
              <a:t> </a:t>
            </a:r>
            <a:r>
              <a:rPr lang="en-US" sz="2400" dirty="0" err="1" smtClean="0"/>
              <a:t>señal</a:t>
            </a:r>
            <a:r>
              <a:rPr lang="en-US" sz="2400" dirty="0" smtClean="0"/>
              <a:t> </a:t>
            </a:r>
            <a:r>
              <a:rPr lang="en-US" sz="2400" dirty="0" err="1" smtClean="0"/>
              <a:t>por</a:t>
            </a:r>
            <a:r>
              <a:rPr lang="en-US" sz="2400" dirty="0" smtClean="0"/>
              <a:t> la </a:t>
            </a:r>
            <a:r>
              <a:rPr lang="en-US" sz="2400" dirty="0" err="1" smtClean="0"/>
              <a:t>qual</a:t>
            </a:r>
            <a:r>
              <a:rPr lang="en-US" sz="2400" dirty="0" smtClean="0"/>
              <a:t> </a:t>
            </a:r>
            <a:r>
              <a:rPr lang="en-US" sz="2400" dirty="0" err="1" smtClean="0"/>
              <a:t>pueda</a:t>
            </a:r>
            <a:r>
              <a:rPr lang="en-US" sz="2400" dirty="0" smtClean="0"/>
              <a:t> </a:t>
            </a:r>
            <a:r>
              <a:rPr lang="en-US" sz="2400" dirty="0" err="1" smtClean="0"/>
              <a:t>reconocer</a:t>
            </a:r>
            <a:r>
              <a:rPr lang="en-US" sz="2400" dirty="0" smtClean="0"/>
              <a:t> a la </a:t>
            </a:r>
            <a:r>
              <a:rPr lang="en-US" sz="2400" dirty="0" err="1" smtClean="0"/>
              <a:t>mujer</a:t>
            </a:r>
            <a:r>
              <a:rPr lang="en-US" sz="2400" dirty="0" smtClean="0"/>
              <a:t> </a:t>
            </a:r>
            <a:r>
              <a:rPr lang="en-US" sz="2400" dirty="0" err="1" smtClean="0"/>
              <a:t>destinada</a:t>
            </a:r>
            <a:r>
              <a:rPr lang="en-US" sz="2400" dirty="0" smtClean="0"/>
              <a:t> </a:t>
            </a:r>
            <a:r>
              <a:rPr lang="en-US" sz="2400" dirty="0" err="1" smtClean="0"/>
              <a:t>para</a:t>
            </a:r>
            <a:r>
              <a:rPr lang="en-US" sz="2400" dirty="0" smtClean="0"/>
              <a:t> Yitzjak.</a:t>
            </a:r>
          </a:p>
          <a:p>
            <a:r>
              <a:rPr lang="en-US" sz="2400" dirty="0" smtClean="0"/>
              <a:t>Al </a:t>
            </a:r>
            <a:r>
              <a:rPr lang="en-US" sz="2400" dirty="0" err="1" smtClean="0"/>
              <a:t>atardecer</a:t>
            </a:r>
            <a:r>
              <a:rPr lang="en-US" sz="2400" dirty="0" smtClean="0"/>
              <a:t>, </a:t>
            </a:r>
            <a:r>
              <a:rPr lang="en-US" sz="2400" dirty="0" err="1" smtClean="0"/>
              <a:t>Eliezer</a:t>
            </a:r>
            <a:r>
              <a:rPr lang="en-US" sz="2400" dirty="0" smtClean="0"/>
              <a:t> </a:t>
            </a:r>
            <a:r>
              <a:rPr lang="en-US" sz="2400" dirty="0" err="1" smtClean="0"/>
              <a:t>llega</a:t>
            </a:r>
            <a:r>
              <a:rPr lang="en-US" sz="2400" dirty="0" smtClean="0"/>
              <a:t> a un </a:t>
            </a:r>
            <a:r>
              <a:rPr lang="en-US" sz="2400" dirty="0" err="1" smtClean="0"/>
              <a:t>pozo</a:t>
            </a:r>
            <a:r>
              <a:rPr lang="en-US" sz="2400" dirty="0" smtClean="0"/>
              <a:t> a </a:t>
            </a:r>
            <a:r>
              <a:rPr lang="en-US" sz="2400" dirty="0" err="1" smtClean="0"/>
              <a:t>dar</a:t>
            </a:r>
            <a:r>
              <a:rPr lang="en-US" sz="2400" dirty="0" smtClean="0"/>
              <a:t> </a:t>
            </a:r>
            <a:r>
              <a:rPr lang="en-US" sz="2400" dirty="0" err="1" smtClean="0"/>
              <a:t>agua</a:t>
            </a:r>
            <a:r>
              <a:rPr lang="en-US" sz="2400" dirty="0" smtClean="0"/>
              <a:t> a </a:t>
            </a:r>
            <a:r>
              <a:rPr lang="en-US" sz="2400" dirty="0" err="1" smtClean="0"/>
              <a:t>sus</a:t>
            </a:r>
            <a:r>
              <a:rPr lang="en-US" sz="2400" dirty="0" smtClean="0"/>
              <a:t> </a:t>
            </a:r>
            <a:r>
              <a:rPr lang="en-US" sz="2400" dirty="0" err="1" smtClean="0"/>
              <a:t>camellos</a:t>
            </a:r>
            <a:r>
              <a:rPr lang="en-US" sz="2400" dirty="0" smtClean="0"/>
              <a:t> y allí se </a:t>
            </a:r>
            <a:r>
              <a:rPr lang="en-US" sz="2400" dirty="0" err="1" smtClean="0"/>
              <a:t>encuentra</a:t>
            </a:r>
            <a:r>
              <a:rPr lang="en-US" sz="2400" dirty="0" smtClean="0"/>
              <a:t> con </a:t>
            </a:r>
            <a:r>
              <a:rPr lang="en-US" sz="2400" dirty="0" err="1" smtClean="0"/>
              <a:t>Rivka</a:t>
            </a:r>
            <a:r>
              <a:rPr lang="en-US" sz="2400" dirty="0" smtClean="0"/>
              <a:t> (</a:t>
            </a:r>
            <a:r>
              <a:rPr lang="en-US" sz="2400" dirty="0" err="1" smtClean="0"/>
              <a:t>Rebeca</a:t>
            </a:r>
            <a:r>
              <a:rPr lang="en-US" sz="2400" dirty="0" smtClean="0"/>
              <a:t>) a </a:t>
            </a:r>
            <a:r>
              <a:rPr lang="en-US" sz="2400" dirty="0" err="1" smtClean="0"/>
              <a:t>quien</a:t>
            </a:r>
            <a:r>
              <a:rPr lang="en-US" sz="2400" dirty="0" smtClean="0"/>
              <a:t> </a:t>
            </a:r>
            <a:r>
              <a:rPr lang="en-US" sz="2400" dirty="0" err="1" smtClean="0"/>
              <a:t>pide</a:t>
            </a:r>
            <a:r>
              <a:rPr lang="en-US" sz="2400" dirty="0" smtClean="0"/>
              <a:t> </a:t>
            </a:r>
            <a:r>
              <a:rPr lang="en-US" sz="2400" dirty="0" err="1" smtClean="0"/>
              <a:t>que</a:t>
            </a:r>
            <a:r>
              <a:rPr lang="en-US" sz="2400" dirty="0" smtClean="0"/>
              <a:t> le </a:t>
            </a:r>
            <a:r>
              <a:rPr lang="en-US" sz="2400" dirty="0" err="1" smtClean="0"/>
              <a:t>dé</a:t>
            </a:r>
            <a:r>
              <a:rPr lang="en-US" sz="2400" dirty="0" smtClean="0"/>
              <a:t> </a:t>
            </a:r>
            <a:r>
              <a:rPr lang="en-US" sz="2400" dirty="0" err="1" smtClean="0"/>
              <a:t>agua</a:t>
            </a:r>
            <a:r>
              <a:rPr lang="en-US" sz="2400" dirty="0" smtClean="0"/>
              <a:t> </a:t>
            </a:r>
            <a:r>
              <a:rPr lang="en-US" sz="2400" dirty="0" err="1" smtClean="0"/>
              <a:t>para</a:t>
            </a:r>
            <a:r>
              <a:rPr lang="en-US" sz="2400" dirty="0" smtClean="0"/>
              <a:t> </a:t>
            </a:r>
            <a:r>
              <a:rPr lang="en-US" sz="2400" dirty="0" err="1" smtClean="0"/>
              <a:t>beber</a:t>
            </a:r>
            <a:r>
              <a:rPr lang="en-US" sz="2400" dirty="0" smtClean="0"/>
              <a:t>.</a:t>
            </a:r>
          </a:p>
          <a:p>
            <a:r>
              <a:rPr lang="en-US" sz="2400" dirty="0" err="1" smtClean="0"/>
              <a:t>Rivka</a:t>
            </a:r>
            <a:r>
              <a:rPr lang="en-US" sz="2400" dirty="0" smtClean="0"/>
              <a:t> no solo le </a:t>
            </a:r>
            <a:r>
              <a:rPr lang="en-US" sz="2400" dirty="0" err="1" smtClean="0"/>
              <a:t>dá</a:t>
            </a:r>
            <a:r>
              <a:rPr lang="en-US" sz="2400" dirty="0" smtClean="0"/>
              <a:t> </a:t>
            </a:r>
            <a:r>
              <a:rPr lang="en-US" sz="2400" dirty="0" err="1" smtClean="0"/>
              <a:t>agua</a:t>
            </a:r>
            <a:r>
              <a:rPr lang="en-US" sz="2400" dirty="0" smtClean="0"/>
              <a:t>, </a:t>
            </a:r>
            <a:r>
              <a:rPr lang="en-US" sz="2400" dirty="0" err="1" smtClean="0"/>
              <a:t>sino</a:t>
            </a:r>
            <a:r>
              <a:rPr lang="en-US" sz="2400" dirty="0" smtClean="0"/>
              <a:t> </a:t>
            </a:r>
            <a:r>
              <a:rPr lang="en-US" sz="2400" dirty="0" err="1" smtClean="0"/>
              <a:t>que</a:t>
            </a:r>
            <a:r>
              <a:rPr lang="en-US" sz="2400" dirty="0" smtClean="0"/>
              <a:t> </a:t>
            </a:r>
            <a:r>
              <a:rPr lang="en-US" sz="2400" dirty="0" err="1" smtClean="0"/>
              <a:t>saca</a:t>
            </a:r>
            <a:r>
              <a:rPr lang="en-US" sz="2400" dirty="0" smtClean="0"/>
              <a:t> del </a:t>
            </a:r>
            <a:r>
              <a:rPr lang="en-US" sz="2400" dirty="0" err="1" smtClean="0"/>
              <a:t>pozo</a:t>
            </a:r>
            <a:r>
              <a:rPr lang="en-US" sz="2400" dirty="0" smtClean="0"/>
              <a:t> </a:t>
            </a:r>
            <a:r>
              <a:rPr lang="en-US" sz="2400" dirty="0" err="1" smtClean="0"/>
              <a:t>suficiente</a:t>
            </a:r>
            <a:r>
              <a:rPr lang="en-US" sz="2400" dirty="0" smtClean="0"/>
              <a:t> </a:t>
            </a:r>
            <a:r>
              <a:rPr lang="en-US" sz="2400" dirty="0" err="1" smtClean="0"/>
              <a:t>agua</a:t>
            </a:r>
            <a:r>
              <a:rPr lang="en-US" sz="2400" dirty="0" smtClean="0"/>
              <a:t> </a:t>
            </a:r>
            <a:r>
              <a:rPr lang="en-US" sz="2400" dirty="0" err="1" smtClean="0"/>
              <a:t>para</a:t>
            </a:r>
            <a:r>
              <a:rPr lang="en-US" sz="2400" dirty="0" smtClean="0"/>
              <a:t> </a:t>
            </a:r>
            <a:r>
              <a:rPr lang="en-US" sz="2400" dirty="0" err="1" smtClean="0"/>
              <a:t>sus</a:t>
            </a:r>
            <a:r>
              <a:rPr lang="en-US" sz="2400" dirty="0" smtClean="0"/>
              <a:t> </a:t>
            </a:r>
            <a:r>
              <a:rPr lang="en-US" sz="2400" dirty="0" err="1" smtClean="0"/>
              <a:t>diez</a:t>
            </a:r>
            <a:r>
              <a:rPr lang="en-US" sz="2400" dirty="0" smtClean="0"/>
              <a:t> </a:t>
            </a:r>
            <a:r>
              <a:rPr lang="en-US" sz="2400" dirty="0" err="1" smtClean="0"/>
              <a:t>sedientos</a:t>
            </a:r>
            <a:r>
              <a:rPr lang="en-US" sz="2400" dirty="0" smtClean="0"/>
              <a:t> </a:t>
            </a:r>
            <a:r>
              <a:rPr lang="en-US" sz="2400" dirty="0" err="1" smtClean="0"/>
              <a:t>camellos</a:t>
            </a:r>
            <a:r>
              <a:rPr lang="en-US" sz="2400" dirty="0" smtClean="0"/>
              <a:t> (500 </a:t>
            </a:r>
            <a:r>
              <a:rPr lang="en-US" sz="2400" dirty="0" err="1" smtClean="0"/>
              <a:t>litros</a:t>
            </a:r>
            <a:r>
              <a:rPr lang="en-US" sz="2400" dirty="0" smtClean="0"/>
              <a:t>!). </a:t>
            </a:r>
            <a:r>
              <a:rPr lang="en-US" sz="2400" dirty="0" err="1" smtClean="0"/>
              <a:t>Esta</a:t>
            </a:r>
            <a:r>
              <a:rPr lang="en-US" sz="2400" dirty="0" smtClean="0"/>
              <a:t> </a:t>
            </a:r>
            <a:r>
              <a:rPr lang="en-US" sz="2400" dirty="0" err="1" smtClean="0"/>
              <a:t>generosidad</a:t>
            </a:r>
            <a:r>
              <a:rPr lang="en-US" sz="2400" dirty="0" smtClean="0"/>
              <a:t> </a:t>
            </a:r>
            <a:r>
              <a:rPr lang="en-US" sz="2400" dirty="0" err="1" smtClean="0"/>
              <a:t>extrema</a:t>
            </a:r>
            <a:r>
              <a:rPr lang="en-US" sz="2400" dirty="0" smtClean="0"/>
              <a:t>, </a:t>
            </a:r>
            <a:r>
              <a:rPr lang="en-US" sz="2400" dirty="0" err="1" smtClean="0"/>
              <a:t>hace</a:t>
            </a:r>
            <a:r>
              <a:rPr lang="en-US" sz="2400" dirty="0" smtClean="0"/>
              <a:t> </a:t>
            </a:r>
            <a:r>
              <a:rPr lang="en-US" sz="2400" dirty="0" err="1" smtClean="0"/>
              <a:t>que</a:t>
            </a:r>
            <a:r>
              <a:rPr lang="en-US" sz="2400" dirty="0" smtClean="0"/>
              <a:t> </a:t>
            </a:r>
            <a:r>
              <a:rPr lang="en-US" sz="2400" dirty="0" err="1" smtClean="0"/>
              <a:t>Eliezer</a:t>
            </a:r>
            <a:r>
              <a:rPr lang="en-US" sz="2400" dirty="0" smtClean="0"/>
              <a:t> </a:t>
            </a:r>
            <a:r>
              <a:rPr lang="en-US" sz="2400" dirty="0" err="1" smtClean="0"/>
              <a:t>comprenda</a:t>
            </a:r>
            <a:r>
              <a:rPr lang="en-US" sz="2400" dirty="0" smtClean="0"/>
              <a:t> </a:t>
            </a:r>
            <a:r>
              <a:rPr lang="en-US" sz="2400" dirty="0" err="1" smtClean="0"/>
              <a:t>que</a:t>
            </a:r>
            <a:r>
              <a:rPr lang="en-US" sz="2400" dirty="0" smtClean="0"/>
              <a:t> </a:t>
            </a:r>
            <a:r>
              <a:rPr lang="en-US" sz="2400" dirty="0" err="1" smtClean="0"/>
              <a:t>ella</a:t>
            </a:r>
            <a:r>
              <a:rPr lang="en-US" sz="2400" dirty="0" smtClean="0"/>
              <a:t> </a:t>
            </a:r>
            <a:r>
              <a:rPr lang="en-US" sz="2400" dirty="0" err="1" smtClean="0"/>
              <a:t>es</a:t>
            </a:r>
            <a:r>
              <a:rPr lang="en-US" sz="2400" dirty="0" smtClean="0"/>
              <a:t> la </a:t>
            </a:r>
            <a:r>
              <a:rPr lang="en-US" sz="2400" dirty="0" err="1" smtClean="0"/>
              <a:t>mujer</a:t>
            </a:r>
            <a:r>
              <a:rPr lang="en-US" sz="2400" dirty="0" smtClean="0"/>
              <a:t> </a:t>
            </a:r>
            <a:r>
              <a:rPr lang="en-US" sz="2400" dirty="0" err="1" smtClean="0"/>
              <a:t>adecuada</a:t>
            </a:r>
            <a:r>
              <a:rPr lang="en-US" sz="2400" dirty="0" smtClean="0"/>
              <a:t> </a:t>
            </a:r>
            <a:r>
              <a:rPr lang="en-US" sz="2400" dirty="0" err="1" smtClean="0"/>
              <a:t>para</a:t>
            </a:r>
            <a:r>
              <a:rPr lang="en-US" sz="2400" dirty="0" smtClean="0"/>
              <a:t> ser la </a:t>
            </a:r>
            <a:r>
              <a:rPr lang="en-US" sz="2400" dirty="0" err="1" smtClean="0"/>
              <a:t>esposa</a:t>
            </a:r>
            <a:r>
              <a:rPr lang="en-US" sz="2400" dirty="0" smtClean="0"/>
              <a:t> de Yitzjak y la </a:t>
            </a:r>
            <a:r>
              <a:rPr lang="en-US" sz="2400" dirty="0" err="1" smtClean="0"/>
              <a:t>madre</a:t>
            </a:r>
            <a:r>
              <a:rPr lang="en-US" sz="2400" dirty="0" smtClean="0"/>
              <a:t> del pueblo </a:t>
            </a:r>
            <a:r>
              <a:rPr lang="en-US" sz="2400" dirty="0" err="1" smtClean="0"/>
              <a:t>Judío</a:t>
            </a:r>
            <a:r>
              <a:rPr lang="en-US" sz="2400" dirty="0" smtClean="0"/>
              <a:t>.</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n-US" sz="2400" dirty="0" smtClean="0"/>
              <a:t>Yitzjak </a:t>
            </a:r>
            <a:r>
              <a:rPr lang="en-US" sz="2400" dirty="0" err="1" smtClean="0"/>
              <a:t>lleva</a:t>
            </a:r>
            <a:r>
              <a:rPr lang="en-US" sz="2400" dirty="0" smtClean="0"/>
              <a:t> a </a:t>
            </a:r>
            <a:r>
              <a:rPr lang="en-US" sz="2400" dirty="0" err="1" smtClean="0"/>
              <a:t>Rivka</a:t>
            </a:r>
            <a:r>
              <a:rPr lang="en-US" sz="2400" dirty="0" smtClean="0"/>
              <a:t> a la </a:t>
            </a:r>
            <a:r>
              <a:rPr lang="en-US" sz="2400" dirty="0" err="1" smtClean="0"/>
              <a:t>tienda</a:t>
            </a:r>
            <a:r>
              <a:rPr lang="en-US" sz="2400" dirty="0" smtClean="0"/>
              <a:t> de </a:t>
            </a:r>
            <a:r>
              <a:rPr lang="en-US" sz="2400" dirty="0" err="1" smtClean="0"/>
              <a:t>su</a:t>
            </a:r>
            <a:r>
              <a:rPr lang="en-US" sz="2400" dirty="0" smtClean="0"/>
              <a:t> </a:t>
            </a:r>
            <a:r>
              <a:rPr lang="en-US" sz="2400" dirty="0" err="1" smtClean="0"/>
              <a:t>madre</a:t>
            </a:r>
            <a:r>
              <a:rPr lang="en-US" sz="2400" dirty="0" smtClean="0"/>
              <a:t>, se casa con </a:t>
            </a:r>
            <a:r>
              <a:rPr lang="en-US" sz="2400" dirty="0" err="1" smtClean="0"/>
              <a:t>ella</a:t>
            </a:r>
            <a:r>
              <a:rPr lang="en-US" sz="2400" dirty="0" smtClean="0"/>
              <a:t> y la </a:t>
            </a:r>
            <a:r>
              <a:rPr lang="en-US" sz="2400" dirty="0" err="1" smtClean="0"/>
              <a:t>ama</a:t>
            </a:r>
            <a:r>
              <a:rPr lang="en-US" sz="2400" dirty="0" smtClean="0"/>
              <a:t>. Este </a:t>
            </a:r>
            <a:r>
              <a:rPr lang="en-US" sz="2400" dirty="0" err="1" smtClean="0"/>
              <a:t>amor</a:t>
            </a:r>
            <a:r>
              <a:rPr lang="en-US" sz="2400" dirty="0" smtClean="0"/>
              <a:t> le </a:t>
            </a:r>
            <a:r>
              <a:rPr lang="en-US" sz="2400" dirty="0" err="1" smtClean="0"/>
              <a:t>consuela</a:t>
            </a:r>
            <a:r>
              <a:rPr lang="en-US" sz="2400" dirty="0" smtClean="0"/>
              <a:t> de la </a:t>
            </a:r>
            <a:r>
              <a:rPr lang="en-US" sz="2400" dirty="0" err="1" smtClean="0"/>
              <a:t>muerte</a:t>
            </a:r>
            <a:r>
              <a:rPr lang="en-US" sz="2400" dirty="0" smtClean="0"/>
              <a:t> de </a:t>
            </a:r>
            <a:r>
              <a:rPr lang="en-US" sz="2400" dirty="0" err="1" smtClean="0"/>
              <a:t>su</a:t>
            </a:r>
            <a:r>
              <a:rPr lang="en-US" sz="2400" dirty="0" smtClean="0"/>
              <a:t> </a:t>
            </a:r>
            <a:r>
              <a:rPr lang="en-US" sz="2400" dirty="0" err="1" smtClean="0"/>
              <a:t>madre</a:t>
            </a:r>
            <a:r>
              <a:rPr lang="en-US" sz="2400" dirty="0" smtClean="0"/>
              <a:t>.</a:t>
            </a:r>
          </a:p>
          <a:p>
            <a:r>
              <a:rPr lang="en-US" sz="2400" dirty="0" smtClean="0"/>
              <a:t>Avraham se casa de </a:t>
            </a:r>
            <a:r>
              <a:rPr lang="en-US" sz="2400" dirty="0" err="1" smtClean="0"/>
              <a:t>nuevo</a:t>
            </a:r>
            <a:r>
              <a:rPr lang="en-US" sz="2400" dirty="0" smtClean="0"/>
              <a:t> con Hagar, </a:t>
            </a:r>
            <a:r>
              <a:rPr lang="en-US" sz="2400" dirty="0" err="1" smtClean="0"/>
              <a:t>que</a:t>
            </a:r>
            <a:r>
              <a:rPr lang="en-US" sz="2400" dirty="0" smtClean="0"/>
              <a:t> </a:t>
            </a:r>
            <a:r>
              <a:rPr lang="en-US" sz="2400" dirty="0" err="1" smtClean="0"/>
              <a:t>toma</a:t>
            </a:r>
            <a:r>
              <a:rPr lang="en-US" sz="2400" dirty="0" smtClean="0"/>
              <a:t> </a:t>
            </a:r>
            <a:r>
              <a:rPr lang="en-US" sz="2400" dirty="0" err="1" smtClean="0"/>
              <a:t>ahora</a:t>
            </a:r>
            <a:r>
              <a:rPr lang="en-US" sz="2400" dirty="0" smtClean="0"/>
              <a:t> el </a:t>
            </a:r>
            <a:r>
              <a:rPr lang="en-US" sz="2400" dirty="0" err="1" smtClean="0"/>
              <a:t>nombre</a:t>
            </a:r>
            <a:r>
              <a:rPr lang="en-US" sz="2400" dirty="0" smtClean="0"/>
              <a:t> de </a:t>
            </a:r>
            <a:r>
              <a:rPr lang="en-US" sz="2400" dirty="0" err="1" smtClean="0"/>
              <a:t>Keturá</a:t>
            </a:r>
            <a:r>
              <a:rPr lang="en-US" sz="2400" dirty="0" smtClean="0"/>
              <a:t>, lo </a:t>
            </a:r>
            <a:r>
              <a:rPr lang="en-US" sz="2400" dirty="0" err="1" smtClean="0"/>
              <a:t>que</a:t>
            </a:r>
            <a:r>
              <a:rPr lang="en-US" sz="2400" dirty="0" smtClean="0"/>
              <a:t> </a:t>
            </a:r>
            <a:r>
              <a:rPr lang="en-US" sz="2400" dirty="0" err="1" smtClean="0"/>
              <a:t>indica</a:t>
            </a:r>
            <a:r>
              <a:rPr lang="en-US" sz="2400" dirty="0" smtClean="0"/>
              <a:t> </a:t>
            </a:r>
            <a:r>
              <a:rPr lang="en-US" sz="2400" dirty="0" err="1" smtClean="0"/>
              <a:t>que</a:t>
            </a:r>
            <a:r>
              <a:rPr lang="en-US" sz="2400" dirty="0" smtClean="0"/>
              <a:t> </a:t>
            </a:r>
            <a:r>
              <a:rPr lang="en-US" sz="2400" dirty="0" err="1" smtClean="0"/>
              <a:t>mejoró</a:t>
            </a:r>
            <a:r>
              <a:rPr lang="en-US" sz="2400" dirty="0" smtClean="0"/>
              <a:t> </a:t>
            </a:r>
            <a:r>
              <a:rPr lang="en-US" sz="2400" dirty="0" err="1" smtClean="0"/>
              <a:t>su</a:t>
            </a:r>
            <a:r>
              <a:rPr lang="en-US" sz="2400" dirty="0" smtClean="0"/>
              <a:t> </a:t>
            </a:r>
            <a:r>
              <a:rPr lang="en-US" sz="2400" dirty="0" err="1" smtClean="0"/>
              <a:t>caracter</a:t>
            </a:r>
            <a:r>
              <a:rPr lang="en-US" sz="2400" dirty="0" smtClean="0"/>
              <a:t>. </a:t>
            </a:r>
            <a:r>
              <a:rPr lang="en-US" sz="2400" dirty="0" err="1" smtClean="0"/>
              <a:t>Keturá</a:t>
            </a:r>
            <a:r>
              <a:rPr lang="en-US" sz="2400" dirty="0" smtClean="0"/>
              <a:t> </a:t>
            </a:r>
            <a:r>
              <a:rPr lang="en-US" sz="2400" dirty="0" err="1" smtClean="0"/>
              <a:t>tiene</a:t>
            </a:r>
            <a:r>
              <a:rPr lang="en-US" sz="2400" dirty="0" smtClean="0"/>
              <a:t> </a:t>
            </a:r>
            <a:r>
              <a:rPr lang="en-US" sz="2400" dirty="0" err="1" smtClean="0"/>
              <a:t>otros</a:t>
            </a:r>
            <a:r>
              <a:rPr lang="en-US" sz="2400" dirty="0" smtClean="0"/>
              <a:t> </a:t>
            </a:r>
            <a:r>
              <a:rPr lang="en-US" sz="2400" dirty="0" err="1" smtClean="0"/>
              <a:t>seis</a:t>
            </a:r>
            <a:r>
              <a:rPr lang="en-US" sz="2400" dirty="0" smtClean="0"/>
              <a:t> </a:t>
            </a:r>
            <a:r>
              <a:rPr lang="en-US" sz="2400" dirty="0" err="1" smtClean="0"/>
              <a:t>hijos</a:t>
            </a:r>
            <a:r>
              <a:rPr lang="en-US" sz="2400" dirty="0" smtClean="0"/>
              <a:t>, a los </a:t>
            </a:r>
            <a:r>
              <a:rPr lang="en-US" sz="2400" dirty="0" err="1" smtClean="0"/>
              <a:t>que</a:t>
            </a:r>
            <a:r>
              <a:rPr lang="en-US" sz="2400" dirty="0" smtClean="0"/>
              <a:t> Avraham </a:t>
            </a:r>
            <a:r>
              <a:rPr lang="en-US" sz="2400" dirty="0" err="1" smtClean="0"/>
              <a:t>manda</a:t>
            </a:r>
            <a:r>
              <a:rPr lang="en-US" sz="2400" dirty="0" smtClean="0"/>
              <a:t> al Este </a:t>
            </a:r>
            <a:r>
              <a:rPr lang="en-US" sz="2400" dirty="0" err="1" smtClean="0"/>
              <a:t>colmados</a:t>
            </a:r>
            <a:r>
              <a:rPr lang="en-US" sz="2400" dirty="0" smtClean="0"/>
              <a:t> de </a:t>
            </a:r>
            <a:r>
              <a:rPr lang="en-US" sz="2400" dirty="0" err="1" smtClean="0"/>
              <a:t>regalos</a:t>
            </a:r>
            <a:r>
              <a:rPr lang="en-US" sz="2400" dirty="0" smtClean="0"/>
              <a:t>.</a:t>
            </a:r>
          </a:p>
          <a:p>
            <a:r>
              <a:rPr lang="en-US" sz="2400" dirty="0" smtClean="0"/>
              <a:t>Avraham </a:t>
            </a:r>
            <a:r>
              <a:rPr lang="en-US" sz="2400" dirty="0" err="1" smtClean="0"/>
              <a:t>muere</a:t>
            </a:r>
            <a:r>
              <a:rPr lang="en-US" sz="2400" dirty="0" smtClean="0"/>
              <a:t> a los 175 </a:t>
            </a:r>
            <a:r>
              <a:rPr lang="en-US" sz="2400" dirty="0" err="1" smtClean="0"/>
              <a:t>años</a:t>
            </a:r>
            <a:r>
              <a:rPr lang="en-US" sz="2400" dirty="0" smtClean="0"/>
              <a:t> de </a:t>
            </a:r>
            <a:r>
              <a:rPr lang="en-US" sz="2400" dirty="0" err="1" smtClean="0"/>
              <a:t>edad</a:t>
            </a:r>
            <a:r>
              <a:rPr lang="en-US" sz="2400" dirty="0" smtClean="0"/>
              <a:t> y </a:t>
            </a:r>
            <a:r>
              <a:rPr lang="en-US" sz="2400" dirty="0" err="1" smtClean="0"/>
              <a:t>es</a:t>
            </a:r>
            <a:r>
              <a:rPr lang="en-US" sz="2400" dirty="0" smtClean="0"/>
              <a:t> </a:t>
            </a:r>
            <a:r>
              <a:rPr lang="en-US" sz="2400" dirty="0" err="1" smtClean="0"/>
              <a:t>enterrado</a:t>
            </a:r>
            <a:r>
              <a:rPr lang="en-US" sz="2400" dirty="0" smtClean="0"/>
              <a:t> </a:t>
            </a:r>
            <a:r>
              <a:rPr lang="en-US" sz="2400" dirty="0" err="1" smtClean="0"/>
              <a:t>junto</a:t>
            </a:r>
            <a:r>
              <a:rPr lang="en-US" sz="2400" dirty="0" smtClean="0"/>
              <a:t> a Sara en la </a:t>
            </a:r>
            <a:r>
              <a:rPr lang="en-US" sz="2400" dirty="0" err="1" smtClean="0"/>
              <a:t>Cueva</a:t>
            </a:r>
            <a:r>
              <a:rPr lang="en-US" sz="2400" dirty="0" smtClean="0"/>
              <a:t> de </a:t>
            </a:r>
            <a:r>
              <a:rPr lang="en-US" sz="2400" dirty="0" err="1" smtClean="0"/>
              <a:t>Majpela</a:t>
            </a:r>
            <a:r>
              <a:rPr lang="en-US" sz="2400" dirty="0" smtClean="0"/>
              <a:t>.</a:t>
            </a:r>
            <a:endParaRPr lang="en-US" sz="24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n-US" sz="2400" dirty="0" smtClean="0"/>
              <a:t>Bereshit </a:t>
            </a:r>
            <a:r>
              <a:rPr lang="en-US" sz="2400" dirty="0" err="1" smtClean="0"/>
              <a:t>Jayé</a:t>
            </a:r>
            <a:r>
              <a:rPr lang="en-US" sz="2400" dirty="0" smtClean="0"/>
              <a:t> Saráh – Las </a:t>
            </a:r>
            <a:r>
              <a:rPr lang="en-US" sz="2400" dirty="0" err="1" smtClean="0"/>
              <a:t>vidas</a:t>
            </a:r>
            <a:r>
              <a:rPr lang="en-US" sz="2400" dirty="0" smtClean="0"/>
              <a:t> de Saráh</a:t>
            </a:r>
          </a:p>
          <a:p>
            <a:r>
              <a:rPr lang="es-MX" sz="2400" b="1" dirty="0" smtClean="0"/>
              <a:t>23:1      </a:t>
            </a:r>
            <a:r>
              <a:rPr lang="es-MX" sz="2400" dirty="0" smtClean="0"/>
              <a:t>Y fue la vida de Sarah ciento veintisiete años; años de vida de Sarah.</a:t>
            </a:r>
          </a:p>
          <a:p>
            <a:r>
              <a:rPr lang="es-MX" sz="2400" b="1" dirty="0" err="1" smtClean="0"/>
              <a:t>Vayihyu</a:t>
            </a:r>
            <a:r>
              <a:rPr lang="es-MX" sz="2400" b="1" dirty="0" smtClean="0"/>
              <a:t> </a:t>
            </a:r>
            <a:r>
              <a:rPr lang="es-MX" sz="2400" b="1" dirty="0" err="1" smtClean="0"/>
              <a:t>jayey</a:t>
            </a:r>
            <a:r>
              <a:rPr lang="es-MX" sz="2400" b="1" dirty="0" smtClean="0"/>
              <a:t> Sarah </a:t>
            </a:r>
            <a:r>
              <a:rPr lang="es-MX" sz="2400" b="1" dirty="0" err="1" smtClean="0"/>
              <a:t>me'ah</a:t>
            </a:r>
            <a:r>
              <a:rPr lang="es-MX" sz="2400" b="1" dirty="0" smtClean="0"/>
              <a:t> </a:t>
            </a:r>
            <a:r>
              <a:rPr lang="es-MX" sz="2400" b="1" dirty="0" err="1" smtClean="0">
                <a:solidFill>
                  <a:srgbClr val="FF0000"/>
                </a:solidFill>
              </a:rPr>
              <a:t>shanah</a:t>
            </a:r>
            <a:r>
              <a:rPr lang="es-MX" sz="2400" b="1" dirty="0" smtClean="0"/>
              <a:t> </a:t>
            </a:r>
            <a:r>
              <a:rPr lang="es-MX" sz="2400" b="1" dirty="0" err="1" smtClean="0"/>
              <a:t>ve'esrim</a:t>
            </a:r>
            <a:r>
              <a:rPr lang="es-MX" sz="2400" b="1" dirty="0" smtClean="0"/>
              <a:t> </a:t>
            </a:r>
            <a:r>
              <a:rPr lang="es-MX" sz="2400" b="1" dirty="0" err="1" smtClean="0">
                <a:solidFill>
                  <a:srgbClr val="FF0000"/>
                </a:solidFill>
              </a:rPr>
              <a:t>shanah</a:t>
            </a:r>
            <a:r>
              <a:rPr lang="es-MX" sz="2400" b="1" dirty="0" smtClean="0"/>
              <a:t> </a:t>
            </a:r>
            <a:r>
              <a:rPr lang="es-MX" sz="2400" b="1" dirty="0" err="1" smtClean="0"/>
              <a:t>vesheva</a:t>
            </a:r>
            <a:r>
              <a:rPr lang="es-MX" sz="2400" b="1" dirty="0" smtClean="0"/>
              <a:t> </a:t>
            </a:r>
            <a:r>
              <a:rPr lang="es-MX" sz="2400" b="1" dirty="0" err="1" smtClean="0">
                <a:solidFill>
                  <a:srgbClr val="FF0000"/>
                </a:solidFill>
              </a:rPr>
              <a:t>shanim</a:t>
            </a:r>
            <a:r>
              <a:rPr lang="es-MX" sz="2400" b="1" dirty="0" smtClean="0"/>
              <a:t> </a:t>
            </a:r>
            <a:r>
              <a:rPr lang="es-MX" sz="2400" b="1" dirty="0" err="1" smtClean="0"/>
              <a:t>shney</a:t>
            </a:r>
            <a:r>
              <a:rPr lang="es-MX" sz="2400" b="1" dirty="0" smtClean="0"/>
              <a:t> </a:t>
            </a:r>
            <a:r>
              <a:rPr lang="es-MX" sz="2400" b="1" dirty="0" err="1" smtClean="0"/>
              <a:t>jayey</a:t>
            </a:r>
            <a:r>
              <a:rPr lang="es-MX" sz="2400" b="1" dirty="0" smtClean="0"/>
              <a:t> Sarah.</a:t>
            </a:r>
          </a:p>
          <a:p>
            <a:r>
              <a:rPr lang="es-MX" sz="2400" dirty="0" smtClean="0"/>
              <a:t>Por qué esta escrito tres veces </a:t>
            </a:r>
            <a:r>
              <a:rPr lang="es-MX" sz="2400" dirty="0" err="1" smtClean="0"/>
              <a:t>shaná</a:t>
            </a:r>
            <a:r>
              <a:rPr lang="es-MX" sz="2400" dirty="0" smtClean="0"/>
              <a:t> en este verso. No hubiera sido mas fácil decir: ciento veintisiete años? </a:t>
            </a:r>
          </a:p>
          <a:p>
            <a:r>
              <a:rPr lang="es-MX" sz="2400" dirty="0" smtClean="0"/>
              <a:t>Porque se escribió literalmente: </a:t>
            </a:r>
            <a:r>
              <a:rPr lang="es-MX" sz="2400" i="1" dirty="0" smtClean="0"/>
              <a:t>Cien años, veinte años y siete años de la vida de Sara.</a:t>
            </a:r>
          </a:p>
          <a:p>
            <a:r>
              <a:rPr lang="es-MX" sz="2400" i="1" dirty="0" smtClean="0"/>
              <a:t>Rashí indica que cada suma de años debe  ser interpretado individualmente.</a:t>
            </a:r>
            <a:endParaRPr lang="es-MX" sz="2400" i="1"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“A los cien años Sara era como a los veinte años en asuntos de cometer pecados, así como a los veinte se consideraba que no hubiera pecado, puesto que no era acreedora a recibir castigos del Cielo; así también, a los cien años de edad ya estaba sin pecado. Y a los veinte años Sara era como de siete años de edad en términos de belleza”</a:t>
            </a:r>
          </a:p>
          <a:p>
            <a:r>
              <a:rPr lang="es-ES" sz="2400" dirty="0" smtClean="0"/>
              <a:t>Rambán señala que Rashí utiliza el mismo método con respecto a los años de Abraham en 25:7</a:t>
            </a:r>
          </a:p>
          <a:p>
            <a:r>
              <a:rPr lang="es-ES" sz="2400" dirty="0" smtClean="0"/>
              <a:t>“Abraham a la edad de cien años era como de setenta años en términos de fuerza; y a la edad de setenta era como un niño de cinco, sin pecado”</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Rambán opina que la interpretación de Rashí no le suena bien, porque al enumerar los años de la vida de Ishmael (25:17) la Toráh usa la misma expresión que usa al enumerar los años de Abraham, aunque en el caso de Ishmael, los años de su vida no fueron todos iguales en bondad, porque al principio el fue un malvado y el se arrepintió solo al final de su vida.</a:t>
            </a:r>
          </a:p>
          <a:p>
            <a:r>
              <a:rPr lang="es-ES" sz="2400" dirty="0" smtClean="0"/>
              <a:t>Mas adelante, la repetición de la palabra Shaná si algo implica es que los tres componentes del numero deben ser vistos como entidades distintas separadas y no deben ser expuestos en una manera que los iguales a cada uno.</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err="1" smtClean="0">
                <a:latin typeface="Calibri" pitchFamily="34" charset="0"/>
              </a:rPr>
              <a:t>Ramban</a:t>
            </a:r>
            <a:r>
              <a:rPr lang="es-CO" sz="2400" dirty="0" smtClean="0">
                <a:latin typeface="Calibri" pitchFamily="34" charset="0"/>
              </a:rPr>
              <a:t> da su explicación:</a:t>
            </a:r>
          </a:p>
          <a:p>
            <a:r>
              <a:rPr lang="es-CO" sz="2400" dirty="0" smtClean="0">
                <a:latin typeface="Calibri" pitchFamily="34" charset="0"/>
              </a:rPr>
              <a:t>La palabra Shaná repetida no tiene ninguna significancia lingüística aquí o en otra parte, porque esta es la manera normal del lenguaje hebreo.</a:t>
            </a:r>
          </a:p>
          <a:p>
            <a:r>
              <a:rPr lang="es-CO" sz="2400" dirty="0" smtClean="0">
                <a:latin typeface="Calibri" pitchFamily="34" charset="0"/>
              </a:rPr>
              <a:t>“Y cuando los Sabios dijeron en Bereshit Rabá (58:1) que ‘cuando Sara tenía cien años de edad era como de 20 años con respecto a la inocencia del pecado…’ ellos no derivan esto por la repetición de la palabra Shaná, sino por una extraña expresión encontrada al final del verso, donde la Toráh repite ‘los años de la vida de Sara’ por el cual combina sus años en una categoría y sugiere una equivalencia entre ellos. Y ellos no lo expusieron así con el caso de Abraham”</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"Y </a:t>
            </a:r>
            <a:r>
              <a:rPr lang="es-CO" sz="2400" b="1" dirty="0" err="1" smtClean="0"/>
              <a:t>fué</a:t>
            </a:r>
            <a:r>
              <a:rPr lang="es-CO" sz="2400" b="1" dirty="0" smtClean="0"/>
              <a:t> la vida de Sara, cien años, veinte años, y siete años, </a:t>
            </a:r>
            <a:r>
              <a:rPr lang="es-CO" sz="2400" b="1" dirty="0" err="1" smtClean="0"/>
              <a:t>fué</a:t>
            </a:r>
            <a:r>
              <a:rPr lang="es-CO" sz="2400" b="1" dirty="0" smtClean="0"/>
              <a:t> la vida de Sara" (23:1)</a:t>
            </a:r>
            <a:endParaRPr lang="es-CO" sz="2400" dirty="0" smtClean="0"/>
          </a:p>
          <a:p>
            <a:r>
              <a:rPr lang="es-CO" sz="2300" dirty="0" smtClean="0"/>
              <a:t>Rab </a:t>
            </a:r>
            <a:r>
              <a:rPr lang="es-CO" sz="2300" dirty="0" err="1" smtClean="0"/>
              <a:t>Akiva</a:t>
            </a:r>
            <a:r>
              <a:rPr lang="es-CO" sz="2300" dirty="0" smtClean="0"/>
              <a:t> estaba dando una </a:t>
            </a:r>
            <a:r>
              <a:rPr lang="es-CO" sz="2300" dirty="0" err="1" smtClean="0"/>
              <a:t>drash</a:t>
            </a:r>
            <a:r>
              <a:rPr lang="es-CO" sz="2300" dirty="0" smtClean="0"/>
              <a:t> (conferencia) a la congregación, y la gente bostezaba. Entonces dijo: "¿Cómo supo Ester que habría de reinar en 127 estados?... Porque </a:t>
            </a:r>
            <a:r>
              <a:rPr lang="es-CO" sz="2300" dirty="0" err="1" smtClean="0"/>
              <a:t>vió</a:t>
            </a:r>
            <a:r>
              <a:rPr lang="es-CO" sz="2300" dirty="0" smtClean="0"/>
              <a:t> que era descendiente de Sara, que vivió 127 años".</a:t>
            </a:r>
          </a:p>
          <a:p>
            <a:r>
              <a:rPr lang="es-CO" sz="2300" dirty="0" smtClean="0"/>
              <a:t>¿Por qué Rab </a:t>
            </a:r>
            <a:r>
              <a:rPr lang="es-CO" sz="2300" dirty="0" err="1" smtClean="0"/>
              <a:t>Akiva</a:t>
            </a:r>
            <a:r>
              <a:rPr lang="es-CO" sz="2300" dirty="0" smtClean="0"/>
              <a:t> le dijo esto a su cansado auditorio? </a:t>
            </a:r>
          </a:p>
          <a:p>
            <a:r>
              <a:rPr lang="es-CO" sz="2300" dirty="0" smtClean="0"/>
              <a:t>Rab </a:t>
            </a:r>
            <a:r>
              <a:rPr lang="es-CO" sz="2300" dirty="0" err="1" smtClean="0"/>
              <a:t>Akiva</a:t>
            </a:r>
            <a:r>
              <a:rPr lang="es-CO" sz="2300" dirty="0" smtClean="0"/>
              <a:t> se había referido a conceptos de un nivel muy elevado. Y la congregación se estaba durmiendo... Crean que estos pensamientos tan exaltados estaban por encima de sus posibilidades. Por eso Rab </a:t>
            </a:r>
            <a:r>
              <a:rPr lang="es-CO" sz="2300" dirty="0" err="1" smtClean="0"/>
              <a:t>Akiva</a:t>
            </a:r>
            <a:r>
              <a:rPr lang="es-CO" sz="2300" dirty="0" smtClean="0"/>
              <a:t> quiso despertarlos, para que se dieran cuenta de que cualquier judío puede conectarse con los conceptos más elevados de la Torá.</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Porque así como la capacidad de Ester de arriesgar la vida al presentarse ante Ajashverosh sin permiso era el legado espiritual de la rectitud de Sara, del mismo modo cada judío posee un legado: el poder alcanzar los más altos niveles de espiritualidad.</a:t>
            </a:r>
          </a:p>
          <a:p>
            <a:r>
              <a:rPr lang="es-CO" sz="2400" dirty="0" smtClean="0"/>
              <a:t>No caigamos en la negatividad de "¿Quién soy yo? ¿Cuál es el valor de mi vida?" Todos los judíos estamos conectados en línea directa con lo más profundo y más exaltado de la Torá!</a:t>
            </a:r>
          </a:p>
          <a:p>
            <a:r>
              <a:rPr lang="es-CO" sz="2400" dirty="0" smtClean="0"/>
              <a:t> </a:t>
            </a:r>
          </a:p>
          <a:p>
            <a:r>
              <a:rPr lang="es-CO" sz="2400" dirty="0" smtClean="0"/>
              <a:t>(Adaptado del </a:t>
            </a:r>
            <a:r>
              <a:rPr lang="es-CO" sz="2400" dirty="0" err="1" smtClean="0"/>
              <a:t>Pri</a:t>
            </a:r>
            <a:r>
              <a:rPr lang="es-CO" sz="2400" dirty="0" smtClean="0"/>
              <a:t> Tzadik)</a:t>
            </a:r>
            <a:endParaRPr lang="es-CO" sz="24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23:2</a:t>
            </a:r>
            <a:r>
              <a:rPr lang="es-MX" sz="2400" dirty="0" smtClean="0"/>
              <a:t>       Y murió Sarah en </a:t>
            </a:r>
            <a:r>
              <a:rPr lang="es-MX" sz="2400" dirty="0" err="1" smtClean="0"/>
              <a:t>Kiriat-Arbá</a:t>
            </a:r>
            <a:r>
              <a:rPr lang="es-MX" sz="2400" dirty="0" smtClean="0"/>
              <a:t>, que es Hebrón (</a:t>
            </a:r>
            <a:r>
              <a:rPr lang="es-MX" sz="2400" dirty="0" err="1" smtClean="0"/>
              <a:t>Gevrón</a:t>
            </a:r>
            <a:r>
              <a:rPr lang="es-MX" sz="2400" dirty="0" smtClean="0"/>
              <a:t>), en la tierra de Canaán; y vino Abraham para hacer el duelo de Sarah y llorarla.</a:t>
            </a:r>
          </a:p>
          <a:p>
            <a:r>
              <a:rPr lang="es-MX" sz="2400" b="1" dirty="0" err="1" smtClean="0"/>
              <a:t>Vatamot</a:t>
            </a:r>
            <a:r>
              <a:rPr lang="es-MX" sz="2400" b="1" dirty="0" smtClean="0"/>
              <a:t> Sarah </a:t>
            </a:r>
            <a:r>
              <a:rPr lang="es-MX" sz="2400" b="1" dirty="0" err="1" smtClean="0"/>
              <a:t>beKiryat</a:t>
            </a:r>
            <a:r>
              <a:rPr lang="es-MX" sz="2400" b="1" dirty="0" smtClean="0"/>
              <a:t> </a:t>
            </a:r>
            <a:r>
              <a:rPr lang="es-MX" sz="2400" b="1" dirty="0" err="1" smtClean="0"/>
              <a:t>Arebah</a:t>
            </a:r>
            <a:r>
              <a:rPr lang="es-MX" sz="2400" b="1" dirty="0" smtClean="0"/>
              <a:t> </a:t>
            </a:r>
            <a:r>
              <a:rPr lang="es-MX" sz="2400" b="1" dirty="0" err="1" smtClean="0"/>
              <a:t>hi</a:t>
            </a:r>
            <a:r>
              <a:rPr lang="es-MX" sz="2400" b="1" dirty="0" smtClean="0"/>
              <a:t> </a:t>
            </a:r>
            <a:r>
              <a:rPr lang="es-MX" sz="2400" b="1" dirty="0" err="1" smtClean="0"/>
              <a:t>Jevron</a:t>
            </a:r>
            <a:r>
              <a:rPr lang="es-MX" sz="2400" b="1" dirty="0" smtClean="0"/>
              <a:t> </a:t>
            </a:r>
            <a:r>
              <a:rPr lang="es-MX" sz="2400" b="1" dirty="0" err="1" smtClean="0"/>
              <a:t>be'erets</a:t>
            </a:r>
            <a:r>
              <a:rPr lang="es-MX" sz="2400" b="1" dirty="0" smtClean="0"/>
              <a:t> </a:t>
            </a:r>
            <a:r>
              <a:rPr lang="es-MX" sz="2400" b="1" dirty="0" err="1" smtClean="0"/>
              <a:t>Kena'an</a:t>
            </a:r>
            <a:r>
              <a:rPr lang="es-MX" sz="2400" b="1" dirty="0" smtClean="0"/>
              <a:t> </a:t>
            </a:r>
            <a:r>
              <a:rPr lang="es-MX" sz="2400" b="1" dirty="0" err="1" smtClean="0"/>
              <a:t>vayavo</a:t>
            </a:r>
            <a:r>
              <a:rPr lang="es-MX" sz="2400" b="1" dirty="0" smtClean="0"/>
              <a:t> Avraham </a:t>
            </a:r>
            <a:r>
              <a:rPr lang="es-MX" sz="2400" b="1" dirty="0" err="1" smtClean="0"/>
              <a:t>lispod</a:t>
            </a:r>
            <a:r>
              <a:rPr lang="es-MX" sz="2400" b="1" dirty="0" smtClean="0"/>
              <a:t> le-Sarah </a:t>
            </a:r>
            <a:r>
              <a:rPr lang="es-MX" sz="2400" b="1" dirty="0" err="1" smtClean="0"/>
              <a:t>velivekotah</a:t>
            </a:r>
            <a:r>
              <a:rPr lang="es-MX" sz="2400" b="1" dirty="0" smtClean="0"/>
              <a:t>.</a:t>
            </a:r>
          </a:p>
          <a:p>
            <a:r>
              <a:rPr lang="es-MX" sz="2400" dirty="0" smtClean="0"/>
              <a:t>En dónde estaba Abraham? Por qué no estaba con Sara cuando ella murió?</a:t>
            </a:r>
          </a:p>
          <a:p>
            <a:r>
              <a:rPr lang="es-MX" sz="2400" dirty="0" smtClean="0"/>
              <a:t>Rashí dice que vino de Beer </a:t>
            </a:r>
            <a:r>
              <a:rPr lang="es-MX" sz="2400" dirty="0" err="1" smtClean="0"/>
              <a:t>Sheba</a:t>
            </a:r>
            <a:r>
              <a:rPr lang="es-MX" sz="2400" dirty="0" smtClean="0"/>
              <a:t>.</a:t>
            </a:r>
          </a:p>
          <a:p>
            <a:r>
              <a:rPr lang="es-MX" sz="2400" dirty="0" err="1" smtClean="0"/>
              <a:t>Ramban</a:t>
            </a:r>
            <a:r>
              <a:rPr lang="es-MX" sz="2400" dirty="0" smtClean="0"/>
              <a:t> dice que la intención de Rashí es decir que fue allí por ese día, pero no era que estuviera viviendo en </a:t>
            </a:r>
            <a:r>
              <a:rPr lang="es-MX" sz="2400" dirty="0" err="1" smtClean="0"/>
              <a:t>beer</a:t>
            </a:r>
            <a:r>
              <a:rPr lang="es-MX" sz="2400" dirty="0" smtClean="0"/>
              <a:t> </a:t>
            </a:r>
            <a:r>
              <a:rPr lang="es-MX" sz="2400" dirty="0" err="1" smtClean="0"/>
              <a:t>Sheba</a:t>
            </a:r>
            <a:r>
              <a:rPr lang="es-MX" sz="2400" dirty="0" smtClean="0"/>
              <a:t>.</a:t>
            </a:r>
          </a:p>
          <a:p>
            <a:endParaRPr lang="es-MX" sz="24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err="1" smtClean="0">
                <a:latin typeface="Calibri" pitchFamily="34" charset="0"/>
              </a:rPr>
              <a:t>Ramban</a:t>
            </a:r>
            <a:r>
              <a:rPr lang="es-CO" sz="2400" dirty="0" smtClean="0">
                <a:latin typeface="Calibri" pitchFamily="34" charset="0"/>
              </a:rPr>
              <a:t> cita la opinión de nuestros Sabios en Bereshit Rabá:</a:t>
            </a:r>
          </a:p>
          <a:p>
            <a:r>
              <a:rPr lang="es-CO" sz="2400" dirty="0" smtClean="0">
                <a:latin typeface="Calibri" pitchFamily="34" charset="0"/>
              </a:rPr>
              <a:t>“El vino del Monte </a:t>
            </a:r>
            <a:r>
              <a:rPr lang="es-CO" sz="2400" dirty="0" err="1" smtClean="0">
                <a:latin typeface="Calibri" pitchFamily="34" charset="0"/>
              </a:rPr>
              <a:t>Moriáh</a:t>
            </a:r>
            <a:r>
              <a:rPr lang="es-CO" sz="2400" dirty="0" smtClean="0">
                <a:latin typeface="Calibri" pitchFamily="34" charset="0"/>
              </a:rPr>
              <a:t>” Y así debe de ser entendido de acuerdo al Midrash que Rashi cita que Sara escuchó sobre la Akeidá y su alma departió de ella.</a:t>
            </a:r>
          </a:p>
          <a:p>
            <a:r>
              <a:rPr lang="es-CO" sz="2400" dirty="0" smtClean="0">
                <a:latin typeface="Calibri" pitchFamily="34" charset="0"/>
              </a:rPr>
              <a:t>La orden de la </a:t>
            </a:r>
            <a:r>
              <a:rPr lang="es-CO" sz="2400" dirty="0" err="1" smtClean="0">
                <a:latin typeface="Calibri" pitchFamily="34" charset="0"/>
              </a:rPr>
              <a:t>Akeida</a:t>
            </a:r>
            <a:r>
              <a:rPr lang="es-CO" sz="2400" dirty="0" smtClean="0">
                <a:latin typeface="Calibri" pitchFamily="34" charset="0"/>
              </a:rPr>
              <a:t> fue recibida en Beer </a:t>
            </a:r>
            <a:r>
              <a:rPr lang="es-CO" sz="2400" dirty="0" err="1" smtClean="0">
                <a:latin typeface="Calibri" pitchFamily="34" charset="0"/>
              </a:rPr>
              <a:t>sheba</a:t>
            </a:r>
            <a:r>
              <a:rPr lang="es-CO" sz="2400" dirty="0" smtClean="0">
                <a:latin typeface="Calibri" pitchFamily="34" charset="0"/>
              </a:rPr>
              <a:t> ya que Abraham estaba viviendo allí antes de la </a:t>
            </a:r>
            <a:r>
              <a:rPr lang="es-CO" sz="2400" dirty="0" err="1" smtClean="0">
                <a:latin typeface="Calibri" pitchFamily="34" charset="0"/>
              </a:rPr>
              <a:t>akeida</a:t>
            </a:r>
            <a:r>
              <a:rPr lang="es-CO" sz="2400" dirty="0" smtClean="0">
                <a:latin typeface="Calibri" pitchFamily="34" charset="0"/>
              </a:rPr>
              <a:t>.</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"Coloca ahora tu mano bajo mi muslo. Y te haré jurar que no tomarás mujer para mi hijo de las hijas de los cananeos..." (24:3)</a:t>
            </a:r>
            <a:endParaRPr lang="es-CO" sz="2400" dirty="0" smtClean="0"/>
          </a:p>
          <a:p>
            <a:r>
              <a:rPr lang="es-CO" sz="2400" dirty="0" smtClean="0"/>
              <a:t>Había una vez un judío del campo que llevaba a su vaca a la ciudad para que la sacrificaran. La ciudad más cercana en la que había un shojet (sacrificador ritual) se hallaba a una distancia considerable, y el judío estaba cansado. Alzó la vista y vio, a la distancia, viniendo en su dirección, lo que daba la impresión de ser un rabino muy distinguido.</a:t>
            </a:r>
          </a:p>
          <a:p>
            <a:r>
              <a:rPr lang="es-CO" sz="2400" dirty="0" smtClean="0"/>
              <a:t>Cuando el judío alcanzó al rabino, le preguntó si podía sacrificarle la vaca. El rabino respondió afirmativamente; sacó el cuchillo de shojet y se dispuso a sacrificar a la vaca.</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Luego, el rabino le preguntó al judío: "Entre nosotros... ¿me podría prestar un poco de dinero por unas semanas?"</a:t>
            </a:r>
          </a:p>
          <a:p>
            <a:r>
              <a:rPr lang="es-CO" sz="2400" dirty="0" smtClean="0"/>
              <a:t>El judío respondió: "Ojalá pudiera ayudarlo, pero la verdad es que yo a usted no lo conozco... No lo tome en forma personal, pero ¿quién me asegura que me va a devolver el dinero?"</a:t>
            </a:r>
          </a:p>
          <a:p>
            <a:r>
              <a:rPr lang="es-CO" sz="2400" dirty="0" smtClean="0"/>
              <a:t>El rabino lo miró a los ojos y le dijo: "Cuando se trata de plata, quiere referencias, pero con la vaca, no le importó que un perfecto extraño sacrificara su animal... ¿Acaso no le preocupa que tal vez coma carne no kasher?"</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Eliezer era el sirviente más leal de Abraham Avinu. Se hallaba a cargo de toda su fortuna. En ese sentido, Abraham confiaba en él plenamente. Pero en lo referente a temas espirituales, a la crucial elección de una esposa para Itzjak, la futura madre del pueblo judío, Abraham le hizo prestar juramento.</a:t>
            </a:r>
          </a:p>
          <a:p>
            <a:r>
              <a:rPr lang="es-CO" sz="2400" dirty="0" smtClean="0"/>
              <a:t>Si tanto cuidamos nuestra cuenta bancaria en este mundo, ¿acaso no deberíamos ocuparnos por lo menos en igual medida de nuestra cuenta en el Banco Nacional del Olam ha Ba (Mundo Venidero)?</a:t>
            </a:r>
          </a:p>
          <a:p>
            <a:r>
              <a:rPr lang="es-CO" sz="2400" dirty="0" smtClean="0"/>
              <a:t> (Basado en el Beer </a:t>
            </a:r>
            <a:r>
              <a:rPr lang="es-CO" sz="2400" dirty="0" err="1" smtClean="0"/>
              <a:t>Maim</a:t>
            </a:r>
            <a:r>
              <a:rPr lang="es-CO" sz="2400" dirty="0" smtClean="0"/>
              <a:t> Jaim, tal como oímos de boca de Rab </a:t>
            </a:r>
            <a:r>
              <a:rPr lang="es-CO" sz="2400" dirty="0" err="1" smtClean="0"/>
              <a:t>Calev</a:t>
            </a:r>
            <a:r>
              <a:rPr lang="es-CO" sz="2400" dirty="0" smtClean="0"/>
              <a:t> </a:t>
            </a:r>
            <a:r>
              <a:rPr lang="es-CO" sz="2400" dirty="0" err="1" smtClean="0"/>
              <a:t>Gestetner</a:t>
            </a:r>
            <a:r>
              <a:rPr lang="es-CO" sz="2400" dirty="0" smtClean="0"/>
              <a:t>, y una historia del </a:t>
            </a:r>
            <a:r>
              <a:rPr lang="es-CO" sz="2400" dirty="0" err="1" smtClean="0"/>
              <a:t>Maguid</a:t>
            </a:r>
            <a:r>
              <a:rPr lang="es-CO" sz="2400" dirty="0" smtClean="0"/>
              <a:t> de </a:t>
            </a:r>
            <a:r>
              <a:rPr lang="es-CO" sz="2400" dirty="0" err="1" smtClean="0"/>
              <a:t>Dubno</a:t>
            </a:r>
            <a:r>
              <a:rPr lang="es-CO" sz="2400" dirty="0" smtClean="0"/>
              <a:t>, tal como la oímos de boca de Rab </a:t>
            </a:r>
            <a:r>
              <a:rPr lang="es-CO" sz="2400" dirty="0" err="1" smtClean="0"/>
              <a:t>Reuven</a:t>
            </a:r>
            <a:r>
              <a:rPr lang="es-CO" sz="2400" dirty="0" smtClean="0"/>
              <a:t> </a:t>
            </a:r>
            <a:r>
              <a:rPr lang="es-CO" sz="2400" dirty="0" err="1" smtClean="0"/>
              <a:t>Subar</a:t>
            </a:r>
            <a:r>
              <a:rPr lang="es-CO" sz="2400" dirty="0" smtClean="0"/>
              <a:t>)</a:t>
            </a:r>
            <a:r>
              <a:rPr lang="he-IL" sz="2400" dirty="0" smtClean="0"/>
              <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24:10    </a:t>
            </a:r>
            <a:r>
              <a:rPr lang="es-ES" sz="2400" dirty="0" smtClean="0"/>
              <a:t>Y tomó el siervo diez camellos, de los camellos de su señor, y se fue, y todos los bienes de su señor estaban en sus manos. Y se levantó y fue a Aram </a:t>
            </a:r>
            <a:r>
              <a:rPr lang="es-ES" sz="2400" dirty="0" err="1" smtClean="0"/>
              <a:t>Naharáim</a:t>
            </a:r>
            <a:r>
              <a:rPr lang="es-ES" sz="2400" dirty="0" smtClean="0"/>
              <a:t> (Mesopotamia), a la ciudad de Najor.</a:t>
            </a:r>
          </a:p>
          <a:p>
            <a:r>
              <a:rPr lang="es-ES" sz="2400" b="1" dirty="0" smtClean="0"/>
              <a:t>Vayikaj </a:t>
            </a:r>
            <a:r>
              <a:rPr lang="es-ES" sz="2400" b="1" dirty="0" err="1" smtClean="0"/>
              <a:t>ha'eved</a:t>
            </a:r>
            <a:r>
              <a:rPr lang="es-ES" sz="2400" b="1" dirty="0" smtClean="0"/>
              <a:t> </a:t>
            </a:r>
            <a:r>
              <a:rPr lang="es-ES" sz="2400" b="1" dirty="0" err="1" smtClean="0"/>
              <a:t>asarah</a:t>
            </a:r>
            <a:r>
              <a:rPr lang="es-ES" sz="2400" b="1" dirty="0" smtClean="0"/>
              <a:t> </a:t>
            </a:r>
            <a:r>
              <a:rPr lang="es-ES" sz="2400" b="1" dirty="0" err="1" smtClean="0"/>
              <a:t>gemalim</a:t>
            </a:r>
            <a:r>
              <a:rPr lang="es-ES" sz="2400" b="1" dirty="0" smtClean="0"/>
              <a:t> </a:t>
            </a:r>
            <a:r>
              <a:rPr lang="es-ES" sz="2400" b="1" dirty="0" err="1" smtClean="0"/>
              <a:t>migmaley</a:t>
            </a:r>
            <a:r>
              <a:rPr lang="es-ES" sz="2400" b="1" dirty="0" smtClean="0"/>
              <a:t> </a:t>
            </a:r>
            <a:r>
              <a:rPr lang="es-ES" sz="2400" b="1" dirty="0" err="1" smtClean="0"/>
              <a:t>adonav</a:t>
            </a:r>
            <a:r>
              <a:rPr lang="es-ES" sz="2400" b="1" dirty="0" smtClean="0"/>
              <a:t> </a:t>
            </a:r>
            <a:r>
              <a:rPr lang="es-ES" sz="2400" b="1" dirty="0" err="1" smtClean="0"/>
              <a:t>vayelej</a:t>
            </a:r>
            <a:r>
              <a:rPr lang="es-ES" sz="2400" b="1" dirty="0" smtClean="0"/>
              <a:t> </a:t>
            </a:r>
            <a:r>
              <a:rPr lang="es-ES" sz="2400" b="1" dirty="0" err="1" smtClean="0"/>
              <a:t>vejol-tuv</a:t>
            </a:r>
            <a:r>
              <a:rPr lang="es-ES" sz="2400" b="1" dirty="0" smtClean="0"/>
              <a:t> </a:t>
            </a:r>
            <a:r>
              <a:rPr lang="es-ES" sz="2400" b="1" dirty="0" err="1" smtClean="0"/>
              <a:t>adonav</a:t>
            </a:r>
            <a:r>
              <a:rPr lang="es-ES" sz="2400" b="1" dirty="0" smtClean="0"/>
              <a:t> </a:t>
            </a:r>
            <a:r>
              <a:rPr lang="es-ES" sz="2400" b="1" dirty="0" err="1" smtClean="0"/>
              <a:t>beyado</a:t>
            </a:r>
            <a:r>
              <a:rPr lang="es-ES" sz="2400" b="1" dirty="0" smtClean="0"/>
              <a:t> </a:t>
            </a:r>
            <a:r>
              <a:rPr lang="es-ES" sz="2400" b="1" dirty="0" err="1" smtClean="0"/>
              <a:t>vayakom</a:t>
            </a:r>
            <a:r>
              <a:rPr lang="es-ES" sz="2400" b="1" dirty="0" smtClean="0"/>
              <a:t> </a:t>
            </a:r>
            <a:r>
              <a:rPr lang="es-ES" sz="2400" b="1" dirty="0" err="1" smtClean="0"/>
              <a:t>vayelej</a:t>
            </a:r>
            <a:r>
              <a:rPr lang="es-ES" sz="2400" b="1" dirty="0" smtClean="0"/>
              <a:t> el-Aram </a:t>
            </a:r>
            <a:r>
              <a:rPr lang="es-ES" sz="2400" b="1" dirty="0" err="1" smtClean="0"/>
              <a:t>Naharayim</a:t>
            </a:r>
            <a:r>
              <a:rPr lang="es-ES" sz="2400" b="1" dirty="0" smtClean="0"/>
              <a:t> el-ir Najor.</a:t>
            </a:r>
            <a:endParaRPr lang="es-ES" sz="2400" dirty="0" smtClean="0"/>
          </a:p>
          <a:p>
            <a:r>
              <a:rPr lang="es-MX" sz="2400" i="1" dirty="0" smtClean="0"/>
              <a:t>Según el Midrash, Abraham escribió un documento en el cual pasaba todos sus bienes a Isaac, su hijo. Era eso lo que Eliézer, siervo de Abraham, llevó consigo, para mostrarlo a los parientes de Rebeca, futura esposa de Isaac.</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24:15     </a:t>
            </a:r>
            <a:r>
              <a:rPr lang="es-MX" sz="2400" dirty="0" smtClean="0"/>
              <a:t>Y sucedió que antes de que él acabase de hablar, he aquí que surgía Rebeca, la que le nació a Betuel, hijo de Milcá, mujer de Najor, hermano de Abraham, con su cántaro sobre su hombro</a:t>
            </a:r>
            <a:r>
              <a:rPr lang="es-MX" sz="2400" b="1" dirty="0" smtClean="0"/>
              <a:t>.</a:t>
            </a:r>
            <a:endParaRPr lang="es-MX" sz="2400" dirty="0" smtClean="0"/>
          </a:p>
          <a:p>
            <a:r>
              <a:rPr lang="es-MX" sz="2400" b="1" dirty="0" err="1" smtClean="0"/>
              <a:t>Vayehi</a:t>
            </a:r>
            <a:r>
              <a:rPr lang="es-MX" sz="2400" b="1" dirty="0" smtClean="0"/>
              <a:t> </a:t>
            </a:r>
            <a:r>
              <a:rPr lang="es-MX" sz="2400" b="1" dirty="0" err="1" smtClean="0"/>
              <a:t>hu</a:t>
            </a:r>
            <a:r>
              <a:rPr lang="es-MX" sz="2400" b="1" dirty="0" smtClean="0"/>
              <a:t> </a:t>
            </a:r>
            <a:r>
              <a:rPr lang="es-MX" sz="2400" b="1" dirty="0" err="1" smtClean="0"/>
              <a:t>terem</a:t>
            </a:r>
            <a:r>
              <a:rPr lang="es-MX" sz="2400" b="1" dirty="0" smtClean="0"/>
              <a:t> </a:t>
            </a:r>
            <a:r>
              <a:rPr lang="es-MX" sz="2400" b="1" dirty="0" err="1" smtClean="0"/>
              <a:t>kilah</a:t>
            </a:r>
            <a:r>
              <a:rPr lang="es-MX" sz="2400" b="1" dirty="0" smtClean="0"/>
              <a:t> </a:t>
            </a:r>
            <a:r>
              <a:rPr lang="es-MX" sz="2400" b="1" dirty="0" err="1" smtClean="0"/>
              <a:t>ledaber</a:t>
            </a:r>
            <a:r>
              <a:rPr lang="es-MX" sz="2400" b="1" dirty="0" smtClean="0"/>
              <a:t> </a:t>
            </a:r>
            <a:r>
              <a:rPr lang="es-MX" sz="2400" b="1" dirty="0" err="1" smtClean="0"/>
              <a:t>vehineh</a:t>
            </a:r>
            <a:r>
              <a:rPr lang="es-MX" sz="2400" b="1" dirty="0" smtClean="0"/>
              <a:t> </a:t>
            </a:r>
            <a:r>
              <a:rPr lang="es-MX" sz="2400" b="1" dirty="0" err="1" smtClean="0"/>
              <a:t>Rivkah</a:t>
            </a:r>
            <a:r>
              <a:rPr lang="es-MX" sz="2400" b="1" dirty="0" smtClean="0"/>
              <a:t> </a:t>
            </a:r>
            <a:r>
              <a:rPr lang="es-MX" sz="2400" b="1" dirty="0" err="1" smtClean="0"/>
              <a:t>yotset</a:t>
            </a:r>
            <a:r>
              <a:rPr lang="es-MX" sz="2400" b="1" dirty="0" smtClean="0"/>
              <a:t> asher </a:t>
            </a:r>
            <a:r>
              <a:rPr lang="es-MX" sz="2400" b="1" dirty="0" err="1" smtClean="0"/>
              <a:t>yuldah</a:t>
            </a:r>
            <a:r>
              <a:rPr lang="es-MX" sz="2400" b="1" dirty="0" smtClean="0"/>
              <a:t> </a:t>
            </a:r>
            <a:r>
              <a:rPr lang="es-MX" sz="2400" b="1" dirty="0" err="1" smtClean="0"/>
              <a:t>li-Vetu'el</a:t>
            </a:r>
            <a:r>
              <a:rPr lang="es-MX" sz="2400" b="1" dirty="0" smtClean="0"/>
              <a:t> ben-</a:t>
            </a:r>
            <a:r>
              <a:rPr lang="es-MX" sz="2400" b="1" dirty="0" err="1" smtClean="0"/>
              <a:t>Milkah</a:t>
            </a:r>
            <a:r>
              <a:rPr lang="es-MX" sz="2400" b="1" dirty="0" smtClean="0"/>
              <a:t> </a:t>
            </a:r>
            <a:r>
              <a:rPr lang="es-MX" sz="2400" b="1" dirty="0" err="1" smtClean="0"/>
              <a:t>eshet</a:t>
            </a:r>
            <a:r>
              <a:rPr lang="es-MX" sz="2400" b="1" dirty="0" smtClean="0"/>
              <a:t> Najor </a:t>
            </a:r>
            <a:r>
              <a:rPr lang="es-MX" sz="2400" b="1" dirty="0" err="1" smtClean="0"/>
              <a:t>aji</a:t>
            </a:r>
            <a:r>
              <a:rPr lang="es-MX" sz="2400" b="1" dirty="0" smtClean="0"/>
              <a:t> Avraham </a:t>
            </a:r>
            <a:r>
              <a:rPr lang="es-MX" sz="2400" b="1" dirty="0" err="1" smtClean="0"/>
              <a:t>vejadah</a:t>
            </a:r>
            <a:r>
              <a:rPr lang="es-MX" sz="2400" b="1" dirty="0" smtClean="0"/>
              <a:t> al-</a:t>
            </a:r>
            <a:r>
              <a:rPr lang="es-MX" sz="2400" b="1" dirty="0" err="1" smtClean="0"/>
              <a:t>shijmah</a:t>
            </a:r>
            <a:r>
              <a:rPr lang="es-MX" sz="2400" b="1" dirty="0" smtClean="0"/>
              <a:t>.</a:t>
            </a:r>
            <a:endParaRPr lang="es-MX" sz="2400" dirty="0" smtClean="0"/>
          </a:p>
          <a:p>
            <a:r>
              <a:rPr lang="es-MX" sz="2400" b="1" dirty="0" smtClean="0"/>
              <a:t>24:16     </a:t>
            </a:r>
            <a:r>
              <a:rPr lang="es-MX" sz="2400" dirty="0" smtClean="0"/>
              <a:t>Y la muchacha era muy hermosa a la vista, virgen, y ningún hombre la había conocido; y descendió a la fuente, y llenó su cántaro y subió.</a:t>
            </a:r>
          </a:p>
          <a:p>
            <a:r>
              <a:rPr lang="es-MX" sz="2400" b="1" dirty="0" err="1" smtClean="0"/>
              <a:t>Vehana'arah</a:t>
            </a:r>
            <a:r>
              <a:rPr lang="es-MX" sz="2400" b="1" dirty="0" smtClean="0"/>
              <a:t> </a:t>
            </a:r>
            <a:r>
              <a:rPr lang="es-MX" sz="2400" b="1" dirty="0" err="1" smtClean="0"/>
              <a:t>tovat</a:t>
            </a:r>
            <a:r>
              <a:rPr lang="es-MX" sz="2400" b="1" dirty="0" smtClean="0"/>
              <a:t> </a:t>
            </a:r>
            <a:r>
              <a:rPr lang="es-MX" sz="2400" b="1" dirty="0" err="1" smtClean="0"/>
              <a:t>mar'eh</a:t>
            </a:r>
            <a:r>
              <a:rPr lang="es-MX" sz="2400" b="1" dirty="0" smtClean="0"/>
              <a:t> </a:t>
            </a:r>
            <a:r>
              <a:rPr lang="es-MX" sz="2400" b="1" dirty="0" err="1" smtClean="0"/>
              <a:t>me'od</a:t>
            </a:r>
            <a:r>
              <a:rPr lang="es-MX" sz="2400" b="1" dirty="0" smtClean="0"/>
              <a:t> </a:t>
            </a:r>
            <a:r>
              <a:rPr lang="es-MX" sz="2400" b="1" dirty="0" err="1" smtClean="0"/>
              <a:t>betulah</a:t>
            </a:r>
            <a:r>
              <a:rPr lang="es-MX" sz="2400" b="1" dirty="0" smtClean="0"/>
              <a:t> </a:t>
            </a:r>
            <a:r>
              <a:rPr lang="es-MX" sz="2400" b="1" dirty="0" err="1" smtClean="0"/>
              <a:t>ve'ish</a:t>
            </a:r>
            <a:r>
              <a:rPr lang="es-MX" sz="2400" b="1" dirty="0" smtClean="0"/>
              <a:t> lo </a:t>
            </a:r>
            <a:r>
              <a:rPr lang="es-MX" sz="2400" b="1" dirty="0" err="1" smtClean="0"/>
              <a:t>yeda'ah</a:t>
            </a:r>
            <a:r>
              <a:rPr lang="es-MX" sz="2400" b="1" dirty="0" smtClean="0"/>
              <a:t> </a:t>
            </a:r>
            <a:r>
              <a:rPr lang="es-MX" sz="2400" b="1" dirty="0" err="1" smtClean="0"/>
              <a:t>vatered</a:t>
            </a:r>
            <a:r>
              <a:rPr lang="es-MX" sz="2400" b="1" dirty="0" smtClean="0"/>
              <a:t> </a:t>
            </a:r>
            <a:r>
              <a:rPr lang="es-MX" sz="2400" b="1" dirty="0" err="1" smtClean="0"/>
              <a:t>ha'aynah</a:t>
            </a:r>
            <a:r>
              <a:rPr lang="es-MX" sz="2400" b="1" dirty="0" smtClean="0"/>
              <a:t> </a:t>
            </a:r>
            <a:r>
              <a:rPr lang="es-MX" sz="2400" b="1" dirty="0" err="1" smtClean="0"/>
              <a:t>vatemale</a:t>
            </a:r>
            <a:r>
              <a:rPr lang="es-MX" sz="2400" b="1" dirty="0" smtClean="0"/>
              <a:t> </a:t>
            </a:r>
            <a:r>
              <a:rPr lang="es-MX" sz="2400" b="1" dirty="0" err="1" smtClean="0"/>
              <a:t>jadah</a:t>
            </a:r>
            <a:r>
              <a:rPr lang="es-MX" sz="2400" b="1" dirty="0" smtClean="0"/>
              <a:t> </a:t>
            </a:r>
            <a:r>
              <a:rPr lang="es-MX" sz="2400" b="1" dirty="0" err="1" smtClean="0"/>
              <a:t>vata'al</a:t>
            </a:r>
            <a:r>
              <a:rPr lang="es-MX" sz="2400" b="1" dirty="0" smtClean="0"/>
              <a:t>.</a:t>
            </a:r>
            <a:endParaRPr lang="es-MX" sz="24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La Toráh en Parashá Toledot nos dice que Itzjak tenía 40 años cuando tomó a Rivká por esposa:</a:t>
            </a:r>
          </a:p>
          <a:p>
            <a:r>
              <a:rPr lang="es-MX" sz="2400" b="1" dirty="0" smtClean="0"/>
              <a:t>25:20</a:t>
            </a:r>
            <a:r>
              <a:rPr lang="es-MX" sz="2400" dirty="0" smtClean="0"/>
              <a:t>     Y tenía Isaac cuarenta años de edad cuando tomó para él por mujer a Rebeca, hija de Betuel el arameo, de </a:t>
            </a:r>
            <a:r>
              <a:rPr lang="es-MX" sz="2400" dirty="0" err="1" smtClean="0"/>
              <a:t>Padán</a:t>
            </a:r>
            <a:r>
              <a:rPr lang="es-MX" sz="2400" dirty="0" smtClean="0"/>
              <a:t>-Aram; hermana de </a:t>
            </a:r>
            <a:r>
              <a:rPr lang="es-MX" sz="2400" dirty="0" err="1" smtClean="0"/>
              <a:t>Laván</a:t>
            </a:r>
            <a:r>
              <a:rPr lang="es-MX" sz="2400" dirty="0" smtClean="0"/>
              <a:t> el arameo.</a:t>
            </a:r>
          </a:p>
          <a:p>
            <a:r>
              <a:rPr lang="es-MX" sz="2400" b="1" dirty="0" err="1" smtClean="0"/>
              <a:t>Vayehi</a:t>
            </a:r>
            <a:r>
              <a:rPr lang="es-MX" sz="2400" b="1" dirty="0" smtClean="0"/>
              <a:t> </a:t>
            </a:r>
            <a:r>
              <a:rPr lang="es-MX" sz="2400" b="1" dirty="0" err="1" smtClean="0"/>
              <a:t>Yitsjak</a:t>
            </a:r>
            <a:r>
              <a:rPr lang="es-MX" sz="2400" b="1" dirty="0" smtClean="0"/>
              <a:t> ben-</a:t>
            </a:r>
            <a:r>
              <a:rPr lang="es-MX" sz="2400" b="1" dirty="0" err="1" smtClean="0"/>
              <a:t>arba'im</a:t>
            </a:r>
            <a:r>
              <a:rPr lang="es-MX" sz="2400" b="1" dirty="0" smtClean="0"/>
              <a:t> </a:t>
            </a:r>
            <a:r>
              <a:rPr lang="es-MX" sz="2400" b="1" dirty="0" err="1" smtClean="0"/>
              <a:t>shanah</a:t>
            </a:r>
            <a:r>
              <a:rPr lang="es-MX" sz="2400" b="1" dirty="0" smtClean="0"/>
              <a:t> </a:t>
            </a:r>
            <a:r>
              <a:rPr lang="es-MX" sz="2400" b="1" dirty="0" err="1" smtClean="0"/>
              <a:t>bekajto</a:t>
            </a:r>
            <a:r>
              <a:rPr lang="es-MX" sz="2400" b="1" dirty="0" smtClean="0"/>
              <a:t> et-</a:t>
            </a:r>
            <a:r>
              <a:rPr lang="es-MX" sz="2400" b="1" dirty="0" err="1" smtClean="0"/>
              <a:t>Rivkah</a:t>
            </a:r>
            <a:r>
              <a:rPr lang="es-MX" sz="2400" b="1" dirty="0" smtClean="0"/>
              <a:t> bat-</a:t>
            </a:r>
            <a:r>
              <a:rPr lang="es-MX" sz="2400" b="1" dirty="0" err="1" smtClean="0"/>
              <a:t>Betu'el</a:t>
            </a:r>
            <a:r>
              <a:rPr lang="es-MX" sz="2400" b="1" dirty="0" smtClean="0"/>
              <a:t> </a:t>
            </a:r>
            <a:r>
              <a:rPr lang="es-MX" sz="2400" b="1" dirty="0" err="1" smtClean="0"/>
              <a:t>ha'Arami</a:t>
            </a:r>
            <a:r>
              <a:rPr lang="es-MX" sz="2400" b="1" dirty="0" smtClean="0"/>
              <a:t> </a:t>
            </a:r>
            <a:r>
              <a:rPr lang="es-MX" sz="2400" b="1" dirty="0" err="1" smtClean="0"/>
              <a:t>miPadan</a:t>
            </a:r>
            <a:r>
              <a:rPr lang="es-MX" sz="2400" b="1" dirty="0" smtClean="0"/>
              <a:t> Aram </a:t>
            </a:r>
            <a:r>
              <a:rPr lang="es-MX" sz="2400" b="1" dirty="0" err="1" smtClean="0"/>
              <a:t>ajot</a:t>
            </a:r>
            <a:r>
              <a:rPr lang="es-MX" sz="2400" b="1" dirty="0" smtClean="0"/>
              <a:t> Lavan </a:t>
            </a:r>
            <a:r>
              <a:rPr lang="es-MX" sz="2400" b="1" dirty="0" err="1" smtClean="0"/>
              <a:t>ha'Arami</a:t>
            </a:r>
            <a:r>
              <a:rPr lang="es-MX" sz="2400" b="1" dirty="0" smtClean="0"/>
              <a:t> lo </a:t>
            </a:r>
            <a:r>
              <a:rPr lang="es-MX" sz="2400" b="1" dirty="0" err="1" smtClean="0"/>
              <a:t>le'ishah</a:t>
            </a:r>
            <a:r>
              <a:rPr lang="es-MX" sz="2400" b="1" dirty="0" smtClean="0"/>
              <a:t>.</a:t>
            </a:r>
            <a:endParaRPr lang="es-MX" sz="2400" dirty="0" smtClean="0"/>
          </a:p>
          <a:p>
            <a:r>
              <a:rPr lang="es-MX" sz="2400" dirty="0" smtClean="0"/>
              <a:t>En su explicación Rashí asegura que Rivká era una niña:</a:t>
            </a:r>
            <a:endParaRPr lang="es-MX" sz="24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dirty="0" smtClean="0"/>
              <a:t>“Pues cuando Abraham vino de Monte Moriá, se le anunció que había nacido Rivká, e Itzjak contaba con treinta y siete (37) años. Pues en ese mismo periodo Sará murió, y desde que nació Itzjak hasta que tuvo lugar la Atadura de Itzjak –cuando Sara murió- transcurrieron 37 años.</a:t>
            </a:r>
          </a:p>
          <a:p>
            <a:r>
              <a:rPr lang="es-MX" sz="2400" dirty="0" smtClean="0"/>
              <a:t>Porque ella (Sara) tenía noventa años cuando nació Itzjak y ciento veintisiete cuando murió.</a:t>
            </a:r>
          </a:p>
          <a:p>
            <a:r>
              <a:rPr lang="es-MX" sz="2400" dirty="0" smtClean="0"/>
              <a:t>Así pues, Itzjak contaba con treinta y siete años y en esa misma época nació Rivká. </a:t>
            </a:r>
          </a:p>
          <a:p>
            <a:r>
              <a:rPr lang="es-MX" sz="2400" dirty="0" smtClean="0"/>
              <a:t>Itzjak la aguardó tres años hasta que fuera apta para tener relaciones sexuales y luego se casó con ella”</a:t>
            </a:r>
            <a:endParaRPr lang="es-MX" sz="24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Podría una niña de 3 años de edad cargar un cántaro de agua?</a:t>
            </a:r>
          </a:p>
          <a:p>
            <a:r>
              <a:rPr lang="es-MX" sz="2400" b="1" dirty="0" smtClean="0"/>
              <a:t>24:45     </a:t>
            </a:r>
            <a:r>
              <a:rPr lang="es-MX" sz="2400" dirty="0" smtClean="0"/>
              <a:t>Antes que yo terminase de hablar en mi corazón, he aquí que Rebeca salía con su cántaro sobre su hombro; y descendió a la fuente y sacó agua, y yo le dije : Dame de beber, te ruego.</a:t>
            </a:r>
          </a:p>
          <a:p>
            <a:r>
              <a:rPr lang="es-MX" sz="2400" b="1" dirty="0" smtClean="0"/>
              <a:t>Ani </a:t>
            </a:r>
            <a:r>
              <a:rPr lang="es-MX" sz="2400" b="1" dirty="0" err="1" smtClean="0"/>
              <a:t>terem</a:t>
            </a:r>
            <a:r>
              <a:rPr lang="es-MX" sz="2400" b="1" dirty="0" smtClean="0"/>
              <a:t> </a:t>
            </a:r>
            <a:r>
              <a:rPr lang="es-MX" sz="2400" b="1" dirty="0" err="1" smtClean="0"/>
              <a:t>ajaleh</a:t>
            </a:r>
            <a:r>
              <a:rPr lang="es-MX" sz="2400" b="1" dirty="0" smtClean="0"/>
              <a:t> </a:t>
            </a:r>
            <a:r>
              <a:rPr lang="es-MX" sz="2400" b="1" dirty="0" err="1" smtClean="0"/>
              <a:t>ledaber</a:t>
            </a:r>
            <a:r>
              <a:rPr lang="es-MX" sz="2400" b="1" dirty="0" smtClean="0"/>
              <a:t> el-</a:t>
            </a:r>
            <a:r>
              <a:rPr lang="es-MX" sz="2400" b="1" dirty="0" err="1" smtClean="0"/>
              <a:t>libi</a:t>
            </a:r>
            <a:r>
              <a:rPr lang="es-MX" sz="2400" b="1" dirty="0" smtClean="0"/>
              <a:t> </a:t>
            </a:r>
            <a:r>
              <a:rPr lang="es-MX" sz="2400" b="1" dirty="0" err="1" smtClean="0"/>
              <a:t>vehineh</a:t>
            </a:r>
            <a:r>
              <a:rPr lang="es-MX" sz="2400" b="1" dirty="0" smtClean="0"/>
              <a:t> </a:t>
            </a:r>
            <a:r>
              <a:rPr lang="es-MX" sz="2400" b="1" dirty="0" err="1" smtClean="0"/>
              <a:t>Rivkah</a:t>
            </a:r>
            <a:r>
              <a:rPr lang="es-MX" sz="2400" b="1" dirty="0" smtClean="0"/>
              <a:t> </a:t>
            </a:r>
            <a:r>
              <a:rPr lang="es-MX" sz="2400" b="1" dirty="0" err="1" smtClean="0"/>
              <a:t>yotset</a:t>
            </a:r>
            <a:r>
              <a:rPr lang="es-MX" sz="2400" b="1" dirty="0" smtClean="0"/>
              <a:t> </a:t>
            </a:r>
            <a:r>
              <a:rPr lang="es-MX" sz="2400" b="1" dirty="0" err="1" smtClean="0"/>
              <a:t>vejadah</a:t>
            </a:r>
            <a:r>
              <a:rPr lang="es-MX" sz="2400" b="1" dirty="0" smtClean="0"/>
              <a:t> al-</a:t>
            </a:r>
            <a:r>
              <a:rPr lang="es-MX" sz="2400" b="1" dirty="0" err="1" smtClean="0"/>
              <a:t>shijmah</a:t>
            </a:r>
            <a:r>
              <a:rPr lang="es-MX" sz="2400" b="1" dirty="0" smtClean="0"/>
              <a:t> </a:t>
            </a:r>
            <a:r>
              <a:rPr lang="es-MX" sz="2400" b="1" dirty="0" err="1" smtClean="0"/>
              <a:t>vatered</a:t>
            </a:r>
            <a:r>
              <a:rPr lang="es-MX" sz="2400" b="1" dirty="0" smtClean="0"/>
              <a:t> </a:t>
            </a:r>
            <a:r>
              <a:rPr lang="es-MX" sz="2400" b="1" dirty="0" err="1" smtClean="0"/>
              <a:t>ha'ayenah</a:t>
            </a:r>
            <a:r>
              <a:rPr lang="es-MX" sz="2400" b="1" dirty="0" smtClean="0"/>
              <a:t> </a:t>
            </a:r>
            <a:r>
              <a:rPr lang="es-MX" sz="2400" b="1" dirty="0" err="1" smtClean="0"/>
              <a:t>vatish'av</a:t>
            </a:r>
            <a:r>
              <a:rPr lang="es-MX" sz="2400" b="1" dirty="0" smtClean="0"/>
              <a:t> </a:t>
            </a:r>
            <a:r>
              <a:rPr lang="es-MX" sz="2400" b="1" dirty="0" err="1" smtClean="0"/>
              <a:t>va'omar</a:t>
            </a:r>
            <a:r>
              <a:rPr lang="es-MX" sz="2400" b="1" dirty="0" smtClean="0"/>
              <a:t> </a:t>
            </a:r>
            <a:r>
              <a:rPr lang="es-MX" sz="2400" b="1" dirty="0" err="1" smtClean="0"/>
              <a:t>eleyha</a:t>
            </a:r>
            <a:r>
              <a:rPr lang="es-MX" sz="2400" b="1" dirty="0" smtClean="0"/>
              <a:t> </a:t>
            </a:r>
            <a:r>
              <a:rPr lang="es-MX" sz="2400" b="1" dirty="0" err="1" smtClean="0"/>
              <a:t>haskini</a:t>
            </a:r>
            <a:r>
              <a:rPr lang="es-MX" sz="2400" b="1" dirty="0" smtClean="0"/>
              <a:t> </a:t>
            </a:r>
            <a:r>
              <a:rPr lang="es-MX" sz="2400" b="1" dirty="0" err="1" smtClean="0"/>
              <a:t>na</a:t>
            </a:r>
            <a:r>
              <a:rPr lang="es-MX" sz="2400" b="1" dirty="0" smtClean="0"/>
              <a:t>.</a:t>
            </a:r>
            <a:endParaRPr lang="es-MX" sz="2400" dirty="0" smtClean="0"/>
          </a:p>
          <a:p>
            <a:endParaRPr lang="es-MX" sz="2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24:46     </a:t>
            </a:r>
            <a:r>
              <a:rPr lang="es-MX" sz="2400" dirty="0" smtClean="0"/>
              <a:t>Y se dio prisa, y bajó su cántaro, y dijo: Bebe, y también a tus camellos daré de beber. Y bebí, y también a los camellos dio de beber.</a:t>
            </a:r>
          </a:p>
          <a:p>
            <a:r>
              <a:rPr lang="es-MX" sz="2400" b="1" dirty="0" err="1" smtClean="0"/>
              <a:t>Vatemaher</a:t>
            </a:r>
            <a:r>
              <a:rPr lang="es-MX" sz="2400" b="1" dirty="0" smtClean="0"/>
              <a:t> </a:t>
            </a:r>
            <a:r>
              <a:rPr lang="es-MX" sz="2400" b="1" dirty="0" err="1" smtClean="0"/>
              <a:t>vatored</a:t>
            </a:r>
            <a:r>
              <a:rPr lang="es-MX" sz="2400" b="1" dirty="0" smtClean="0"/>
              <a:t> </a:t>
            </a:r>
            <a:r>
              <a:rPr lang="es-MX" sz="2400" b="1" dirty="0" err="1" smtClean="0"/>
              <a:t>kadah</a:t>
            </a:r>
            <a:r>
              <a:rPr lang="es-MX" sz="2400" b="1" dirty="0" smtClean="0"/>
              <a:t> </a:t>
            </a:r>
            <a:r>
              <a:rPr lang="es-MX" sz="2400" b="1" dirty="0" err="1" smtClean="0"/>
              <a:t>me'aleyha</a:t>
            </a:r>
            <a:r>
              <a:rPr lang="es-MX" sz="2400" b="1" dirty="0" smtClean="0"/>
              <a:t> </a:t>
            </a:r>
            <a:r>
              <a:rPr lang="es-MX" sz="2400" b="1" dirty="0" err="1" smtClean="0"/>
              <a:t>vatomer</a:t>
            </a:r>
            <a:r>
              <a:rPr lang="es-MX" sz="2400" b="1" dirty="0" smtClean="0"/>
              <a:t> </a:t>
            </a:r>
            <a:r>
              <a:rPr lang="es-MX" sz="2400" b="1" dirty="0" err="1" smtClean="0"/>
              <a:t>sheteh</a:t>
            </a:r>
            <a:r>
              <a:rPr lang="es-MX" sz="2400" b="1" dirty="0" smtClean="0"/>
              <a:t> </a:t>
            </a:r>
            <a:r>
              <a:rPr lang="es-MX" sz="2400" b="1" dirty="0" err="1" smtClean="0"/>
              <a:t>vegam-gemaleyja</a:t>
            </a:r>
            <a:r>
              <a:rPr lang="es-MX" sz="2400" b="1" dirty="0" smtClean="0"/>
              <a:t> </a:t>
            </a:r>
            <a:r>
              <a:rPr lang="es-MX" sz="2400" b="1" dirty="0" err="1" smtClean="0"/>
              <a:t>ashkeh</a:t>
            </a:r>
            <a:r>
              <a:rPr lang="es-MX" sz="2400" b="1" dirty="0" smtClean="0"/>
              <a:t> </a:t>
            </a:r>
            <a:r>
              <a:rPr lang="es-MX" sz="2400" b="1" dirty="0" err="1" smtClean="0"/>
              <a:t>va'esht</a:t>
            </a:r>
            <a:r>
              <a:rPr lang="es-MX" sz="2400" b="1" dirty="0" smtClean="0"/>
              <a:t> </a:t>
            </a:r>
            <a:r>
              <a:rPr lang="es-MX" sz="2400" b="1" dirty="0" err="1" smtClean="0"/>
              <a:t>vegam</a:t>
            </a:r>
            <a:r>
              <a:rPr lang="es-MX" sz="2400" b="1" dirty="0" smtClean="0"/>
              <a:t> </a:t>
            </a:r>
            <a:r>
              <a:rPr lang="es-MX" sz="2400" b="1" dirty="0" err="1" smtClean="0"/>
              <a:t>hagemalim</a:t>
            </a:r>
            <a:r>
              <a:rPr lang="es-MX" sz="2400" b="1" dirty="0" smtClean="0"/>
              <a:t> </a:t>
            </a:r>
            <a:r>
              <a:rPr lang="es-MX" sz="2400" b="1" dirty="0" err="1" smtClean="0"/>
              <a:t>hishkatah</a:t>
            </a:r>
            <a:r>
              <a:rPr lang="es-MX" sz="2400" b="1" dirty="0" smtClean="0"/>
              <a:t>.</a:t>
            </a:r>
            <a:endParaRPr lang="es-MX" sz="2400" dirty="0" smtClean="0"/>
          </a:p>
          <a:p>
            <a:r>
              <a:rPr lang="es-MX" sz="2400" dirty="0" smtClean="0"/>
              <a:t>No solamente carga el cántaro con agua, sino que le da de beber muchas veces a los camellos.</a:t>
            </a:r>
            <a:endParaRPr lang="es-MX" sz="24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24:47     </a:t>
            </a:r>
            <a:r>
              <a:rPr lang="es-MX" sz="2400" dirty="0" smtClean="0"/>
              <a:t>Y le pregunté a ella: ¿De quién eres hija? Y dijo: Hija de Betuel, hijo de Najor, a quien Milcá le parió. Y puse el aro sobre su nariz, y las pulseras sobre sus manos.</a:t>
            </a:r>
          </a:p>
          <a:p>
            <a:r>
              <a:rPr lang="es-MX" sz="2400" b="1" dirty="0" err="1" smtClean="0"/>
              <a:t>Va'esh'al</a:t>
            </a:r>
            <a:r>
              <a:rPr lang="es-MX" sz="2400" b="1" dirty="0" smtClean="0"/>
              <a:t> </a:t>
            </a:r>
            <a:r>
              <a:rPr lang="es-MX" sz="2400" b="1" dirty="0" err="1" smtClean="0"/>
              <a:t>otah</a:t>
            </a:r>
            <a:r>
              <a:rPr lang="es-MX" sz="2400" b="1" dirty="0" smtClean="0"/>
              <a:t> </a:t>
            </a:r>
            <a:r>
              <a:rPr lang="es-MX" sz="2400" b="1" dirty="0" err="1" smtClean="0"/>
              <a:t>va'omar</a:t>
            </a:r>
            <a:r>
              <a:rPr lang="es-MX" sz="2400" b="1" dirty="0" smtClean="0"/>
              <a:t> bat-mi at </a:t>
            </a:r>
            <a:r>
              <a:rPr lang="es-MX" sz="2400" b="1" dirty="0" err="1" smtClean="0"/>
              <a:t>vatomer</a:t>
            </a:r>
            <a:r>
              <a:rPr lang="es-MX" sz="2400" b="1" dirty="0" smtClean="0"/>
              <a:t> bat-</a:t>
            </a:r>
            <a:r>
              <a:rPr lang="es-MX" sz="2400" b="1" dirty="0" err="1" smtClean="0"/>
              <a:t>Betu'el</a:t>
            </a:r>
            <a:r>
              <a:rPr lang="es-MX" sz="2400" b="1" dirty="0" smtClean="0"/>
              <a:t> ben-Najor asher </a:t>
            </a:r>
            <a:r>
              <a:rPr lang="es-MX" sz="2400" b="1" dirty="0" err="1" smtClean="0"/>
              <a:t>yaldah</a:t>
            </a:r>
            <a:r>
              <a:rPr lang="es-MX" sz="2400" b="1" dirty="0" smtClean="0"/>
              <a:t>-lo </a:t>
            </a:r>
            <a:r>
              <a:rPr lang="es-MX" sz="2400" b="1" dirty="0" err="1" smtClean="0"/>
              <a:t>Milkah</a:t>
            </a:r>
            <a:r>
              <a:rPr lang="es-MX" sz="2400" b="1" dirty="0" smtClean="0"/>
              <a:t> </a:t>
            </a:r>
            <a:r>
              <a:rPr lang="es-MX" sz="2400" b="1" dirty="0" err="1" smtClean="0"/>
              <a:t>va'asim</a:t>
            </a:r>
            <a:r>
              <a:rPr lang="es-MX" sz="2400" b="1" dirty="0" smtClean="0"/>
              <a:t> </a:t>
            </a:r>
            <a:r>
              <a:rPr lang="es-MX" sz="2400" b="1" dirty="0" err="1" smtClean="0"/>
              <a:t>hanezem</a:t>
            </a:r>
            <a:r>
              <a:rPr lang="es-MX" sz="2400" b="1" dirty="0" smtClean="0"/>
              <a:t> al-</a:t>
            </a:r>
            <a:r>
              <a:rPr lang="es-MX" sz="2400" b="1" dirty="0" err="1" smtClean="0"/>
              <a:t>apah</a:t>
            </a:r>
            <a:r>
              <a:rPr lang="es-MX" sz="2400" b="1" dirty="0" smtClean="0"/>
              <a:t> </a:t>
            </a:r>
            <a:r>
              <a:rPr lang="es-MX" sz="2400" b="1" dirty="0" err="1" smtClean="0"/>
              <a:t>vehatsmidim</a:t>
            </a:r>
            <a:r>
              <a:rPr lang="es-MX" sz="2400" b="1" dirty="0" smtClean="0"/>
              <a:t> al-</a:t>
            </a:r>
            <a:r>
              <a:rPr lang="es-MX" sz="2400" b="1" dirty="0" err="1" smtClean="0"/>
              <a:t>yadeyha</a:t>
            </a:r>
            <a:r>
              <a:rPr lang="es-MX" sz="2400" b="1" dirty="0" smtClean="0"/>
              <a:t>.</a:t>
            </a:r>
          </a:p>
          <a:p>
            <a:r>
              <a:rPr lang="es-MX" sz="2400" dirty="0" smtClean="0"/>
              <a:t>Aquí Eliezer le coloca joyas en su nariz y pulseras sobre sus manos. Las manos de una niña de 3 años?</a:t>
            </a:r>
          </a:p>
          <a:p>
            <a:r>
              <a:rPr lang="es-MX" sz="2400" b="1" dirty="0" smtClean="0"/>
              <a:t>24:51     </a:t>
            </a:r>
            <a:r>
              <a:rPr lang="es-MX" sz="2400" dirty="0" smtClean="0"/>
              <a:t>He aquí a Rebeca delante de ti; tómala y llévala, y sea mujer de tu señor como habló el Eterno.</a:t>
            </a:r>
          </a:p>
          <a:p>
            <a:r>
              <a:rPr lang="es-MX" sz="2400" b="1" dirty="0" err="1" smtClean="0"/>
              <a:t>Hineh-Rivkah</a:t>
            </a:r>
            <a:r>
              <a:rPr lang="es-MX" sz="2400" b="1" dirty="0" smtClean="0"/>
              <a:t> </a:t>
            </a:r>
            <a:r>
              <a:rPr lang="es-MX" sz="2400" b="1" dirty="0" err="1" smtClean="0"/>
              <a:t>lefaneyja</a:t>
            </a:r>
            <a:r>
              <a:rPr lang="es-MX" sz="2400" b="1" dirty="0" smtClean="0"/>
              <a:t> </a:t>
            </a:r>
            <a:r>
              <a:rPr lang="es-MX" sz="2400" b="1" dirty="0" err="1" smtClean="0"/>
              <a:t>kaj</a:t>
            </a:r>
            <a:r>
              <a:rPr lang="es-MX" sz="2400" b="1" dirty="0" smtClean="0"/>
              <a:t> </a:t>
            </a:r>
            <a:r>
              <a:rPr lang="es-MX" sz="2400" b="1" dirty="0" err="1" smtClean="0"/>
              <a:t>valej</a:t>
            </a:r>
            <a:r>
              <a:rPr lang="es-MX" sz="2400" b="1" dirty="0" smtClean="0"/>
              <a:t> </a:t>
            </a:r>
            <a:r>
              <a:rPr lang="es-MX" sz="2400" b="1" dirty="0" err="1" smtClean="0"/>
              <a:t>utehi</a:t>
            </a:r>
            <a:r>
              <a:rPr lang="es-MX" sz="2400" b="1" dirty="0" smtClean="0"/>
              <a:t> </a:t>
            </a:r>
            <a:r>
              <a:rPr lang="es-MX" sz="2400" b="1" dirty="0" err="1" smtClean="0"/>
              <a:t>ishah</a:t>
            </a:r>
            <a:r>
              <a:rPr lang="es-MX" sz="2400" b="1" dirty="0" smtClean="0"/>
              <a:t> leven-</a:t>
            </a:r>
            <a:r>
              <a:rPr lang="es-MX" sz="2400" b="1" dirty="0" err="1" smtClean="0"/>
              <a:t>adoneyja</a:t>
            </a:r>
            <a:r>
              <a:rPr lang="es-MX" sz="2400" b="1" dirty="0" smtClean="0"/>
              <a:t> </a:t>
            </a:r>
            <a:r>
              <a:rPr lang="es-MX" sz="2400" b="1" dirty="0" err="1" smtClean="0"/>
              <a:t>ka'asher</a:t>
            </a:r>
            <a:r>
              <a:rPr lang="es-MX" sz="2400" b="1" dirty="0" smtClean="0"/>
              <a:t> </a:t>
            </a:r>
            <a:r>
              <a:rPr lang="es-MX" sz="2400" b="1" dirty="0" err="1" smtClean="0"/>
              <a:t>diber</a:t>
            </a:r>
            <a:r>
              <a:rPr lang="es-MX" sz="2400" b="1" dirty="0" smtClean="0"/>
              <a:t> Adonay.</a:t>
            </a:r>
            <a:endParaRPr lang="es-MX"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24:57     </a:t>
            </a:r>
            <a:r>
              <a:rPr lang="es-MX" sz="2400" dirty="0" smtClean="0"/>
              <a:t>Y dijeron: Llamemos a la doncella y preguntemos su opinión. </a:t>
            </a:r>
          </a:p>
          <a:p>
            <a:r>
              <a:rPr lang="es-MX" sz="2400" b="1" dirty="0" err="1" smtClean="0"/>
              <a:t>Vayomeru</a:t>
            </a:r>
            <a:r>
              <a:rPr lang="es-MX" sz="2400" b="1" dirty="0" smtClean="0"/>
              <a:t> </a:t>
            </a:r>
            <a:r>
              <a:rPr lang="es-MX" sz="2400" b="1" dirty="0" err="1" smtClean="0"/>
              <a:t>nikra</a:t>
            </a:r>
            <a:r>
              <a:rPr lang="es-MX" sz="2400" b="1" dirty="0" smtClean="0"/>
              <a:t> </a:t>
            </a:r>
            <a:r>
              <a:rPr lang="es-MX" sz="2400" b="1" dirty="0" err="1" smtClean="0"/>
              <a:t>lana'arah</a:t>
            </a:r>
            <a:r>
              <a:rPr lang="es-MX" sz="2400" b="1" dirty="0" smtClean="0"/>
              <a:t> </a:t>
            </a:r>
            <a:r>
              <a:rPr lang="es-MX" sz="2400" b="1" dirty="0" err="1" smtClean="0"/>
              <a:t>venish'alah</a:t>
            </a:r>
            <a:r>
              <a:rPr lang="es-MX" sz="2400" b="1" dirty="0" smtClean="0"/>
              <a:t> et-</a:t>
            </a:r>
            <a:r>
              <a:rPr lang="es-MX" sz="2400" b="1" dirty="0" err="1" smtClean="0"/>
              <a:t>piha</a:t>
            </a:r>
            <a:r>
              <a:rPr lang="es-MX" sz="2400" b="1" dirty="0" smtClean="0"/>
              <a:t>.</a:t>
            </a:r>
            <a:endParaRPr lang="es-MX" sz="2400" dirty="0" smtClean="0"/>
          </a:p>
          <a:p>
            <a:r>
              <a:rPr lang="es-MX" sz="2400" b="1" dirty="0" smtClean="0"/>
              <a:t>24:58     </a:t>
            </a:r>
            <a:r>
              <a:rPr lang="es-MX" sz="2400" dirty="0" smtClean="0"/>
              <a:t>Y llamaron a Rebeca y le dijeron: ¿Irás tú con este hombre? Y dijo: Iré.</a:t>
            </a:r>
          </a:p>
          <a:p>
            <a:r>
              <a:rPr lang="es-MX" sz="2400" b="1" dirty="0" err="1" smtClean="0"/>
              <a:t>Vayikre'u</a:t>
            </a:r>
            <a:r>
              <a:rPr lang="es-MX" sz="2400" b="1" dirty="0" smtClean="0"/>
              <a:t> le-</a:t>
            </a:r>
            <a:r>
              <a:rPr lang="es-MX" sz="2400" b="1" dirty="0" err="1" smtClean="0"/>
              <a:t>Rivkah</a:t>
            </a:r>
            <a:r>
              <a:rPr lang="es-MX" sz="2400" b="1" dirty="0" smtClean="0"/>
              <a:t> </a:t>
            </a:r>
            <a:r>
              <a:rPr lang="es-MX" sz="2400" b="1" dirty="0" err="1" smtClean="0"/>
              <a:t>vayomeru</a:t>
            </a:r>
            <a:r>
              <a:rPr lang="es-MX" sz="2400" b="1" dirty="0" smtClean="0"/>
              <a:t> </a:t>
            </a:r>
            <a:r>
              <a:rPr lang="es-MX" sz="2400" b="1" dirty="0" err="1" smtClean="0"/>
              <a:t>eleyha</a:t>
            </a:r>
            <a:r>
              <a:rPr lang="es-MX" sz="2400" b="1" dirty="0" smtClean="0"/>
              <a:t> </a:t>
            </a:r>
            <a:r>
              <a:rPr lang="es-MX" sz="2400" b="1" dirty="0" err="1" smtClean="0"/>
              <a:t>hateleji</a:t>
            </a:r>
            <a:r>
              <a:rPr lang="es-MX" sz="2400" b="1" dirty="0" smtClean="0"/>
              <a:t> </a:t>
            </a:r>
            <a:r>
              <a:rPr lang="es-MX" sz="2400" b="1" dirty="0" err="1" smtClean="0"/>
              <a:t>im-ha'ish</a:t>
            </a:r>
            <a:r>
              <a:rPr lang="es-MX" sz="2400" b="1" dirty="0" smtClean="0"/>
              <a:t> </a:t>
            </a:r>
            <a:r>
              <a:rPr lang="es-MX" sz="2400" b="1" dirty="0" err="1" smtClean="0"/>
              <a:t>hazeh</a:t>
            </a:r>
            <a:r>
              <a:rPr lang="es-MX" sz="2400" b="1" dirty="0" smtClean="0"/>
              <a:t> </a:t>
            </a:r>
            <a:r>
              <a:rPr lang="es-MX" sz="2400" b="1" dirty="0" err="1" smtClean="0"/>
              <a:t>vatomer</a:t>
            </a:r>
            <a:r>
              <a:rPr lang="es-MX" sz="2400" b="1" dirty="0" smtClean="0"/>
              <a:t> </a:t>
            </a:r>
            <a:r>
              <a:rPr lang="es-MX" sz="2400" b="1" dirty="0" err="1" smtClean="0"/>
              <a:t>elej</a:t>
            </a:r>
            <a:r>
              <a:rPr lang="es-MX" sz="2400" b="1" dirty="0" smtClean="0"/>
              <a:t>.</a:t>
            </a:r>
            <a:endParaRPr lang="es-MX" sz="2400" dirty="0" smtClean="0"/>
          </a:p>
          <a:p>
            <a:r>
              <a:rPr lang="es-MX" sz="2400" b="1" dirty="0" smtClean="0"/>
              <a:t>24:59     </a:t>
            </a:r>
            <a:r>
              <a:rPr lang="es-MX" sz="2400" dirty="0" smtClean="0"/>
              <a:t>Y enviaron a su hermana (e hija) Rebeca y a su nodriza, y al siervo de Abraham y a sus hombres.</a:t>
            </a:r>
          </a:p>
          <a:p>
            <a:r>
              <a:rPr lang="es-MX" sz="2400" b="1" dirty="0" err="1" smtClean="0"/>
              <a:t>Vayeshaleju</a:t>
            </a:r>
            <a:r>
              <a:rPr lang="es-MX" sz="2400" b="1" dirty="0" smtClean="0"/>
              <a:t> et-</a:t>
            </a:r>
            <a:r>
              <a:rPr lang="es-MX" sz="2400" b="1" dirty="0" err="1" smtClean="0"/>
              <a:t>Rivkah</a:t>
            </a:r>
            <a:r>
              <a:rPr lang="es-MX" sz="2400" b="1" dirty="0" smtClean="0"/>
              <a:t> </a:t>
            </a:r>
            <a:r>
              <a:rPr lang="es-MX" sz="2400" b="1" dirty="0" err="1" smtClean="0"/>
              <a:t>ajotam</a:t>
            </a:r>
            <a:r>
              <a:rPr lang="es-MX" sz="2400" b="1" dirty="0" smtClean="0"/>
              <a:t> ve'et-</a:t>
            </a:r>
            <a:r>
              <a:rPr lang="es-MX" sz="2400" b="1" dirty="0" err="1" smtClean="0"/>
              <a:t>meniktah</a:t>
            </a:r>
            <a:r>
              <a:rPr lang="es-MX" sz="2400" b="1" dirty="0" smtClean="0"/>
              <a:t> ve'et </a:t>
            </a:r>
            <a:r>
              <a:rPr lang="es-MX" sz="2400" b="1" dirty="0" err="1" smtClean="0"/>
              <a:t>eved</a:t>
            </a:r>
            <a:r>
              <a:rPr lang="es-MX" sz="2400" b="1" dirty="0" smtClean="0"/>
              <a:t> Avraham ve'et </a:t>
            </a:r>
            <a:r>
              <a:rPr lang="es-MX" sz="2400" b="1" dirty="0" err="1" smtClean="0"/>
              <a:t>anashav</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24:60     </a:t>
            </a:r>
            <a:r>
              <a:rPr lang="es-MX" sz="2400" dirty="0" smtClean="0"/>
              <a:t>Y bendijeron a Rebeca y le dijeron: Hermana nuestra: ¡que desciendan de ti decenas de millares! ¡Y posea tu descendencia la puerta de sus enemigos!</a:t>
            </a:r>
          </a:p>
          <a:p>
            <a:r>
              <a:rPr lang="es-MX" sz="2400" b="1" dirty="0" err="1" smtClean="0"/>
              <a:t>Vayevarju</a:t>
            </a:r>
            <a:r>
              <a:rPr lang="es-MX" sz="2400" b="1" dirty="0" smtClean="0"/>
              <a:t> et-</a:t>
            </a:r>
            <a:r>
              <a:rPr lang="es-MX" sz="2400" b="1" dirty="0" err="1" smtClean="0"/>
              <a:t>Rivkah</a:t>
            </a:r>
            <a:r>
              <a:rPr lang="es-MX" sz="2400" b="1" dirty="0" smtClean="0"/>
              <a:t> </a:t>
            </a:r>
            <a:r>
              <a:rPr lang="es-MX" sz="2400" b="1" dirty="0" err="1" smtClean="0"/>
              <a:t>vayomru</a:t>
            </a:r>
            <a:r>
              <a:rPr lang="es-MX" sz="2400" b="1" dirty="0" smtClean="0"/>
              <a:t> </a:t>
            </a:r>
            <a:r>
              <a:rPr lang="es-MX" sz="2400" b="1" dirty="0" err="1" smtClean="0"/>
              <a:t>lah</a:t>
            </a:r>
            <a:r>
              <a:rPr lang="es-MX" sz="2400" b="1" dirty="0" smtClean="0"/>
              <a:t> </a:t>
            </a:r>
            <a:r>
              <a:rPr lang="es-MX" sz="2400" b="1" dirty="0" err="1" smtClean="0"/>
              <a:t>ajotenu</a:t>
            </a:r>
            <a:r>
              <a:rPr lang="es-MX" sz="2400" b="1" dirty="0" smtClean="0"/>
              <a:t> at </a:t>
            </a:r>
            <a:r>
              <a:rPr lang="es-MX" sz="2400" b="1" dirty="0" err="1" smtClean="0"/>
              <a:t>jay</a:t>
            </a:r>
            <a:r>
              <a:rPr lang="es-MX" sz="2400" b="1" dirty="0" smtClean="0"/>
              <a:t> </a:t>
            </a:r>
            <a:r>
              <a:rPr lang="es-MX" sz="2400" b="1" dirty="0" err="1" smtClean="0"/>
              <a:t>le'alfey</a:t>
            </a:r>
            <a:r>
              <a:rPr lang="es-MX" sz="2400" b="1" dirty="0" smtClean="0"/>
              <a:t> </a:t>
            </a:r>
            <a:r>
              <a:rPr lang="es-MX" sz="2400" b="1" dirty="0" err="1" smtClean="0"/>
              <a:t>revavah</a:t>
            </a:r>
            <a:r>
              <a:rPr lang="es-MX" sz="2400" b="1" dirty="0" smtClean="0"/>
              <a:t> </a:t>
            </a:r>
            <a:r>
              <a:rPr lang="es-MX" sz="2400" b="1" dirty="0" err="1" smtClean="0"/>
              <a:t>veyirash</a:t>
            </a:r>
            <a:r>
              <a:rPr lang="es-MX" sz="2400" b="1" dirty="0" smtClean="0"/>
              <a:t> </a:t>
            </a:r>
            <a:r>
              <a:rPr lang="es-MX" sz="2400" b="1" dirty="0" err="1" smtClean="0"/>
              <a:t>zar'ej</a:t>
            </a:r>
            <a:r>
              <a:rPr lang="es-MX" sz="2400" b="1" dirty="0" smtClean="0"/>
              <a:t> et </a:t>
            </a:r>
            <a:r>
              <a:rPr lang="es-MX" sz="2400" b="1" dirty="0" err="1" smtClean="0"/>
              <a:t>sha'ar</a:t>
            </a:r>
            <a:r>
              <a:rPr lang="es-MX" sz="2400" b="1" dirty="0" smtClean="0"/>
              <a:t> </a:t>
            </a:r>
            <a:r>
              <a:rPr lang="es-MX" sz="2400" b="1" dirty="0" err="1" smtClean="0"/>
              <a:t>son'av</a:t>
            </a:r>
            <a:r>
              <a:rPr lang="es-MX" sz="2400" b="1" dirty="0" smtClean="0"/>
              <a:t>.</a:t>
            </a:r>
            <a:endParaRPr lang="es-MX" sz="2400" dirty="0" smtClean="0"/>
          </a:p>
          <a:p>
            <a:r>
              <a:rPr lang="es-MX" sz="2400" b="1" dirty="0" smtClean="0"/>
              <a:t>24:61     </a:t>
            </a:r>
            <a:r>
              <a:rPr lang="es-MX" sz="2400" dirty="0" smtClean="0"/>
              <a:t>Y se levantó Rebeca y sus mozas, y montaron sobre los camellos, y fueron siguiendo al hombre. Y tomó el siervo a Rebeca y se fue</a:t>
            </a:r>
            <a:r>
              <a:rPr lang="es-MX" sz="2400" b="1" dirty="0" smtClean="0"/>
              <a:t>.</a:t>
            </a:r>
            <a:endParaRPr lang="es-MX" sz="2400" dirty="0" smtClean="0"/>
          </a:p>
          <a:p>
            <a:r>
              <a:rPr lang="es-MX" sz="2400" b="1" dirty="0" err="1" smtClean="0"/>
              <a:t>Vatakom</a:t>
            </a:r>
            <a:r>
              <a:rPr lang="es-MX" sz="2400" b="1" dirty="0" smtClean="0"/>
              <a:t> </a:t>
            </a:r>
            <a:r>
              <a:rPr lang="es-MX" sz="2400" b="1" dirty="0" err="1" smtClean="0"/>
              <a:t>Rivkah</a:t>
            </a:r>
            <a:r>
              <a:rPr lang="es-MX" sz="2400" b="1" dirty="0" smtClean="0"/>
              <a:t> </a:t>
            </a:r>
            <a:r>
              <a:rPr lang="es-MX" sz="2400" b="1" dirty="0" err="1" smtClean="0"/>
              <a:t>vena'aroteyha</a:t>
            </a:r>
            <a:r>
              <a:rPr lang="es-MX" sz="2400" b="1" dirty="0" smtClean="0"/>
              <a:t> </a:t>
            </a:r>
            <a:r>
              <a:rPr lang="es-MX" sz="2400" b="1" dirty="0" err="1" smtClean="0"/>
              <a:t>vatirkavnah</a:t>
            </a:r>
            <a:r>
              <a:rPr lang="es-MX" sz="2400" b="1" dirty="0" smtClean="0"/>
              <a:t> al-</a:t>
            </a:r>
            <a:r>
              <a:rPr lang="es-MX" sz="2400" b="1" dirty="0" err="1" smtClean="0"/>
              <a:t>hagemalim</a:t>
            </a:r>
            <a:r>
              <a:rPr lang="es-MX" sz="2400" b="1" dirty="0" smtClean="0"/>
              <a:t> </a:t>
            </a:r>
            <a:r>
              <a:rPr lang="es-MX" sz="2400" b="1" dirty="0" err="1" smtClean="0"/>
              <a:t>vatelajnah</a:t>
            </a:r>
            <a:r>
              <a:rPr lang="es-MX" sz="2400" b="1" dirty="0" smtClean="0"/>
              <a:t> </a:t>
            </a:r>
            <a:r>
              <a:rPr lang="es-MX" sz="2400" b="1" dirty="0" err="1" smtClean="0"/>
              <a:t>ajarey</a:t>
            </a:r>
            <a:r>
              <a:rPr lang="es-MX" sz="2400" b="1" dirty="0" smtClean="0"/>
              <a:t> </a:t>
            </a:r>
            <a:r>
              <a:rPr lang="es-MX" sz="2400" b="1" dirty="0" err="1" smtClean="0"/>
              <a:t>ha'ish</a:t>
            </a:r>
            <a:r>
              <a:rPr lang="es-MX" sz="2400" b="1" dirty="0" smtClean="0"/>
              <a:t> </a:t>
            </a:r>
            <a:r>
              <a:rPr lang="es-MX" sz="2400" b="1" dirty="0" err="1" smtClean="0"/>
              <a:t>vayikaj</a:t>
            </a:r>
            <a:r>
              <a:rPr lang="es-MX" sz="2400" b="1" dirty="0" smtClean="0"/>
              <a:t> </a:t>
            </a:r>
            <a:r>
              <a:rPr lang="es-MX" sz="2400" b="1" dirty="0" err="1" smtClean="0"/>
              <a:t>ha'eved</a:t>
            </a:r>
            <a:r>
              <a:rPr lang="es-MX" sz="2400" b="1" dirty="0" smtClean="0"/>
              <a:t> et-</a:t>
            </a:r>
            <a:r>
              <a:rPr lang="es-MX" sz="2400" b="1" dirty="0" err="1" smtClean="0"/>
              <a:t>Rivkah</a:t>
            </a:r>
            <a:r>
              <a:rPr lang="es-MX" sz="2400" b="1" dirty="0" smtClean="0"/>
              <a:t> </a:t>
            </a:r>
            <a:r>
              <a:rPr lang="es-MX" sz="2400" b="1" dirty="0" err="1" smtClean="0"/>
              <a:t>vayelaj</a:t>
            </a:r>
            <a:r>
              <a:rPr lang="es-MX" sz="2400" b="1" dirty="0" smtClean="0"/>
              <a:t>.</a:t>
            </a:r>
            <a:endParaRPr lang="es-MX" sz="2400" dirty="0" smtClean="0"/>
          </a:p>
          <a:p>
            <a:r>
              <a:rPr lang="es-MX" sz="2400" dirty="0" smtClean="0"/>
              <a:t>Por qué no la tomaron cargada a la niña sus mozas ya que iba a hacer un viaje sobre un camello?</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24:62     </a:t>
            </a:r>
            <a:r>
              <a:rPr lang="es-MX" sz="2400" dirty="0" smtClean="0"/>
              <a:t>E Isaac vino del lugar donde se entra a Beer-</a:t>
            </a:r>
            <a:r>
              <a:rPr lang="es-MX" sz="2400" dirty="0" err="1" smtClean="0"/>
              <a:t>Lajay</a:t>
            </a:r>
            <a:r>
              <a:rPr lang="es-MX" sz="2400" dirty="0" smtClean="0"/>
              <a:t>-Roí, pues habitaba en la tierra de </a:t>
            </a:r>
            <a:r>
              <a:rPr lang="es-MX" sz="2400" dirty="0" err="1" smtClean="0"/>
              <a:t>Neguev</a:t>
            </a:r>
            <a:r>
              <a:rPr lang="es-MX" sz="2400" dirty="0" smtClean="0"/>
              <a:t>.</a:t>
            </a:r>
          </a:p>
          <a:p>
            <a:r>
              <a:rPr lang="es-MX" sz="2400" b="1" dirty="0" err="1" smtClean="0"/>
              <a:t>VeYitsjak</a:t>
            </a:r>
            <a:r>
              <a:rPr lang="es-MX" sz="2400" b="1" dirty="0" smtClean="0"/>
              <a:t> ba </a:t>
            </a:r>
            <a:r>
              <a:rPr lang="es-MX" sz="2400" b="1" dirty="0" err="1" smtClean="0"/>
              <a:t>mibo</a:t>
            </a:r>
            <a:r>
              <a:rPr lang="es-MX" sz="2400" b="1" dirty="0" smtClean="0"/>
              <a:t> </a:t>
            </a:r>
            <a:r>
              <a:rPr lang="es-MX" sz="2400" b="1" dirty="0" err="1" smtClean="0"/>
              <a:t>Be'er</a:t>
            </a:r>
            <a:r>
              <a:rPr lang="es-MX" sz="2400" b="1" dirty="0" smtClean="0"/>
              <a:t> </a:t>
            </a:r>
            <a:r>
              <a:rPr lang="es-MX" sz="2400" b="1" dirty="0" err="1" smtClean="0"/>
              <a:t>Lajay</a:t>
            </a:r>
            <a:r>
              <a:rPr lang="es-MX" sz="2400" b="1" dirty="0" smtClean="0"/>
              <a:t> </a:t>
            </a:r>
            <a:r>
              <a:rPr lang="es-MX" sz="2400" b="1" dirty="0" err="1" smtClean="0"/>
              <a:t>Ro'i</a:t>
            </a:r>
            <a:r>
              <a:rPr lang="es-MX" sz="2400" b="1" dirty="0" smtClean="0"/>
              <a:t> </a:t>
            </a:r>
            <a:r>
              <a:rPr lang="es-MX" sz="2400" b="1" dirty="0" err="1" smtClean="0"/>
              <a:t>vehu</a:t>
            </a:r>
            <a:r>
              <a:rPr lang="es-MX" sz="2400" b="1" dirty="0" smtClean="0"/>
              <a:t> </a:t>
            </a:r>
            <a:r>
              <a:rPr lang="es-MX" sz="2400" b="1" dirty="0" err="1" smtClean="0"/>
              <a:t>yoshev</a:t>
            </a:r>
            <a:r>
              <a:rPr lang="es-MX" sz="2400" b="1" dirty="0" smtClean="0"/>
              <a:t> </a:t>
            </a:r>
            <a:r>
              <a:rPr lang="es-MX" sz="2400" b="1" dirty="0" err="1" smtClean="0"/>
              <a:t>be'erets</a:t>
            </a:r>
            <a:r>
              <a:rPr lang="es-MX" sz="2400" b="1" dirty="0" smtClean="0"/>
              <a:t> </a:t>
            </a:r>
            <a:r>
              <a:rPr lang="es-MX" sz="2400" b="1" dirty="0" err="1" smtClean="0"/>
              <a:t>haNegev</a:t>
            </a:r>
            <a:r>
              <a:rPr lang="es-MX" sz="2400" b="1" dirty="0" smtClean="0"/>
              <a:t>.</a:t>
            </a:r>
            <a:endParaRPr lang="es-MX" sz="2400" dirty="0" smtClean="0"/>
          </a:p>
          <a:p>
            <a:r>
              <a:rPr lang="es-MX" sz="2400" b="1" dirty="0" smtClean="0"/>
              <a:t>24:63</a:t>
            </a:r>
            <a:r>
              <a:rPr lang="es-MX" sz="2400" dirty="0" smtClean="0"/>
              <a:t>     Y salió Isaac para pasear (orar) en el campo, al atardecer; y levantó sus ojos y vio, y he aquí que venían camellos.</a:t>
            </a:r>
          </a:p>
          <a:p>
            <a:r>
              <a:rPr lang="es-MX" sz="2400" b="1" dirty="0" err="1" smtClean="0"/>
              <a:t>Vayetse</a:t>
            </a:r>
            <a:r>
              <a:rPr lang="es-MX" sz="2400" b="1" dirty="0" smtClean="0"/>
              <a:t> </a:t>
            </a:r>
            <a:r>
              <a:rPr lang="es-MX" sz="2400" b="1" dirty="0" err="1" smtClean="0"/>
              <a:t>Yitsjak</a:t>
            </a:r>
            <a:r>
              <a:rPr lang="es-MX" sz="2400" b="1" dirty="0" smtClean="0"/>
              <a:t> </a:t>
            </a:r>
            <a:r>
              <a:rPr lang="es-MX" sz="2400" b="1" dirty="0" err="1" smtClean="0"/>
              <a:t>lasuaj</a:t>
            </a:r>
            <a:r>
              <a:rPr lang="es-MX" sz="2400" b="1" dirty="0" smtClean="0"/>
              <a:t> </a:t>
            </a:r>
            <a:r>
              <a:rPr lang="es-MX" sz="2400" b="1" dirty="0" err="1" smtClean="0"/>
              <a:t>basadeh</a:t>
            </a:r>
            <a:r>
              <a:rPr lang="es-MX" sz="2400" b="1" dirty="0" smtClean="0"/>
              <a:t> </a:t>
            </a:r>
            <a:r>
              <a:rPr lang="es-MX" sz="2400" b="1" dirty="0" err="1" smtClean="0"/>
              <a:t>lifnot</a:t>
            </a:r>
            <a:r>
              <a:rPr lang="es-MX" sz="2400" b="1" dirty="0" smtClean="0"/>
              <a:t> </a:t>
            </a:r>
            <a:r>
              <a:rPr lang="es-MX" sz="2400" b="1" dirty="0" err="1" smtClean="0"/>
              <a:t>arev</a:t>
            </a:r>
            <a:r>
              <a:rPr lang="es-MX" sz="2400" b="1" dirty="0" smtClean="0"/>
              <a:t> </a:t>
            </a:r>
            <a:r>
              <a:rPr lang="es-MX" sz="2400" b="1" dirty="0" err="1" smtClean="0"/>
              <a:t>vayisa</a:t>
            </a:r>
            <a:r>
              <a:rPr lang="es-MX" sz="2400" b="1" dirty="0" smtClean="0"/>
              <a:t> </a:t>
            </a:r>
            <a:r>
              <a:rPr lang="es-MX" sz="2400" b="1" dirty="0" err="1" smtClean="0"/>
              <a:t>eynav</a:t>
            </a:r>
            <a:r>
              <a:rPr lang="es-MX" sz="2400" b="1" dirty="0" smtClean="0"/>
              <a:t> </a:t>
            </a:r>
            <a:r>
              <a:rPr lang="es-MX" sz="2400" b="1" dirty="0" err="1" smtClean="0"/>
              <a:t>vayar</a:t>
            </a:r>
            <a:r>
              <a:rPr lang="es-MX" sz="2400" b="1" dirty="0" smtClean="0"/>
              <a:t> </a:t>
            </a:r>
            <a:r>
              <a:rPr lang="es-MX" sz="2400" b="1" dirty="0" err="1" smtClean="0"/>
              <a:t>vehineh</a:t>
            </a:r>
            <a:r>
              <a:rPr lang="es-MX" sz="2400" b="1" dirty="0" smtClean="0"/>
              <a:t> </a:t>
            </a:r>
            <a:r>
              <a:rPr lang="es-MX" sz="2400" b="1" dirty="0" err="1" smtClean="0"/>
              <a:t>gemalim</a:t>
            </a:r>
            <a:r>
              <a:rPr lang="es-MX" sz="2400" b="1" dirty="0" smtClean="0"/>
              <a:t> </a:t>
            </a:r>
            <a:r>
              <a:rPr lang="es-MX" sz="2400" b="1" dirty="0" err="1" smtClean="0"/>
              <a:t>ba'im</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24:64     </a:t>
            </a:r>
            <a:r>
              <a:rPr lang="es-MX" sz="2400" dirty="0" smtClean="0"/>
              <a:t>Y alzó Rebeca sus ojos, y vio a Isaac, y descendió aprisa del camello,</a:t>
            </a:r>
          </a:p>
          <a:p>
            <a:r>
              <a:rPr lang="es-MX" sz="2400" b="1" dirty="0" err="1" smtClean="0"/>
              <a:t>Vatisa</a:t>
            </a:r>
            <a:r>
              <a:rPr lang="es-MX" sz="2400" b="1" dirty="0" smtClean="0"/>
              <a:t> </a:t>
            </a:r>
            <a:r>
              <a:rPr lang="es-MX" sz="2400" b="1" dirty="0" err="1" smtClean="0"/>
              <a:t>Rivkah</a:t>
            </a:r>
            <a:r>
              <a:rPr lang="es-MX" sz="2400" b="1" dirty="0" smtClean="0"/>
              <a:t> et-</a:t>
            </a:r>
            <a:r>
              <a:rPr lang="es-MX" sz="2400" b="1" dirty="0" err="1" smtClean="0"/>
              <a:t>eyneyha</a:t>
            </a:r>
            <a:r>
              <a:rPr lang="es-MX" sz="2400" b="1" dirty="0" smtClean="0"/>
              <a:t> </a:t>
            </a:r>
            <a:r>
              <a:rPr lang="es-MX" sz="2400" b="1" dirty="0" err="1" smtClean="0"/>
              <a:t>vatere</a:t>
            </a:r>
            <a:r>
              <a:rPr lang="es-MX" sz="2400" b="1" dirty="0" smtClean="0"/>
              <a:t> et-</a:t>
            </a:r>
            <a:r>
              <a:rPr lang="es-MX" sz="2400" b="1" dirty="0" err="1" smtClean="0"/>
              <a:t>Yitsjak</a:t>
            </a:r>
            <a:r>
              <a:rPr lang="es-MX" sz="2400" b="1" dirty="0" smtClean="0"/>
              <a:t> </a:t>
            </a:r>
            <a:r>
              <a:rPr lang="es-MX" sz="2400" b="1" dirty="0" err="1" smtClean="0"/>
              <a:t>vatipol</a:t>
            </a:r>
            <a:r>
              <a:rPr lang="es-MX" sz="2400" b="1" dirty="0" smtClean="0"/>
              <a:t> </a:t>
            </a:r>
            <a:r>
              <a:rPr lang="es-MX" sz="2400" b="1" dirty="0" err="1" smtClean="0"/>
              <a:t>me'al</a:t>
            </a:r>
            <a:r>
              <a:rPr lang="es-MX" sz="2400" b="1" dirty="0" smtClean="0"/>
              <a:t> </a:t>
            </a:r>
            <a:r>
              <a:rPr lang="es-MX" sz="2400" b="1" dirty="0" err="1" smtClean="0"/>
              <a:t>hagamal</a:t>
            </a:r>
            <a:r>
              <a:rPr lang="es-MX" sz="2400" b="1" dirty="0" smtClean="0"/>
              <a:t>.</a:t>
            </a:r>
          </a:p>
          <a:p>
            <a:r>
              <a:rPr lang="es-MX" sz="2400" b="1" dirty="0" smtClean="0"/>
              <a:t>24:65     </a:t>
            </a:r>
            <a:r>
              <a:rPr lang="es-MX" sz="2400" dirty="0" smtClean="0"/>
              <a:t>y dijo al siervo: ¿Quién es este hombre que viene por el campo hacia nosotros? Y dijo el siervo: El es mi señor. Y tomó el velo, y se cubrió.</a:t>
            </a:r>
          </a:p>
          <a:p>
            <a:r>
              <a:rPr lang="es-MX" sz="2400" b="1" dirty="0" err="1" smtClean="0"/>
              <a:t>Vatomer</a:t>
            </a:r>
            <a:r>
              <a:rPr lang="es-MX" sz="2400" b="1" dirty="0" smtClean="0"/>
              <a:t> el-</a:t>
            </a:r>
            <a:r>
              <a:rPr lang="es-MX" sz="2400" b="1" dirty="0" err="1" smtClean="0"/>
              <a:t>ha'eved</a:t>
            </a:r>
            <a:r>
              <a:rPr lang="es-MX" sz="2400" b="1" dirty="0" smtClean="0"/>
              <a:t> mi-</a:t>
            </a:r>
            <a:r>
              <a:rPr lang="es-MX" sz="2400" b="1" dirty="0" err="1" smtClean="0"/>
              <a:t>ha'ish</a:t>
            </a:r>
            <a:r>
              <a:rPr lang="es-MX" sz="2400" b="1" dirty="0" smtClean="0"/>
              <a:t> </a:t>
            </a:r>
            <a:r>
              <a:rPr lang="es-MX" sz="2400" b="1" dirty="0" err="1" smtClean="0"/>
              <a:t>halazeh</a:t>
            </a:r>
            <a:r>
              <a:rPr lang="es-MX" sz="2400" b="1" dirty="0" smtClean="0"/>
              <a:t> </a:t>
            </a:r>
            <a:r>
              <a:rPr lang="es-MX" sz="2400" b="1" dirty="0" err="1" smtClean="0"/>
              <a:t>haholej</a:t>
            </a:r>
            <a:r>
              <a:rPr lang="es-MX" sz="2400" b="1" dirty="0" smtClean="0"/>
              <a:t> </a:t>
            </a:r>
            <a:r>
              <a:rPr lang="es-MX" sz="2400" b="1" dirty="0" err="1" smtClean="0"/>
              <a:t>basadeh</a:t>
            </a:r>
            <a:r>
              <a:rPr lang="es-MX" sz="2400" b="1" dirty="0" smtClean="0"/>
              <a:t> </a:t>
            </a:r>
            <a:r>
              <a:rPr lang="es-MX" sz="2400" b="1" dirty="0" err="1" smtClean="0"/>
              <a:t>likratenu</a:t>
            </a:r>
            <a:r>
              <a:rPr lang="es-MX" sz="2400" b="1" dirty="0" smtClean="0"/>
              <a:t> </a:t>
            </a:r>
            <a:r>
              <a:rPr lang="es-MX" sz="2400" b="1" dirty="0" err="1" smtClean="0"/>
              <a:t>vayomer</a:t>
            </a:r>
            <a:r>
              <a:rPr lang="es-MX" sz="2400" b="1" dirty="0" smtClean="0"/>
              <a:t> </a:t>
            </a:r>
            <a:r>
              <a:rPr lang="es-MX" sz="2400" b="1" dirty="0" err="1" smtClean="0"/>
              <a:t>ha'eved</a:t>
            </a:r>
            <a:r>
              <a:rPr lang="es-MX" sz="2400" b="1" dirty="0" smtClean="0"/>
              <a:t> </a:t>
            </a:r>
            <a:r>
              <a:rPr lang="es-MX" sz="2400" b="1" dirty="0" err="1" smtClean="0"/>
              <a:t>hu</a:t>
            </a:r>
            <a:r>
              <a:rPr lang="es-MX" sz="2400" b="1" dirty="0" smtClean="0"/>
              <a:t> </a:t>
            </a:r>
            <a:r>
              <a:rPr lang="es-MX" sz="2400" b="1" dirty="0" err="1" smtClean="0"/>
              <a:t>adoni</a:t>
            </a:r>
            <a:r>
              <a:rPr lang="es-MX" sz="2400" b="1" dirty="0" smtClean="0"/>
              <a:t> </a:t>
            </a:r>
            <a:r>
              <a:rPr lang="es-MX" sz="2400" b="1" dirty="0" err="1" smtClean="0"/>
              <a:t>vatikaj</a:t>
            </a:r>
            <a:r>
              <a:rPr lang="es-MX" sz="2400" b="1" dirty="0" smtClean="0"/>
              <a:t> </a:t>
            </a:r>
            <a:r>
              <a:rPr lang="es-MX" sz="2400" b="1" dirty="0" err="1" smtClean="0"/>
              <a:t>hatsa'if</a:t>
            </a:r>
            <a:r>
              <a:rPr lang="es-MX" sz="2400" b="1" dirty="0" smtClean="0"/>
              <a:t> </a:t>
            </a:r>
            <a:r>
              <a:rPr lang="es-MX" sz="2400" b="1" dirty="0" err="1" smtClean="0"/>
              <a:t>vatitkas</a:t>
            </a:r>
            <a:r>
              <a:rPr lang="es-MX" sz="2400" b="1" dirty="0" smtClean="0"/>
              <a:t>.</a:t>
            </a:r>
            <a:endParaRPr lang="es-MX" sz="2400" dirty="0" smtClean="0"/>
          </a:p>
          <a:p>
            <a:r>
              <a:rPr lang="es-MX" sz="2400" dirty="0" smtClean="0"/>
              <a:t>Vemos que Rebeca viene montada sobre su camello y se cubre con el velo su cara.</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400" b="1" dirty="0" smtClean="0"/>
              <a:t>24:66     </a:t>
            </a:r>
            <a:r>
              <a:rPr lang="es-MX" sz="2400" dirty="0" smtClean="0"/>
              <a:t>Y contó el siervo a Isaac todas las cosas que hizo</a:t>
            </a:r>
            <a:r>
              <a:rPr lang="es-MX" sz="2400" b="1" dirty="0" smtClean="0"/>
              <a:t>.</a:t>
            </a:r>
            <a:endParaRPr lang="es-MX" sz="2400" dirty="0" smtClean="0"/>
          </a:p>
          <a:p>
            <a:r>
              <a:rPr lang="es-MX" sz="2400" b="1" dirty="0" err="1" smtClean="0"/>
              <a:t>Vayesaper</a:t>
            </a:r>
            <a:r>
              <a:rPr lang="es-MX" sz="2400" b="1" dirty="0" smtClean="0"/>
              <a:t> </a:t>
            </a:r>
            <a:r>
              <a:rPr lang="es-MX" sz="2400" b="1" dirty="0" err="1" smtClean="0"/>
              <a:t>ha'eved</a:t>
            </a:r>
            <a:r>
              <a:rPr lang="es-MX" sz="2400" b="1" dirty="0" smtClean="0"/>
              <a:t> le-</a:t>
            </a:r>
            <a:r>
              <a:rPr lang="es-MX" sz="2400" b="1" dirty="0" err="1" smtClean="0"/>
              <a:t>Yitsjak</a:t>
            </a:r>
            <a:r>
              <a:rPr lang="es-MX" sz="2400" b="1" dirty="0" smtClean="0"/>
              <a:t> et </a:t>
            </a:r>
            <a:r>
              <a:rPr lang="es-MX" sz="2400" b="1" dirty="0" err="1" smtClean="0"/>
              <a:t>kol-hadvarim</a:t>
            </a:r>
            <a:r>
              <a:rPr lang="es-MX" sz="2400" b="1" dirty="0" smtClean="0"/>
              <a:t> asher </a:t>
            </a:r>
            <a:r>
              <a:rPr lang="es-MX" sz="2400" b="1" dirty="0" err="1" smtClean="0"/>
              <a:t>asah</a:t>
            </a:r>
            <a:endParaRPr lang="es-MX" sz="2400" dirty="0" smtClean="0"/>
          </a:p>
          <a:p>
            <a:r>
              <a:rPr lang="es-MX" sz="2400" b="1" dirty="0" smtClean="0"/>
              <a:t> 24:67     </a:t>
            </a:r>
            <a:r>
              <a:rPr lang="es-MX" sz="2400" dirty="0" smtClean="0"/>
              <a:t>Y la trajo Isaac a la tienda de Sarah, su madre y tomó a Rebeca, y ella fue para él esposa, y la amó, y se consoló Isaac después (de la muerte) de su madre.</a:t>
            </a:r>
          </a:p>
          <a:p>
            <a:r>
              <a:rPr lang="es-MX" sz="2400" b="1" dirty="0" err="1" smtClean="0"/>
              <a:t>Vayevi'eha</a:t>
            </a:r>
            <a:r>
              <a:rPr lang="es-MX" sz="2400" b="1" dirty="0" smtClean="0"/>
              <a:t> </a:t>
            </a:r>
            <a:r>
              <a:rPr lang="es-MX" sz="2400" b="1" dirty="0" err="1" smtClean="0"/>
              <a:t>Yitsjak</a:t>
            </a:r>
            <a:r>
              <a:rPr lang="es-MX" sz="2400" b="1" dirty="0" smtClean="0"/>
              <a:t> </a:t>
            </a:r>
            <a:r>
              <a:rPr lang="es-MX" sz="2400" b="1" dirty="0" err="1" smtClean="0"/>
              <a:t>ha'ohelah</a:t>
            </a:r>
            <a:r>
              <a:rPr lang="es-MX" sz="2400" b="1" dirty="0" smtClean="0"/>
              <a:t> Sarah </a:t>
            </a:r>
            <a:r>
              <a:rPr lang="es-MX" sz="2400" b="1" dirty="0" err="1" smtClean="0"/>
              <a:t>imo</a:t>
            </a:r>
            <a:r>
              <a:rPr lang="es-MX" sz="2400" b="1" dirty="0" smtClean="0"/>
              <a:t> </a:t>
            </a:r>
            <a:r>
              <a:rPr lang="es-MX" sz="2400" b="1" dirty="0" err="1" smtClean="0"/>
              <a:t>vayikaj</a:t>
            </a:r>
            <a:r>
              <a:rPr lang="es-MX" sz="2400" b="1" dirty="0" smtClean="0"/>
              <a:t> et-</a:t>
            </a:r>
            <a:r>
              <a:rPr lang="es-MX" sz="2400" b="1" dirty="0" err="1" smtClean="0"/>
              <a:t>Rivkah</a:t>
            </a:r>
            <a:r>
              <a:rPr lang="es-MX" sz="2400" b="1" dirty="0" smtClean="0"/>
              <a:t> </a:t>
            </a:r>
            <a:r>
              <a:rPr lang="es-MX" sz="2400" b="1" dirty="0" err="1" smtClean="0"/>
              <a:t>vatehi</a:t>
            </a:r>
            <a:r>
              <a:rPr lang="es-MX" sz="2400" b="1" dirty="0" smtClean="0"/>
              <a:t>-lo </a:t>
            </a:r>
            <a:r>
              <a:rPr lang="es-MX" sz="2400" b="1" dirty="0" err="1" smtClean="0"/>
              <a:t>le'ishah</a:t>
            </a:r>
            <a:r>
              <a:rPr lang="es-MX" sz="2400" b="1" dirty="0" smtClean="0"/>
              <a:t> </a:t>
            </a:r>
            <a:r>
              <a:rPr lang="es-MX" sz="2400" b="1" dirty="0" err="1" smtClean="0"/>
              <a:t>vaye'ehaveha</a:t>
            </a:r>
            <a:r>
              <a:rPr lang="es-MX" sz="2400" b="1" dirty="0" smtClean="0"/>
              <a:t> </a:t>
            </a:r>
            <a:r>
              <a:rPr lang="es-MX" sz="2400" b="1" dirty="0" err="1" smtClean="0"/>
              <a:t>vayinajem</a:t>
            </a:r>
            <a:r>
              <a:rPr lang="es-MX" sz="2400" b="1" dirty="0" smtClean="0"/>
              <a:t> </a:t>
            </a:r>
            <a:r>
              <a:rPr lang="es-MX" sz="2400" b="1" dirty="0" err="1" smtClean="0"/>
              <a:t>Yitsjak</a:t>
            </a:r>
            <a:r>
              <a:rPr lang="es-MX" sz="2400" b="1" dirty="0" smtClean="0"/>
              <a:t> </a:t>
            </a:r>
            <a:r>
              <a:rPr lang="es-MX" sz="2400" b="1" dirty="0" err="1" smtClean="0"/>
              <a:t>ajarey</a:t>
            </a:r>
            <a:r>
              <a:rPr lang="es-MX" sz="2400" b="1" dirty="0" smtClean="0"/>
              <a:t> </a:t>
            </a:r>
            <a:r>
              <a:rPr lang="es-MX" sz="2400" b="1" dirty="0" err="1" smtClean="0"/>
              <a:t>imo</a:t>
            </a:r>
            <a:r>
              <a:rPr lang="es-MX" sz="2400" b="1" dirty="0" smtClean="0"/>
              <a:t>.</a:t>
            </a:r>
          </a:p>
          <a:p>
            <a:r>
              <a:rPr lang="es-MX" sz="2400" dirty="0" smtClean="0"/>
              <a:t>Dice: y se consoló Isaac después de su madre… No lo podía haber hecho con una niña de 3 años de edad.</a:t>
            </a:r>
            <a:endParaRPr lang="es-MX" sz="24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23 </a:t>
            </a:r>
            <a:r>
              <a:rPr lang="es-CO" sz="1800" dirty="0" smtClean="0">
                <a:latin typeface="Calibri" pitchFamily="34" charset="0"/>
              </a:rPr>
              <a:t>de </a:t>
            </a:r>
            <a:r>
              <a:rPr lang="es-CO" sz="1800" dirty="0" err="1" smtClean="0">
                <a:latin typeface="Calibri" pitchFamily="34" charset="0"/>
              </a:rPr>
              <a:t>Jeshvan</a:t>
            </a:r>
            <a:r>
              <a:rPr lang="es-CO" sz="1800" dirty="0" smtClean="0">
                <a:latin typeface="Calibri" pitchFamily="34" charset="0"/>
              </a:rPr>
              <a:t> 5776</a:t>
            </a:r>
            <a:r>
              <a:rPr lang="es-CO" sz="1800" smtClean="0">
                <a:latin typeface="Calibri" pitchFamily="34" charset="0"/>
              </a:rPr>
              <a:t>– </a:t>
            </a:r>
            <a:r>
              <a:rPr lang="es-CO" sz="1800" smtClean="0">
                <a:latin typeface="Calibri" pitchFamily="34" charset="0"/>
              </a:rPr>
              <a:t>Noviembre 5</a:t>
            </a:r>
            <a:r>
              <a:rPr lang="es-CO" sz="1800" smtClean="0">
                <a:latin typeface="Calibri" pitchFamily="34" charset="0"/>
              </a:rPr>
              <a:t>,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90078</TotalTime>
  <Words>1648</Words>
  <Application>Microsoft Office PowerPoint</Application>
  <PresentationFormat>Presentación en pantalla (4:3)</PresentationFormat>
  <Paragraphs>163</Paragraphs>
  <Slides>28</Slides>
  <Notes>26</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2824</cp:revision>
  <dcterms:created xsi:type="dcterms:W3CDTF">2013-10-13T19:31:46Z</dcterms:created>
  <dcterms:modified xsi:type="dcterms:W3CDTF">2015-11-06T04:10:28Z</dcterms:modified>
</cp:coreProperties>
</file>