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56" r:id="rId2"/>
    <p:sldId id="1164" r:id="rId3"/>
    <p:sldId id="1165" r:id="rId4"/>
    <p:sldId id="1167" r:id="rId5"/>
    <p:sldId id="1168" r:id="rId6"/>
    <p:sldId id="1169" r:id="rId7"/>
    <p:sldId id="1170" r:id="rId8"/>
    <p:sldId id="1166" r:id="rId9"/>
    <p:sldId id="1171" r:id="rId10"/>
    <p:sldId id="1172" r:id="rId11"/>
    <p:sldId id="1173" r:id="rId12"/>
    <p:sldId id="1174" r:id="rId13"/>
    <p:sldId id="1175" r:id="rId14"/>
    <p:sldId id="1176" r:id="rId15"/>
    <p:sldId id="1177" r:id="rId16"/>
    <p:sldId id="1178" r:id="rId17"/>
    <p:sldId id="292" r:id="rId18"/>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clrMru>
    <a:srgbClr val="FFCC00"/>
    <a:srgbClr val="080808"/>
    <a:srgbClr val="D60000"/>
  </p:clrMru>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395" autoAdjust="0"/>
    <p:restoredTop sz="94660"/>
  </p:normalViewPr>
  <p:slideViewPr>
    <p:cSldViewPr>
      <p:cViewPr>
        <p:scale>
          <a:sx n="66" d="100"/>
          <a:sy n="66" d="100"/>
        </p:scale>
        <p:origin x="-312" y="-21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Header Placeholder 1"/>
          <p:cNvSpPr txBox="1">
            <a:spLocks noGrp="1"/>
          </p:cNvSpPr>
          <p:nvPr>
            <p:ph type="hdr" sz="quarter"/>
          </p:nvPr>
        </p:nvSpPr>
        <p:spPr>
          <a:xfrm>
            <a:off x="0" y="0"/>
            <a:ext cx="2971800" cy="457200"/>
          </a:xfrm>
          <a:prstGeom prst="rect">
            <a:avLst/>
          </a:prstGeom>
          <a:noFill/>
          <a:ln>
            <a:noFill/>
          </a:ln>
        </p:spPr>
        <p:txBody>
          <a:bodyPr vert="horz" wrap="square" lIns="91440" tIns="45720" rIns="91440" bIns="45720" anchor="t" anchorCtr="0" compatLnSpc="1"/>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endParaRPr/>
          </a:p>
        </p:txBody>
      </p:sp>
      <p:sp>
        <p:nvSpPr>
          <p:cNvPr id="3" name="Date Placeholder 2"/>
          <p:cNvSpPr txBox="1">
            <a:spLocks noGrp="1"/>
          </p:cNvSpPr>
          <p:nvPr>
            <p:ph type="dt" idx="1"/>
          </p:nvPr>
        </p:nvSpPr>
        <p:spPr>
          <a:xfrm>
            <a:off x="3884613" y="0"/>
            <a:ext cx="2971800" cy="457200"/>
          </a:xfrm>
          <a:prstGeom prst="rect">
            <a:avLst/>
          </a:prstGeom>
          <a:noFill/>
          <a:ln>
            <a:noFill/>
          </a:ln>
        </p:spPr>
        <p:txBody>
          <a:bodyPr vert="horz" wrap="square" lIns="91440" tIns="45720" rIns="91440" bIns="45720" anchor="t" anchorCtr="0" compatLnSpc="1"/>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fld id="{9969C10C-F7C2-4EAB-B1BF-1692C3D444E8}" type="datetime1">
              <a:rPr/>
              <a:pPr>
                <a:defRPr/>
              </a:pPr>
              <a:t>10/8/2015</a:t>
            </a:fld>
            <a:endParaRPr dirty="0"/>
          </a:p>
        </p:txBody>
      </p:sp>
      <p:sp>
        <p:nvSpPr>
          <p:cNvPr id="25604" name="Slide Image Placeholder 3"/>
          <p:cNvSpPr>
            <a:spLocks noGrp="1" noRot="1" noChangeAspect="1"/>
          </p:cNvSpPr>
          <p:nvPr>
            <p:ph type="sldImg" idx="2"/>
          </p:nvPr>
        </p:nvSpPr>
        <p:spPr bwMode="auto">
          <a:xfrm>
            <a:off x="1143000" y="685800"/>
            <a:ext cx="4572000" cy="3429000"/>
          </a:xfrm>
          <a:prstGeom prst="rect">
            <a:avLst/>
          </a:prstGeom>
          <a:noFill/>
          <a:ln w="12701">
            <a:solidFill>
              <a:srgbClr val="000000"/>
            </a:solidFill>
            <a:miter lim="800000"/>
            <a:headEnd/>
            <a:tailEnd/>
          </a:ln>
        </p:spPr>
      </p:sp>
      <p:sp>
        <p:nvSpPr>
          <p:cNvPr id="5" name="Notes Placeholder 4"/>
          <p:cNvSpPr txBox="1">
            <a:spLocks noGrp="1"/>
          </p:cNvSpPr>
          <p:nvPr>
            <p:ph type="body" sz="quarter" idx="3"/>
          </p:nvPr>
        </p:nvSpPr>
        <p:spPr>
          <a:xfrm>
            <a:off x="685800" y="4343400"/>
            <a:ext cx="5486400" cy="4114800"/>
          </a:xfrm>
          <a:prstGeom prst="rect">
            <a:avLst/>
          </a:prstGeom>
          <a:noFill/>
          <a:ln>
            <a:noFill/>
          </a:ln>
        </p:spPr>
        <p:txBody>
          <a:bodyPr vert="horz" wrap="square" lIns="91440" tIns="45720" rIns="91440" bIns="45720" anchor="t" anchorCtr="0" compatLnSpc="1"/>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txBox="1">
            <a:spLocks noGrp="1"/>
          </p:cNvSpPr>
          <p:nvPr>
            <p:ph type="ftr" sz="quarter" idx="4"/>
          </p:nvPr>
        </p:nvSpPr>
        <p:spPr>
          <a:xfrm>
            <a:off x="0" y="8685213"/>
            <a:ext cx="2971800" cy="457200"/>
          </a:xfrm>
          <a:prstGeom prst="rect">
            <a:avLst/>
          </a:prstGeom>
          <a:noFill/>
          <a:ln>
            <a:noFill/>
          </a:ln>
        </p:spPr>
        <p:txBody>
          <a:bodyPr vert="horz" wrap="square" lIns="91440" tIns="45720" rIns="91440" bIns="45720" anchor="b" anchorCtr="0" compatLnSpc="1"/>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endParaRPr/>
          </a:p>
        </p:txBody>
      </p:sp>
      <p:sp>
        <p:nvSpPr>
          <p:cNvPr id="7" name="Slide Number Placeholder 6"/>
          <p:cNvSpPr txBox="1">
            <a:spLocks noGrp="1"/>
          </p:cNvSpPr>
          <p:nvPr>
            <p:ph type="sldNum" sz="quarter" idx="5"/>
          </p:nvPr>
        </p:nvSpPr>
        <p:spPr>
          <a:xfrm>
            <a:off x="3884613" y="8685213"/>
            <a:ext cx="2971800" cy="457200"/>
          </a:xfrm>
          <a:prstGeom prst="rect">
            <a:avLst/>
          </a:prstGeom>
          <a:noFill/>
          <a:ln>
            <a:noFill/>
          </a:ln>
        </p:spPr>
        <p:txBody>
          <a:bodyPr vert="horz" wrap="square" lIns="91440" tIns="45720" rIns="91440" bIns="45720" anchor="b" anchorCtr="0" compatLnSpc="1"/>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fld id="{A5D1BC4A-F6A0-497B-A714-ED214A0F090D}" type="slidenum">
              <a:rPr/>
              <a:pPr>
                <a:defRPr/>
              </a:pPr>
              <a:t>‹Nº›</a:t>
            </a:fld>
            <a:endParaRPr dirty="0"/>
          </a:p>
        </p:txBody>
      </p:sp>
    </p:spTree>
  </p:cSld>
  <p:clrMap bg1="lt1" tx1="dk1" bg2="lt2" tx2="dk2" accent1="accent1" accent2="accent2" accent3="accent3" accent4="accent4" accent5="accent5" accent6="accent6" hlink="hlink" folHlink="folHlink"/>
  <p:notesStyle>
    <a:lvl1pPr algn="l" rtl="0" eaLnBrk="0" fontAlgn="base" hangingPunct="0">
      <a:spcBef>
        <a:spcPct val="0"/>
      </a:spcBef>
      <a:spcAft>
        <a:spcPct val="0"/>
      </a:spcAft>
      <a:defRPr lang="en-US" sz="1200" kern="1200">
        <a:solidFill>
          <a:srgbClr val="000000"/>
        </a:solidFill>
        <a:latin typeface="Calibri"/>
      </a:defRPr>
    </a:lvl1pPr>
    <a:lvl2pPr marL="457200" lvl="1" algn="l" rtl="0" eaLnBrk="0" fontAlgn="base" hangingPunct="0">
      <a:spcBef>
        <a:spcPct val="0"/>
      </a:spcBef>
      <a:spcAft>
        <a:spcPct val="0"/>
      </a:spcAft>
      <a:defRPr lang="en-US" sz="1200" kern="1200">
        <a:solidFill>
          <a:srgbClr val="000000"/>
        </a:solidFill>
        <a:latin typeface="Calibri"/>
      </a:defRPr>
    </a:lvl2pPr>
    <a:lvl3pPr marL="914400" lvl="2" algn="l" rtl="0" eaLnBrk="0" fontAlgn="base" hangingPunct="0">
      <a:spcBef>
        <a:spcPct val="0"/>
      </a:spcBef>
      <a:spcAft>
        <a:spcPct val="0"/>
      </a:spcAft>
      <a:defRPr lang="en-US" sz="1200" kern="1200">
        <a:solidFill>
          <a:srgbClr val="000000"/>
        </a:solidFill>
        <a:latin typeface="Calibri"/>
      </a:defRPr>
    </a:lvl3pPr>
    <a:lvl4pPr marL="1371600" lvl="3" algn="l" rtl="0" eaLnBrk="0" fontAlgn="base" hangingPunct="0">
      <a:spcBef>
        <a:spcPct val="0"/>
      </a:spcBef>
      <a:spcAft>
        <a:spcPct val="0"/>
      </a:spcAft>
      <a:defRPr lang="en-US" sz="1200" kern="1200">
        <a:solidFill>
          <a:srgbClr val="000000"/>
        </a:solidFill>
        <a:latin typeface="Calibri"/>
      </a:defRPr>
    </a:lvl4pPr>
    <a:lvl5pPr marL="1828800" lvl="4" algn="l" rtl="0" eaLnBrk="0" fontAlgn="base" hangingPunct="0">
      <a:spcBef>
        <a:spcPct val="0"/>
      </a:spcBef>
      <a:spcAft>
        <a:spcPct val="0"/>
      </a:spcAft>
      <a:defRPr lang="en-US" sz="1200" kern="1200">
        <a:solidFill>
          <a:srgbClr val="000000"/>
        </a:solidFill>
        <a:latin typeface="Calibri"/>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2</a:t>
            </a:fld>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3</a:t>
            </a:fld>
            <a:endParaRP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4</a:t>
            </a:fld>
            <a:endParaRP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5</a:t>
            </a:fld>
            <a:endParaRPr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6</a:t>
            </a:fld>
            <a:endParaRPr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7</a:t>
            </a:fld>
            <a:endParaRPr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8</a:t>
            </a:fld>
            <a:endParaRPr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9</a:t>
            </a:fld>
            <a:endParaRPr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10</a:t>
            </a:fld>
            <a:endParaRPr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11</a:t>
            </a:fld>
            <a:endParaRPr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12</a:t>
            </a:fld>
            <a:endParaRPr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13</a:t>
            </a:fld>
            <a:endParaRPr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14</a:t>
            </a:fld>
            <a:endParaRPr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15</a:t>
            </a:fld>
            <a:endParaRPr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738D04-5234-4CB8-AD55-0A0A3CF7BAC0}" type="slidenum">
              <a:rPr smtClean="0"/>
              <a:pPr>
                <a:defRPr/>
              </a:pPr>
              <a:t>16</a:t>
            </a:fld>
            <a:endParaRPr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txBox="1">
            <a:spLocks noGrp="1"/>
          </p:cNvSpPr>
          <p:nvPr>
            <p:ph type="ctrTitle"/>
          </p:nvPr>
        </p:nvSpPr>
        <p:spPr>
          <a:xfrm>
            <a:off x="685800" y="2130423"/>
            <a:ext cx="7772400" cy="1470026"/>
          </a:xfrm>
        </p:spPr>
        <p:txBody>
          <a:bodyPr/>
          <a:lstStyle>
            <a:lvl1pPr>
              <a:defRPr/>
            </a:lvl1pPr>
          </a:lstStyle>
          <a:p>
            <a:pPr lvl="0"/>
            <a:r>
              <a:rPr lang="en-US"/>
              <a:t>Click to edit Master title style</a:t>
            </a:r>
          </a:p>
        </p:txBody>
      </p:sp>
      <p:sp>
        <p:nvSpPr>
          <p:cNvPr id="3" name="Subtitle 2"/>
          <p:cNvSpPr txBox="1">
            <a:spLocks noGrp="1"/>
          </p:cNvSpPr>
          <p:nvPr>
            <p:ph type="subTitle" idx="1"/>
          </p:nvPr>
        </p:nvSpPr>
        <p:spPr>
          <a:xfrm>
            <a:off x="1371600" y="3886200"/>
            <a:ext cx="6400800" cy="1752603"/>
          </a:xfrm>
        </p:spPr>
        <p:txBody>
          <a:bodyPr anchorCtr="1"/>
          <a:lstStyle>
            <a:lvl1pPr marL="0" indent="0" algn="ctr">
              <a:buNone/>
              <a:defRPr>
                <a:solidFill>
                  <a:srgbClr val="898989"/>
                </a:solidFill>
              </a:defRPr>
            </a:lvl1pPr>
          </a:lstStyle>
          <a:p>
            <a:pPr lvl="0"/>
            <a:r>
              <a:rPr lang="en-US"/>
              <a:t>Click to edit Master subtitle style</a:t>
            </a:r>
          </a:p>
        </p:txBody>
      </p:sp>
      <p:sp>
        <p:nvSpPr>
          <p:cNvPr id="4" name="Date Placeholder 3"/>
          <p:cNvSpPr txBox="1">
            <a:spLocks noGrp="1"/>
          </p:cNvSpPr>
          <p:nvPr>
            <p:ph type="dt" sz="half" idx="10"/>
          </p:nvPr>
        </p:nvSpPr>
        <p:spPr>
          <a:ln/>
        </p:spPr>
        <p:txBody>
          <a:bodyPr/>
          <a:lstStyle>
            <a:lvl1pPr>
              <a:defRPr/>
            </a:lvl1pPr>
          </a:lstStyle>
          <a:p>
            <a:pPr>
              <a:defRPr/>
            </a:pPr>
            <a:fld id="{18A8DD98-7322-4381-BBDC-374F040BA38A}" type="datetime1">
              <a:rPr/>
              <a:pPr>
                <a:defRPr/>
              </a:pPr>
              <a:t>10/8/2015</a:t>
            </a:fld>
            <a:endParaRPr dirty="0"/>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DB537D7A-D259-403B-B861-517097D53EB9}" type="slidenum">
              <a:rPr/>
              <a:pPr>
                <a:defRPr/>
              </a:pPr>
              <a:t>‹Nº›</a:t>
            </a:fld>
            <a:endParaRPr dirty="0"/>
          </a:p>
        </p:txBody>
      </p:sp>
    </p:spTree>
  </p:cSld>
  <p:clrMapOvr>
    <a:masterClrMapping/>
  </p:clrMapOvr>
  <p:transition/>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Content Placeholder 2"/>
          <p:cNvSpPr txBox="1">
            <a:spLocks noGrp="1"/>
          </p:cNvSpPr>
          <p:nvPr>
            <p:ph idx="1"/>
          </p:nvPr>
        </p:nvSpPr>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10"/>
          </p:nvPr>
        </p:nvSpPr>
        <p:spPr>
          <a:ln/>
        </p:spPr>
        <p:txBody>
          <a:bodyPr/>
          <a:lstStyle>
            <a:lvl1pPr>
              <a:defRPr/>
            </a:lvl1pPr>
          </a:lstStyle>
          <a:p>
            <a:pPr>
              <a:defRPr/>
            </a:pPr>
            <a:fld id="{6DEA4E18-765B-4390-950A-4551FBAA0E52}" type="datetime1">
              <a:rPr/>
              <a:pPr>
                <a:defRPr/>
              </a:pPr>
              <a:t>10/8/2015</a:t>
            </a:fld>
            <a:endParaRPr dirty="0"/>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4F63720C-3410-4445-8108-70149025062B}" type="slidenum">
              <a:rPr/>
              <a:pPr>
                <a:defRPr/>
              </a:pPr>
              <a:t>‹Nº›</a:t>
            </a:fld>
            <a:endParaRPr dirty="0"/>
          </a:p>
        </p:txBody>
      </p:sp>
    </p:spTree>
  </p:cSld>
  <p:clrMapOvr>
    <a:masterClrMapping/>
  </p:clrMapOvr>
  <p:transition/>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txBox="1">
            <a:spLocks noGrp="1"/>
          </p:cNvSpPr>
          <p:nvPr>
            <p:ph type="title"/>
          </p:nvPr>
        </p:nvSpPr>
        <p:spPr>
          <a:xfrm>
            <a:off x="722311" y="4406895"/>
            <a:ext cx="7772400" cy="1362071"/>
          </a:xfrm>
        </p:spPr>
        <p:txBody>
          <a:bodyPr anchor="t" anchorCtr="0"/>
          <a:lstStyle>
            <a:lvl1pPr algn="l">
              <a:defRPr sz="4000" b="1" cap="all"/>
            </a:lvl1pPr>
          </a:lstStyle>
          <a:p>
            <a:pPr lvl="0"/>
            <a:r>
              <a:rPr lang="en-US"/>
              <a:t>Click to edit Master title style</a:t>
            </a:r>
          </a:p>
        </p:txBody>
      </p:sp>
      <p:sp>
        <p:nvSpPr>
          <p:cNvPr id="3" name="Text Placeholder 2"/>
          <p:cNvSpPr txBox="1">
            <a:spLocks noGrp="1"/>
          </p:cNvSpPr>
          <p:nvPr>
            <p:ph type="body" idx="1"/>
          </p:nvPr>
        </p:nvSpPr>
        <p:spPr>
          <a:xfrm>
            <a:off x="722311" y="2906713"/>
            <a:ext cx="7772400" cy="1500182"/>
          </a:xfrm>
        </p:spPr>
        <p:txBody>
          <a:bodyPr anchor="b"/>
          <a:lstStyle>
            <a:lvl1pPr marL="0" indent="0">
              <a:spcBef>
                <a:spcPts val="500"/>
              </a:spcBef>
              <a:buNone/>
              <a:defRPr sz="2000">
                <a:solidFill>
                  <a:srgbClr val="898989"/>
                </a:solidFill>
              </a:defRPr>
            </a:lvl1pPr>
          </a:lstStyle>
          <a:p>
            <a:pPr lvl="0"/>
            <a:r>
              <a:rPr lang="en-US"/>
              <a:t>Click to edit Master text styles</a:t>
            </a:r>
          </a:p>
        </p:txBody>
      </p:sp>
      <p:sp>
        <p:nvSpPr>
          <p:cNvPr id="4" name="Date Placeholder 3"/>
          <p:cNvSpPr txBox="1">
            <a:spLocks noGrp="1"/>
          </p:cNvSpPr>
          <p:nvPr>
            <p:ph type="dt" sz="half" idx="10"/>
          </p:nvPr>
        </p:nvSpPr>
        <p:spPr>
          <a:ln/>
        </p:spPr>
        <p:txBody>
          <a:bodyPr/>
          <a:lstStyle>
            <a:lvl1pPr>
              <a:defRPr/>
            </a:lvl1pPr>
          </a:lstStyle>
          <a:p>
            <a:pPr>
              <a:defRPr/>
            </a:pPr>
            <a:fld id="{168F57F2-39B0-4A05-A7FE-794A09D5EAB3}" type="datetime1">
              <a:rPr/>
              <a:pPr>
                <a:defRPr/>
              </a:pPr>
              <a:t>10/8/2015</a:t>
            </a:fld>
            <a:endParaRPr dirty="0"/>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1606E84E-A8C2-4558-8277-2375EDA4754F}" type="slidenum">
              <a:rPr/>
              <a:pPr>
                <a:defRPr/>
              </a:pPr>
              <a:t>‹Nº›</a:t>
            </a:fld>
            <a:endParaRPr dirty="0"/>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Content Placeholder 2"/>
          <p:cNvSpPr txBox="1">
            <a:spLocks noGrp="1"/>
          </p:cNvSpPr>
          <p:nvPr>
            <p:ph idx="1"/>
          </p:nvPr>
        </p:nvSpPr>
        <p:spPr>
          <a:xfrm>
            <a:off x="457200" y="1600200"/>
            <a:ext cx="4038603" cy="4525959"/>
          </a:xfrm>
        </p:spPr>
        <p:txBody>
          <a:bodyPr/>
          <a:lstStyle>
            <a:lvl1pPr>
              <a:spcBef>
                <a:spcPts val="700"/>
              </a:spcBef>
              <a:defRPr sz="2800"/>
            </a:lvl1pPr>
            <a:lvl2pPr>
              <a:spcBef>
                <a:spcPts val="600"/>
              </a:spcBef>
              <a:defRPr sz="2400"/>
            </a:lvl2pPr>
            <a:lvl3pPr>
              <a:spcBef>
                <a:spcPts val="500"/>
              </a:spcBef>
              <a:defRPr sz="2000"/>
            </a:lvl3pPr>
            <a:lvl4pPr>
              <a:spcBef>
                <a:spcPts val="400"/>
              </a:spcBef>
              <a:defRPr sz="1800"/>
            </a:lvl4pPr>
            <a:lvl5pPr>
              <a:spcBef>
                <a:spcPts val="400"/>
              </a:spcBef>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txBox="1">
            <a:spLocks noGrp="1"/>
          </p:cNvSpPr>
          <p:nvPr>
            <p:ph idx="2"/>
          </p:nvPr>
        </p:nvSpPr>
        <p:spPr>
          <a:xfrm>
            <a:off x="4648196" y="1600200"/>
            <a:ext cx="4038603" cy="4525959"/>
          </a:xfrm>
        </p:spPr>
        <p:txBody>
          <a:bodyPr/>
          <a:lstStyle>
            <a:lvl1pPr>
              <a:spcBef>
                <a:spcPts val="700"/>
              </a:spcBef>
              <a:defRPr sz="2800"/>
            </a:lvl1pPr>
            <a:lvl2pPr>
              <a:spcBef>
                <a:spcPts val="600"/>
              </a:spcBef>
              <a:defRPr sz="2400"/>
            </a:lvl2pPr>
            <a:lvl3pPr>
              <a:spcBef>
                <a:spcPts val="500"/>
              </a:spcBef>
              <a:defRPr sz="2000"/>
            </a:lvl3pPr>
            <a:lvl4pPr>
              <a:spcBef>
                <a:spcPts val="400"/>
              </a:spcBef>
              <a:defRPr sz="1800"/>
            </a:lvl4pPr>
            <a:lvl5pPr>
              <a:spcBef>
                <a:spcPts val="400"/>
              </a:spcBef>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txBox="1">
            <a:spLocks noGrp="1"/>
          </p:cNvSpPr>
          <p:nvPr>
            <p:ph type="dt" sz="half" idx="10"/>
          </p:nvPr>
        </p:nvSpPr>
        <p:spPr>
          <a:ln/>
        </p:spPr>
        <p:txBody>
          <a:bodyPr/>
          <a:lstStyle>
            <a:lvl1pPr>
              <a:defRPr/>
            </a:lvl1pPr>
          </a:lstStyle>
          <a:p>
            <a:pPr>
              <a:defRPr/>
            </a:pPr>
            <a:fld id="{8450DAD1-DE86-42AE-9C23-EE490BDE7285}" type="datetime1">
              <a:rPr/>
              <a:pPr>
                <a:defRPr/>
              </a:pPr>
              <a:t>10/8/2015</a:t>
            </a:fld>
            <a:endParaRPr dirty="0"/>
          </a:p>
        </p:txBody>
      </p:sp>
      <p:sp>
        <p:nvSpPr>
          <p:cNvPr id="6" name="Footer Placeholder 4"/>
          <p:cNvSpPr txBox="1">
            <a:spLocks noGrp="1"/>
          </p:cNvSpPr>
          <p:nvPr>
            <p:ph type="ftr" sz="quarter" idx="11"/>
          </p:nvPr>
        </p:nvSpPr>
        <p:spPr>
          <a:ln/>
        </p:spPr>
        <p:txBody>
          <a:bodyPr/>
          <a:lstStyle>
            <a:lvl1pPr>
              <a:defRPr/>
            </a:lvl1pPr>
          </a:lstStyle>
          <a:p>
            <a:pPr>
              <a:defRPr/>
            </a:pPr>
            <a:endParaRPr/>
          </a:p>
        </p:txBody>
      </p:sp>
      <p:sp>
        <p:nvSpPr>
          <p:cNvPr id="7" name="Slide Number Placeholder 5"/>
          <p:cNvSpPr txBox="1">
            <a:spLocks noGrp="1"/>
          </p:cNvSpPr>
          <p:nvPr>
            <p:ph type="sldNum" sz="quarter" idx="12"/>
          </p:nvPr>
        </p:nvSpPr>
        <p:spPr>
          <a:ln/>
        </p:spPr>
        <p:txBody>
          <a:bodyPr/>
          <a:lstStyle>
            <a:lvl1pPr>
              <a:defRPr/>
            </a:lvl1pPr>
          </a:lstStyle>
          <a:p>
            <a:pPr>
              <a:defRPr/>
            </a:pPr>
            <a:fld id="{CA1BE2DB-8E27-418C-B8E6-623869CBAF0D}" type="slidenum">
              <a:rPr/>
              <a:pPr>
                <a:defRPr/>
              </a:pPr>
              <a:t>‹Nº›</a:t>
            </a:fld>
            <a:endParaRPr dirty="0"/>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Text Placeholder 2"/>
          <p:cNvSpPr txBox="1">
            <a:spLocks noGrp="1"/>
          </p:cNvSpPr>
          <p:nvPr>
            <p:ph type="body" idx="1"/>
          </p:nvPr>
        </p:nvSpPr>
        <p:spPr>
          <a:xfrm>
            <a:off x="457200" y="1535113"/>
            <a:ext cx="4040184" cy="639759"/>
          </a:xfrm>
        </p:spPr>
        <p:txBody>
          <a:bodyPr anchor="b"/>
          <a:lstStyle>
            <a:lvl1pPr marL="0" indent="0">
              <a:spcBef>
                <a:spcPts val="600"/>
              </a:spcBef>
              <a:buNone/>
              <a:defRPr sz="2400" b="1"/>
            </a:lvl1pPr>
          </a:lstStyle>
          <a:p>
            <a:pPr lvl="0"/>
            <a:r>
              <a:rPr lang="en-US"/>
              <a:t>Click to edit Master text styles</a:t>
            </a:r>
          </a:p>
        </p:txBody>
      </p:sp>
      <p:sp>
        <p:nvSpPr>
          <p:cNvPr id="4" name="Content Placeholder 3"/>
          <p:cNvSpPr txBox="1">
            <a:spLocks noGrp="1"/>
          </p:cNvSpPr>
          <p:nvPr>
            <p:ph idx="2"/>
          </p:nvPr>
        </p:nvSpPr>
        <p:spPr>
          <a:xfrm>
            <a:off x="457200" y="2174872"/>
            <a:ext cx="4040184" cy="3951286"/>
          </a:xfrm>
        </p:spPr>
        <p:txBody>
          <a:bodyPr/>
          <a:lstStyle>
            <a:lvl1pPr>
              <a:spcBef>
                <a:spcPts val="600"/>
              </a:spcBef>
              <a:defRPr sz="2400"/>
            </a:lvl1pPr>
            <a:lvl2pPr>
              <a:spcBef>
                <a:spcPts val="500"/>
              </a:spcBef>
              <a:defRPr sz="2000"/>
            </a:lvl2pPr>
            <a:lvl3pPr>
              <a:spcBef>
                <a:spcPts val="400"/>
              </a:spcBef>
              <a:defRPr sz="1800"/>
            </a:lvl3pPr>
            <a:lvl4pPr>
              <a:spcBef>
                <a:spcPts val="400"/>
              </a:spcBef>
              <a:defRPr sz="1600"/>
            </a:lvl4pPr>
            <a:lvl5pPr>
              <a:spcBef>
                <a:spcPts val="400"/>
              </a:spcBef>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txBox="1">
            <a:spLocks noGrp="1"/>
          </p:cNvSpPr>
          <p:nvPr>
            <p:ph type="body" idx="3"/>
          </p:nvPr>
        </p:nvSpPr>
        <p:spPr>
          <a:xfrm>
            <a:off x="4645023" y="1535113"/>
            <a:ext cx="4041776" cy="639759"/>
          </a:xfrm>
        </p:spPr>
        <p:txBody>
          <a:bodyPr anchor="b"/>
          <a:lstStyle>
            <a:lvl1pPr marL="0" indent="0">
              <a:spcBef>
                <a:spcPts val="600"/>
              </a:spcBef>
              <a:buNone/>
              <a:defRPr sz="2400" b="1"/>
            </a:lvl1pPr>
          </a:lstStyle>
          <a:p>
            <a:pPr lvl="0"/>
            <a:r>
              <a:rPr lang="en-US"/>
              <a:t>Click to edit Master text styles</a:t>
            </a:r>
          </a:p>
        </p:txBody>
      </p:sp>
      <p:sp>
        <p:nvSpPr>
          <p:cNvPr id="6" name="Content Placeholder 5"/>
          <p:cNvSpPr txBox="1">
            <a:spLocks noGrp="1"/>
          </p:cNvSpPr>
          <p:nvPr>
            <p:ph idx="4"/>
          </p:nvPr>
        </p:nvSpPr>
        <p:spPr>
          <a:xfrm>
            <a:off x="4645023" y="2174872"/>
            <a:ext cx="4041776" cy="3951286"/>
          </a:xfrm>
        </p:spPr>
        <p:txBody>
          <a:bodyPr/>
          <a:lstStyle>
            <a:lvl1pPr>
              <a:spcBef>
                <a:spcPts val="600"/>
              </a:spcBef>
              <a:defRPr sz="2400"/>
            </a:lvl1pPr>
            <a:lvl2pPr>
              <a:spcBef>
                <a:spcPts val="500"/>
              </a:spcBef>
              <a:defRPr sz="2000"/>
            </a:lvl2pPr>
            <a:lvl3pPr>
              <a:spcBef>
                <a:spcPts val="400"/>
              </a:spcBef>
              <a:defRPr sz="1800"/>
            </a:lvl3pPr>
            <a:lvl4pPr>
              <a:spcBef>
                <a:spcPts val="400"/>
              </a:spcBef>
              <a:defRPr sz="1600"/>
            </a:lvl4pPr>
            <a:lvl5pPr>
              <a:spcBef>
                <a:spcPts val="400"/>
              </a:spcBef>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txBox="1">
            <a:spLocks noGrp="1"/>
          </p:cNvSpPr>
          <p:nvPr>
            <p:ph type="dt" sz="half" idx="10"/>
          </p:nvPr>
        </p:nvSpPr>
        <p:spPr>
          <a:ln/>
        </p:spPr>
        <p:txBody>
          <a:bodyPr/>
          <a:lstStyle>
            <a:lvl1pPr>
              <a:defRPr/>
            </a:lvl1pPr>
          </a:lstStyle>
          <a:p>
            <a:pPr>
              <a:defRPr/>
            </a:pPr>
            <a:fld id="{58A506E8-E1AC-419A-B980-7A7C8D7E63D8}" type="datetime1">
              <a:rPr/>
              <a:pPr>
                <a:defRPr/>
              </a:pPr>
              <a:t>10/8/2015</a:t>
            </a:fld>
            <a:endParaRPr dirty="0"/>
          </a:p>
        </p:txBody>
      </p:sp>
      <p:sp>
        <p:nvSpPr>
          <p:cNvPr id="8" name="Footer Placeholder 4"/>
          <p:cNvSpPr txBox="1">
            <a:spLocks noGrp="1"/>
          </p:cNvSpPr>
          <p:nvPr>
            <p:ph type="ftr" sz="quarter" idx="11"/>
          </p:nvPr>
        </p:nvSpPr>
        <p:spPr>
          <a:ln/>
        </p:spPr>
        <p:txBody>
          <a:bodyPr/>
          <a:lstStyle>
            <a:lvl1pPr>
              <a:defRPr/>
            </a:lvl1pPr>
          </a:lstStyle>
          <a:p>
            <a:pPr>
              <a:defRPr/>
            </a:pPr>
            <a:endParaRPr/>
          </a:p>
        </p:txBody>
      </p:sp>
      <p:sp>
        <p:nvSpPr>
          <p:cNvPr id="9" name="Slide Number Placeholder 5"/>
          <p:cNvSpPr txBox="1">
            <a:spLocks noGrp="1"/>
          </p:cNvSpPr>
          <p:nvPr>
            <p:ph type="sldNum" sz="quarter" idx="12"/>
          </p:nvPr>
        </p:nvSpPr>
        <p:spPr>
          <a:ln/>
        </p:spPr>
        <p:txBody>
          <a:bodyPr/>
          <a:lstStyle>
            <a:lvl1pPr>
              <a:defRPr/>
            </a:lvl1pPr>
          </a:lstStyle>
          <a:p>
            <a:pPr>
              <a:defRPr/>
            </a:pPr>
            <a:fld id="{E6A315D7-1EF9-4BFD-BEBF-4E2386718C15}" type="slidenum">
              <a:rPr/>
              <a:pPr>
                <a:defRPr/>
              </a:pPr>
              <a:t>‹Nº›</a:t>
            </a:fld>
            <a:endParaRPr dirty="0"/>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Date Placeholder 3"/>
          <p:cNvSpPr txBox="1">
            <a:spLocks noGrp="1"/>
          </p:cNvSpPr>
          <p:nvPr>
            <p:ph type="dt" sz="half" idx="10"/>
          </p:nvPr>
        </p:nvSpPr>
        <p:spPr>
          <a:ln/>
        </p:spPr>
        <p:txBody>
          <a:bodyPr/>
          <a:lstStyle>
            <a:lvl1pPr>
              <a:defRPr/>
            </a:lvl1pPr>
          </a:lstStyle>
          <a:p>
            <a:pPr>
              <a:defRPr/>
            </a:pPr>
            <a:fld id="{2FF1F877-9510-40C5-9530-D610BCB7840A}" type="datetime1">
              <a:rPr/>
              <a:pPr>
                <a:defRPr/>
              </a:pPr>
              <a:t>10/8/2015</a:t>
            </a:fld>
            <a:endParaRPr dirty="0"/>
          </a:p>
        </p:txBody>
      </p:sp>
      <p:sp>
        <p:nvSpPr>
          <p:cNvPr id="4" name="Footer Placeholder 4"/>
          <p:cNvSpPr txBox="1">
            <a:spLocks noGrp="1"/>
          </p:cNvSpPr>
          <p:nvPr>
            <p:ph type="ftr" sz="quarter" idx="11"/>
          </p:nvPr>
        </p:nvSpPr>
        <p:spPr>
          <a:ln/>
        </p:spPr>
        <p:txBody>
          <a:bodyPr/>
          <a:lstStyle>
            <a:lvl1pPr>
              <a:defRPr/>
            </a:lvl1pPr>
          </a:lstStyle>
          <a:p>
            <a:pPr>
              <a:defRPr/>
            </a:pPr>
            <a:endParaRPr/>
          </a:p>
        </p:txBody>
      </p:sp>
      <p:sp>
        <p:nvSpPr>
          <p:cNvPr id="5" name="Slide Number Placeholder 5"/>
          <p:cNvSpPr txBox="1">
            <a:spLocks noGrp="1"/>
          </p:cNvSpPr>
          <p:nvPr>
            <p:ph type="sldNum" sz="quarter" idx="12"/>
          </p:nvPr>
        </p:nvSpPr>
        <p:spPr>
          <a:ln/>
        </p:spPr>
        <p:txBody>
          <a:bodyPr/>
          <a:lstStyle>
            <a:lvl1pPr>
              <a:defRPr/>
            </a:lvl1pPr>
          </a:lstStyle>
          <a:p>
            <a:pPr>
              <a:defRPr/>
            </a:pPr>
            <a:fld id="{2DD2F4A3-FFA4-4A9C-8395-14C2F9A300D3}" type="slidenum">
              <a:rPr/>
              <a:pPr>
                <a:defRPr/>
              </a:pPr>
              <a:t>‹Nº›</a:t>
            </a:fld>
            <a:endParaRPr dirty="0"/>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txBox="1">
            <a:spLocks noGrp="1"/>
          </p:cNvSpPr>
          <p:nvPr>
            <p:ph type="dt" sz="half" idx="10"/>
          </p:nvPr>
        </p:nvSpPr>
        <p:spPr>
          <a:ln/>
        </p:spPr>
        <p:txBody>
          <a:bodyPr/>
          <a:lstStyle>
            <a:lvl1pPr>
              <a:defRPr/>
            </a:lvl1pPr>
          </a:lstStyle>
          <a:p>
            <a:pPr>
              <a:defRPr/>
            </a:pPr>
            <a:fld id="{B2DA9B28-7127-4154-8D90-52807DCE72A1}" type="datetime1">
              <a:rPr/>
              <a:pPr>
                <a:defRPr/>
              </a:pPr>
              <a:t>10/8/2015</a:t>
            </a:fld>
            <a:endParaRPr dirty="0"/>
          </a:p>
        </p:txBody>
      </p:sp>
      <p:sp>
        <p:nvSpPr>
          <p:cNvPr id="3" name="Footer Placeholder 4"/>
          <p:cNvSpPr txBox="1">
            <a:spLocks noGrp="1"/>
          </p:cNvSpPr>
          <p:nvPr>
            <p:ph type="ftr" sz="quarter" idx="11"/>
          </p:nvPr>
        </p:nvSpPr>
        <p:spPr>
          <a:ln/>
        </p:spPr>
        <p:txBody>
          <a:bodyPr/>
          <a:lstStyle>
            <a:lvl1pPr>
              <a:defRPr/>
            </a:lvl1pPr>
          </a:lstStyle>
          <a:p>
            <a:pPr>
              <a:defRPr/>
            </a:pPr>
            <a:endParaRPr/>
          </a:p>
        </p:txBody>
      </p:sp>
      <p:sp>
        <p:nvSpPr>
          <p:cNvPr id="4" name="Slide Number Placeholder 5"/>
          <p:cNvSpPr txBox="1">
            <a:spLocks noGrp="1"/>
          </p:cNvSpPr>
          <p:nvPr>
            <p:ph type="sldNum" sz="quarter" idx="12"/>
          </p:nvPr>
        </p:nvSpPr>
        <p:spPr>
          <a:ln/>
        </p:spPr>
        <p:txBody>
          <a:bodyPr/>
          <a:lstStyle>
            <a:lvl1pPr>
              <a:defRPr/>
            </a:lvl1pPr>
          </a:lstStyle>
          <a:p>
            <a:pPr>
              <a:defRPr/>
            </a:pPr>
            <a:fld id="{CA6CCD56-D380-4D11-8B85-F05C2F81D53E}" type="slidenum">
              <a:rPr/>
              <a:pPr>
                <a:defRPr/>
              </a:pPr>
              <a:t>‹Nº›</a:t>
            </a:fld>
            <a:endParaRPr dirty="0"/>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txBox="1">
            <a:spLocks noGrp="1"/>
          </p:cNvSpPr>
          <p:nvPr>
            <p:ph type="title"/>
          </p:nvPr>
        </p:nvSpPr>
        <p:spPr>
          <a:xfrm>
            <a:off x="457200" y="273048"/>
            <a:ext cx="3008311" cy="1162046"/>
          </a:xfrm>
        </p:spPr>
        <p:txBody>
          <a:bodyPr anchor="b" anchorCtr="0"/>
          <a:lstStyle>
            <a:lvl1pPr algn="l">
              <a:defRPr sz="2000" b="1"/>
            </a:lvl1pPr>
          </a:lstStyle>
          <a:p>
            <a:pPr lvl="0"/>
            <a:r>
              <a:rPr lang="en-US"/>
              <a:t>Click to edit Master title style</a:t>
            </a:r>
          </a:p>
        </p:txBody>
      </p:sp>
      <p:sp>
        <p:nvSpPr>
          <p:cNvPr id="3" name="Content Placeholder 2"/>
          <p:cNvSpPr txBox="1">
            <a:spLocks noGrp="1"/>
          </p:cNvSpPr>
          <p:nvPr>
            <p:ph idx="1"/>
          </p:nvPr>
        </p:nvSpPr>
        <p:spPr>
          <a:xfrm>
            <a:off x="3575047" y="273048"/>
            <a:ext cx="5111752" cy="5853110"/>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txBox="1">
            <a:spLocks noGrp="1"/>
          </p:cNvSpPr>
          <p:nvPr>
            <p:ph type="body" idx="2"/>
          </p:nvPr>
        </p:nvSpPr>
        <p:spPr>
          <a:xfrm>
            <a:off x="457200" y="1435095"/>
            <a:ext cx="3008311" cy="4691064"/>
          </a:xfrm>
        </p:spPr>
        <p:txBody>
          <a:bodyPr/>
          <a:lstStyle>
            <a:lvl1pPr marL="0" indent="0">
              <a:spcBef>
                <a:spcPts val="300"/>
              </a:spcBef>
              <a:buNone/>
              <a:defRPr sz="1400"/>
            </a:lvl1pPr>
          </a:lstStyle>
          <a:p>
            <a:pPr lvl="0"/>
            <a:r>
              <a:rPr lang="en-US"/>
              <a:t>Click to edit Master text styles</a:t>
            </a:r>
          </a:p>
        </p:txBody>
      </p:sp>
      <p:sp>
        <p:nvSpPr>
          <p:cNvPr id="5" name="Date Placeholder 3"/>
          <p:cNvSpPr txBox="1">
            <a:spLocks noGrp="1"/>
          </p:cNvSpPr>
          <p:nvPr>
            <p:ph type="dt" sz="half" idx="10"/>
          </p:nvPr>
        </p:nvSpPr>
        <p:spPr>
          <a:ln/>
        </p:spPr>
        <p:txBody>
          <a:bodyPr/>
          <a:lstStyle>
            <a:lvl1pPr>
              <a:defRPr/>
            </a:lvl1pPr>
          </a:lstStyle>
          <a:p>
            <a:pPr>
              <a:defRPr/>
            </a:pPr>
            <a:fld id="{EF69F38C-C89C-4399-9409-487D254A91FD}" type="datetime1">
              <a:rPr/>
              <a:pPr>
                <a:defRPr/>
              </a:pPr>
              <a:t>10/8/2015</a:t>
            </a:fld>
            <a:endParaRPr dirty="0"/>
          </a:p>
        </p:txBody>
      </p:sp>
      <p:sp>
        <p:nvSpPr>
          <p:cNvPr id="6" name="Footer Placeholder 4"/>
          <p:cNvSpPr txBox="1">
            <a:spLocks noGrp="1"/>
          </p:cNvSpPr>
          <p:nvPr>
            <p:ph type="ftr" sz="quarter" idx="11"/>
          </p:nvPr>
        </p:nvSpPr>
        <p:spPr>
          <a:ln/>
        </p:spPr>
        <p:txBody>
          <a:bodyPr/>
          <a:lstStyle>
            <a:lvl1pPr>
              <a:defRPr/>
            </a:lvl1pPr>
          </a:lstStyle>
          <a:p>
            <a:pPr>
              <a:defRPr/>
            </a:pPr>
            <a:endParaRPr/>
          </a:p>
        </p:txBody>
      </p:sp>
      <p:sp>
        <p:nvSpPr>
          <p:cNvPr id="7" name="Slide Number Placeholder 5"/>
          <p:cNvSpPr txBox="1">
            <a:spLocks noGrp="1"/>
          </p:cNvSpPr>
          <p:nvPr>
            <p:ph type="sldNum" sz="quarter" idx="12"/>
          </p:nvPr>
        </p:nvSpPr>
        <p:spPr>
          <a:ln/>
        </p:spPr>
        <p:txBody>
          <a:bodyPr/>
          <a:lstStyle>
            <a:lvl1pPr>
              <a:defRPr/>
            </a:lvl1pPr>
          </a:lstStyle>
          <a:p>
            <a:pPr>
              <a:defRPr/>
            </a:pPr>
            <a:fld id="{BF22A9BB-569E-4677-9827-F311647F7173}" type="slidenum">
              <a:rPr/>
              <a:pPr>
                <a:defRPr/>
              </a:pPr>
              <a:t>‹Nº›</a:t>
            </a:fld>
            <a:endParaRPr dirty="0"/>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txBox="1">
            <a:spLocks noGrp="1"/>
          </p:cNvSpPr>
          <p:nvPr>
            <p:ph type="title"/>
          </p:nvPr>
        </p:nvSpPr>
        <p:spPr>
          <a:xfrm>
            <a:off x="1792288" y="4800600"/>
            <a:ext cx="5486400" cy="566735"/>
          </a:xfrm>
        </p:spPr>
        <p:txBody>
          <a:bodyPr anchor="b" anchorCtr="0"/>
          <a:lstStyle>
            <a:lvl1pPr algn="l">
              <a:defRPr sz="2000" b="1"/>
            </a:lvl1pPr>
          </a:lstStyle>
          <a:p>
            <a:pPr lvl="0"/>
            <a:r>
              <a:rPr lang="en-US"/>
              <a:t>Click to edit Master title style</a:t>
            </a:r>
          </a:p>
        </p:txBody>
      </p:sp>
      <p:sp>
        <p:nvSpPr>
          <p:cNvPr id="3" name="Picture Placeholder 2"/>
          <p:cNvSpPr txBox="1">
            <a:spLocks noGrp="1"/>
          </p:cNvSpPr>
          <p:nvPr>
            <p:ph type="pic" idx="1"/>
          </p:nvPr>
        </p:nvSpPr>
        <p:spPr>
          <a:xfrm>
            <a:off x="1792288" y="612776"/>
            <a:ext cx="5486400" cy="4114800"/>
          </a:xfrm>
        </p:spPr>
        <p:txBody>
          <a:bodyPr/>
          <a:lstStyle>
            <a:lvl1pPr marL="0" indent="0">
              <a:buNone/>
              <a:defRPr/>
            </a:lvl1pPr>
          </a:lstStyle>
          <a:p>
            <a:pPr lvl="0"/>
            <a:endParaRPr lang="en-US" noProof="0" dirty="0" smtClean="0"/>
          </a:p>
        </p:txBody>
      </p:sp>
      <p:sp>
        <p:nvSpPr>
          <p:cNvPr id="4" name="Text Placeholder 3"/>
          <p:cNvSpPr txBox="1">
            <a:spLocks noGrp="1"/>
          </p:cNvSpPr>
          <p:nvPr>
            <p:ph type="body" idx="2"/>
          </p:nvPr>
        </p:nvSpPr>
        <p:spPr>
          <a:xfrm>
            <a:off x="1792288" y="5367335"/>
            <a:ext cx="5486400" cy="804864"/>
          </a:xfrm>
        </p:spPr>
        <p:txBody>
          <a:bodyPr/>
          <a:lstStyle>
            <a:lvl1pPr marL="0" indent="0">
              <a:spcBef>
                <a:spcPts val="300"/>
              </a:spcBef>
              <a:buNone/>
              <a:defRPr sz="1400"/>
            </a:lvl1pPr>
          </a:lstStyle>
          <a:p>
            <a:pPr lvl="0"/>
            <a:r>
              <a:rPr lang="en-US"/>
              <a:t>Click to edit Master text styles</a:t>
            </a:r>
          </a:p>
        </p:txBody>
      </p:sp>
      <p:sp>
        <p:nvSpPr>
          <p:cNvPr id="5" name="Date Placeholder 3"/>
          <p:cNvSpPr txBox="1">
            <a:spLocks noGrp="1"/>
          </p:cNvSpPr>
          <p:nvPr>
            <p:ph type="dt" sz="half" idx="10"/>
          </p:nvPr>
        </p:nvSpPr>
        <p:spPr>
          <a:ln/>
        </p:spPr>
        <p:txBody>
          <a:bodyPr/>
          <a:lstStyle>
            <a:lvl1pPr>
              <a:defRPr/>
            </a:lvl1pPr>
          </a:lstStyle>
          <a:p>
            <a:pPr>
              <a:defRPr/>
            </a:pPr>
            <a:fld id="{20DEDA63-D592-488C-A8FE-CE303BC1EC42}" type="datetime1">
              <a:rPr/>
              <a:pPr>
                <a:defRPr/>
              </a:pPr>
              <a:t>10/8/2015</a:t>
            </a:fld>
            <a:endParaRPr dirty="0"/>
          </a:p>
        </p:txBody>
      </p:sp>
      <p:sp>
        <p:nvSpPr>
          <p:cNvPr id="6" name="Footer Placeholder 4"/>
          <p:cNvSpPr txBox="1">
            <a:spLocks noGrp="1"/>
          </p:cNvSpPr>
          <p:nvPr>
            <p:ph type="ftr" sz="quarter" idx="11"/>
          </p:nvPr>
        </p:nvSpPr>
        <p:spPr>
          <a:ln/>
        </p:spPr>
        <p:txBody>
          <a:bodyPr/>
          <a:lstStyle>
            <a:lvl1pPr>
              <a:defRPr/>
            </a:lvl1pPr>
          </a:lstStyle>
          <a:p>
            <a:pPr>
              <a:defRPr/>
            </a:pPr>
            <a:endParaRPr/>
          </a:p>
        </p:txBody>
      </p:sp>
      <p:sp>
        <p:nvSpPr>
          <p:cNvPr id="7" name="Slide Number Placeholder 5"/>
          <p:cNvSpPr txBox="1">
            <a:spLocks noGrp="1"/>
          </p:cNvSpPr>
          <p:nvPr>
            <p:ph type="sldNum" sz="quarter" idx="12"/>
          </p:nvPr>
        </p:nvSpPr>
        <p:spPr>
          <a:ln/>
        </p:spPr>
        <p:txBody>
          <a:bodyPr/>
          <a:lstStyle>
            <a:lvl1pPr>
              <a:defRPr/>
            </a:lvl1pPr>
          </a:lstStyle>
          <a:p>
            <a:pPr>
              <a:defRPr/>
            </a:pPr>
            <a:fld id="{0C3B9ACC-0A3C-4B3F-9AF0-3A20853A38D0}" type="slidenum">
              <a:rPr/>
              <a:pPr>
                <a:defRPr/>
              </a:pPr>
              <a:t>‹Nº›</a:t>
            </a:fld>
            <a:endParaRPr dirty="0"/>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Vertical Text Placeholder 2"/>
          <p:cNvSpPr txBox="1">
            <a:spLocks noGrp="1"/>
          </p:cNvSpPr>
          <p:nvPr>
            <p:ph type="body" orient="vert" idx="1"/>
          </p:nvPr>
        </p:nvSpPr>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10"/>
          </p:nvPr>
        </p:nvSpPr>
        <p:spPr>
          <a:ln/>
        </p:spPr>
        <p:txBody>
          <a:bodyPr/>
          <a:lstStyle>
            <a:lvl1pPr>
              <a:defRPr/>
            </a:lvl1pPr>
          </a:lstStyle>
          <a:p>
            <a:pPr>
              <a:defRPr/>
            </a:pPr>
            <a:fld id="{60903D24-5E6C-40F2-A989-5BD0478C6B8C}" type="datetime1">
              <a:rPr/>
              <a:pPr>
                <a:defRPr/>
              </a:pPr>
              <a:t>10/8/2015</a:t>
            </a:fld>
            <a:endParaRPr dirty="0"/>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7053EB4E-CD10-4C02-9C28-1FC660AB3840}" type="slidenum">
              <a:rPr/>
              <a:pPr>
                <a:defRPr/>
              </a:pPr>
              <a:t>‹Nº›</a:t>
            </a:fld>
            <a:endParaRPr dirty="0"/>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txBox="1">
            <a:spLocks noGrp="1"/>
          </p:cNvSpPr>
          <p:nvPr>
            <p:ph type="title" orient="vert"/>
          </p:nvPr>
        </p:nvSpPr>
        <p:spPr>
          <a:xfrm>
            <a:off x="6629400" y="274640"/>
            <a:ext cx="2057400" cy="5851529"/>
          </a:xfrm>
        </p:spPr>
        <p:txBody>
          <a:bodyPr vert="eaVert"/>
          <a:lstStyle>
            <a:lvl1pPr>
              <a:defRPr/>
            </a:lvl1pPr>
          </a:lstStyle>
          <a:p>
            <a:pPr lvl="0"/>
            <a:r>
              <a:rPr lang="en-US"/>
              <a:t>Click to edit Master title style</a:t>
            </a:r>
          </a:p>
        </p:txBody>
      </p:sp>
      <p:sp>
        <p:nvSpPr>
          <p:cNvPr id="3" name="Vertical Text Placeholder 2"/>
          <p:cNvSpPr txBox="1">
            <a:spLocks noGrp="1"/>
          </p:cNvSpPr>
          <p:nvPr>
            <p:ph type="body" orient="vert" idx="1"/>
          </p:nvPr>
        </p:nvSpPr>
        <p:spPr>
          <a:xfrm>
            <a:off x="457200" y="274640"/>
            <a:ext cx="6019796" cy="5851529"/>
          </a:xfrm>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10"/>
          </p:nvPr>
        </p:nvSpPr>
        <p:spPr>
          <a:ln/>
        </p:spPr>
        <p:txBody>
          <a:bodyPr/>
          <a:lstStyle>
            <a:lvl1pPr>
              <a:defRPr/>
            </a:lvl1pPr>
          </a:lstStyle>
          <a:p>
            <a:pPr>
              <a:defRPr/>
            </a:pPr>
            <a:fld id="{B4D1B3D3-30B9-4627-B096-BDFF63AE1C39}" type="datetime1">
              <a:rPr/>
              <a:pPr>
                <a:defRPr/>
              </a:pPr>
              <a:t>10/8/2015</a:t>
            </a:fld>
            <a:endParaRPr dirty="0"/>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BF0CB039-AA18-484C-9F00-09B486F23A2D}" type="slidenum">
              <a:rPr/>
              <a:pPr>
                <a:defRPr/>
              </a:pPr>
              <a:t>‹Nº›</a:t>
            </a:fld>
            <a:endParaRPr dirty="0"/>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6" name="Title Placeholder 1"/>
          <p:cNvSpPr txBox="1">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1" compatLnSpc="1">
            <a:prstTxWarp prst="textNoShape">
              <a:avLst/>
            </a:prstTxWarp>
          </a:bodyPr>
          <a:lstStyle/>
          <a:p>
            <a:pPr lvl="0"/>
            <a:r>
              <a:rPr lang="en-US" smtClean="0"/>
              <a:t>Click to edit Master title style</a:t>
            </a:r>
          </a:p>
        </p:txBody>
      </p:sp>
      <p:sp>
        <p:nvSpPr>
          <p:cNvPr id="1027" name="Text Placeholder 2"/>
          <p:cNvSpPr txBox="1">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txBox="1">
            <a:spLocks noGrp="1"/>
          </p:cNvSpPr>
          <p:nvPr>
            <p:ph type="dt" sz="half" idx="2"/>
          </p:nvPr>
        </p:nvSpPr>
        <p:spPr>
          <a:xfrm>
            <a:off x="457200" y="6356350"/>
            <a:ext cx="2133600" cy="365125"/>
          </a:xfrm>
          <a:prstGeom prst="rect">
            <a:avLst/>
          </a:prstGeom>
          <a:noFill/>
          <a:ln>
            <a:noFill/>
          </a:ln>
        </p:spPr>
        <p:txBody>
          <a:bodyPr vert="horz" wrap="square" lIns="91440" tIns="45720" rIns="91440" bIns="45720" anchor="ctr" anchorCtr="0" compatLnSpc="1"/>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cs typeface="+mn-cs"/>
              </a:defRPr>
            </a:lvl1pPr>
          </a:lstStyle>
          <a:p>
            <a:pPr>
              <a:defRPr/>
            </a:pPr>
            <a:fld id="{C6CDD609-21F3-4D82-9432-96B3D23041FE}" type="datetime1">
              <a:rPr/>
              <a:pPr>
                <a:defRPr/>
              </a:pPr>
              <a:t>10/8/2015</a:t>
            </a:fld>
            <a:endParaRPr dirty="0"/>
          </a:p>
        </p:txBody>
      </p:sp>
      <p:sp>
        <p:nvSpPr>
          <p:cNvPr id="5" name="Footer Placeholder 4"/>
          <p:cNvSpPr txBox="1">
            <a:spLocks noGrp="1"/>
          </p:cNvSpPr>
          <p:nvPr>
            <p:ph type="ftr" sz="quarter" idx="3"/>
          </p:nvPr>
        </p:nvSpPr>
        <p:spPr>
          <a:xfrm>
            <a:off x="3124200" y="6356350"/>
            <a:ext cx="2895600" cy="365125"/>
          </a:xfrm>
          <a:prstGeom prst="rect">
            <a:avLst/>
          </a:prstGeom>
          <a:noFill/>
          <a:ln>
            <a:noFill/>
          </a:ln>
        </p:spPr>
        <p:txBody>
          <a:bodyPr vert="horz" wrap="square" lIns="91440" tIns="45720" rIns="91440" bIns="45720" anchor="ctr" anchorCtr="1" compatLnSpc="1"/>
          <a:lstStyle>
            <a:lvl1pPr marL="0" marR="0" lvl="0" indent="0" algn="ctr"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cs typeface="+mn-cs"/>
              </a:defRPr>
            </a:lvl1pPr>
          </a:lstStyle>
          <a:p>
            <a:pPr>
              <a:defRPr/>
            </a:pPr>
            <a:endParaRPr/>
          </a:p>
        </p:txBody>
      </p:sp>
      <p:sp>
        <p:nvSpPr>
          <p:cNvPr id="6" name="Slide Number Placeholder 5"/>
          <p:cNvSpPr txBox="1">
            <a:spLocks noGrp="1"/>
          </p:cNvSpPr>
          <p:nvPr>
            <p:ph type="sldNum" sz="quarter" idx="4"/>
          </p:nvPr>
        </p:nvSpPr>
        <p:spPr>
          <a:xfrm>
            <a:off x="6553200" y="6356350"/>
            <a:ext cx="2133600" cy="365125"/>
          </a:xfrm>
          <a:prstGeom prst="rect">
            <a:avLst/>
          </a:prstGeom>
          <a:noFill/>
          <a:ln>
            <a:noFill/>
          </a:ln>
        </p:spPr>
        <p:txBody>
          <a:bodyPr vert="horz" wrap="square" lIns="91440" tIns="45720" rIns="91440" bIns="45720" anchor="ctr" anchorCtr="0" compatLnSpc="1"/>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cs typeface="+mn-cs"/>
              </a:defRPr>
            </a:lvl1pPr>
          </a:lstStyle>
          <a:p>
            <a:pPr>
              <a:defRPr/>
            </a:pPr>
            <a:fld id="{5529F329-470F-4ACD-895A-5BB75130FBF1}" type="slidenum">
              <a:rPr/>
              <a:pPr>
                <a:defRPr/>
              </a:pPr>
              <a:t>‹Nº›</a:t>
            </a:fld>
            <a:endParaRPr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xStyles>
    <p:titleStyle>
      <a:lvl1pPr algn="ctr" rtl="0" eaLnBrk="0" fontAlgn="base" hangingPunct="0">
        <a:spcBef>
          <a:spcPct val="0"/>
        </a:spcBef>
        <a:spcAft>
          <a:spcPct val="0"/>
        </a:spcAft>
        <a:defRPr lang="en-US" sz="4400" kern="1200">
          <a:solidFill>
            <a:srgbClr val="000000"/>
          </a:solidFill>
          <a:latin typeface="Calibri"/>
        </a:defRPr>
      </a:lvl1pPr>
      <a:lvl2pPr algn="ctr" rtl="0" eaLnBrk="0" fontAlgn="base" hangingPunct="0">
        <a:spcBef>
          <a:spcPct val="0"/>
        </a:spcBef>
        <a:spcAft>
          <a:spcPct val="0"/>
        </a:spcAft>
        <a:defRPr sz="4400">
          <a:solidFill>
            <a:srgbClr val="000000"/>
          </a:solidFill>
          <a:latin typeface="Calibri" pitchFamily="34" charset="0"/>
        </a:defRPr>
      </a:lvl2pPr>
      <a:lvl3pPr algn="ctr" rtl="0" eaLnBrk="0" fontAlgn="base" hangingPunct="0">
        <a:spcBef>
          <a:spcPct val="0"/>
        </a:spcBef>
        <a:spcAft>
          <a:spcPct val="0"/>
        </a:spcAft>
        <a:defRPr sz="4400">
          <a:solidFill>
            <a:srgbClr val="000000"/>
          </a:solidFill>
          <a:latin typeface="Calibri" pitchFamily="34" charset="0"/>
        </a:defRPr>
      </a:lvl3pPr>
      <a:lvl4pPr algn="ctr" rtl="0" eaLnBrk="0" fontAlgn="base" hangingPunct="0">
        <a:spcBef>
          <a:spcPct val="0"/>
        </a:spcBef>
        <a:spcAft>
          <a:spcPct val="0"/>
        </a:spcAft>
        <a:defRPr sz="4400">
          <a:solidFill>
            <a:srgbClr val="000000"/>
          </a:solidFill>
          <a:latin typeface="Calibri" pitchFamily="34" charset="0"/>
        </a:defRPr>
      </a:lvl4pPr>
      <a:lvl5pPr algn="ctr" rtl="0" eaLnBrk="0" fontAlgn="base" hangingPunct="0">
        <a:spcBef>
          <a:spcPct val="0"/>
        </a:spcBef>
        <a:spcAft>
          <a:spcPct val="0"/>
        </a:spcAft>
        <a:defRPr sz="4400">
          <a:solidFill>
            <a:srgbClr val="000000"/>
          </a:solidFill>
          <a:latin typeface="Calibri" pitchFamily="34" charset="0"/>
        </a:defRPr>
      </a:lvl5pPr>
      <a:lvl6pPr marL="457200" algn="ctr" rtl="0" eaLnBrk="0" fontAlgn="base">
        <a:spcBef>
          <a:spcPct val="0"/>
        </a:spcBef>
        <a:spcAft>
          <a:spcPct val="0"/>
        </a:spcAft>
        <a:defRPr sz="4400">
          <a:solidFill>
            <a:srgbClr val="000000"/>
          </a:solidFill>
          <a:latin typeface="Calibri" pitchFamily="34" charset="0"/>
        </a:defRPr>
      </a:lvl6pPr>
      <a:lvl7pPr marL="914400" algn="ctr" rtl="0" eaLnBrk="0" fontAlgn="base">
        <a:spcBef>
          <a:spcPct val="0"/>
        </a:spcBef>
        <a:spcAft>
          <a:spcPct val="0"/>
        </a:spcAft>
        <a:defRPr sz="4400">
          <a:solidFill>
            <a:srgbClr val="000000"/>
          </a:solidFill>
          <a:latin typeface="Calibri" pitchFamily="34" charset="0"/>
        </a:defRPr>
      </a:lvl7pPr>
      <a:lvl8pPr marL="1371600" algn="ctr" rtl="0" eaLnBrk="0" fontAlgn="base">
        <a:spcBef>
          <a:spcPct val="0"/>
        </a:spcBef>
        <a:spcAft>
          <a:spcPct val="0"/>
        </a:spcAft>
        <a:defRPr sz="4400">
          <a:solidFill>
            <a:srgbClr val="000000"/>
          </a:solidFill>
          <a:latin typeface="Calibri" pitchFamily="34" charset="0"/>
        </a:defRPr>
      </a:lvl8pPr>
      <a:lvl9pPr marL="1828800" algn="ctr" rtl="0" eaLnBrk="0" fontAlgn="base">
        <a:spcBef>
          <a:spcPct val="0"/>
        </a:spcBef>
        <a:spcAft>
          <a:spcPct val="0"/>
        </a:spcAft>
        <a:defRPr sz="4400">
          <a:solidFill>
            <a:srgbClr val="000000"/>
          </a:solidFill>
          <a:latin typeface="Calibri" pitchFamily="34" charset="0"/>
        </a:defRPr>
      </a:lvl9pPr>
    </p:titleStyle>
    <p:bodyStyle>
      <a:lvl1pPr marL="342900" indent="-342900" algn="l" rtl="0" eaLnBrk="0" fontAlgn="base" hangingPunct="0">
        <a:spcBef>
          <a:spcPts val="800"/>
        </a:spcBef>
        <a:spcAft>
          <a:spcPct val="0"/>
        </a:spcAft>
        <a:buSzPct val="100000"/>
        <a:buFont typeface="Arial" charset="0"/>
        <a:buChar char="•"/>
        <a:defRPr lang="en-US" sz="3200" kern="1200">
          <a:solidFill>
            <a:srgbClr val="000000"/>
          </a:solidFill>
          <a:latin typeface="Calibri"/>
        </a:defRPr>
      </a:lvl1pPr>
      <a:lvl2pPr marL="742950" lvl="1" indent="-285750" algn="l" rtl="0" eaLnBrk="0" fontAlgn="base" hangingPunct="0">
        <a:spcBef>
          <a:spcPts val="700"/>
        </a:spcBef>
        <a:spcAft>
          <a:spcPct val="0"/>
        </a:spcAft>
        <a:buSzPct val="100000"/>
        <a:buFont typeface="Arial" charset="0"/>
        <a:buChar char="–"/>
        <a:defRPr lang="en-US" sz="2800" kern="1200">
          <a:solidFill>
            <a:srgbClr val="000000"/>
          </a:solidFill>
          <a:latin typeface="Calibri"/>
        </a:defRPr>
      </a:lvl2pPr>
      <a:lvl3pPr marL="1143000" lvl="2" indent="-228600" algn="l" rtl="0" eaLnBrk="0" fontAlgn="base" hangingPunct="0">
        <a:spcBef>
          <a:spcPts val="600"/>
        </a:spcBef>
        <a:spcAft>
          <a:spcPct val="0"/>
        </a:spcAft>
        <a:buSzPct val="100000"/>
        <a:buFont typeface="Arial" charset="0"/>
        <a:buChar char="•"/>
        <a:defRPr lang="en-US" sz="2400" kern="1200">
          <a:solidFill>
            <a:srgbClr val="000000"/>
          </a:solidFill>
          <a:latin typeface="Calibri"/>
        </a:defRPr>
      </a:lvl3pPr>
      <a:lvl4pPr marL="1600200" lvl="3" indent="-228600" algn="l" rtl="0" eaLnBrk="0" fontAlgn="base" hangingPunct="0">
        <a:spcBef>
          <a:spcPts val="500"/>
        </a:spcBef>
        <a:spcAft>
          <a:spcPct val="0"/>
        </a:spcAft>
        <a:buSzPct val="100000"/>
        <a:buFont typeface="Arial" charset="0"/>
        <a:buChar char="–"/>
        <a:defRPr lang="en-US" sz="2000" kern="1200">
          <a:solidFill>
            <a:srgbClr val="000000"/>
          </a:solidFill>
          <a:latin typeface="Calibri"/>
        </a:defRPr>
      </a:lvl4pPr>
      <a:lvl5pPr marL="2057400" lvl="4" indent="-228600" algn="l" rtl="0" eaLnBrk="0" fontAlgn="base" hangingPunct="0">
        <a:spcBef>
          <a:spcPts val="500"/>
        </a:spcBef>
        <a:spcAft>
          <a:spcPct val="0"/>
        </a:spcAft>
        <a:buSzPct val="100000"/>
        <a:buFont typeface="Arial" charset="0"/>
        <a:buChar char="»"/>
        <a:defRPr lang="en-US" sz="2000" kern="1200">
          <a:solidFill>
            <a:srgbClr val="000000"/>
          </a:solidFill>
          <a:latin typeface="Calibri"/>
        </a:defRPr>
      </a:lvl5pPr>
      <a:lvl6pPr marL="25146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6pPr>
      <a:lvl7pPr marL="29718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7pPr>
      <a:lvl8pPr marL="34290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8pPr>
      <a:lvl9pPr marL="38862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9pPr>
    </p:bodyStyle>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hyperlink" Target="http://bible.ort.org/webmedia/t1/1701.ra"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hyperlink" Target="http://www.shalomhaverim.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p:cNvSpPr txBox="1">
            <a:spLocks noGrp="1"/>
          </p:cNvSpPr>
          <p:nvPr>
            <p:ph type="ctrTitle"/>
          </p:nvPr>
        </p:nvSpPr>
        <p:spPr>
          <a:xfrm>
            <a:off x="685800" y="2130425"/>
            <a:ext cx="7772400" cy="1470025"/>
          </a:xfrm>
        </p:spPr>
        <p:txBody>
          <a:bodyPr/>
          <a:lstStyle/>
          <a:p>
            <a:pPr eaLnBrk="1" hangingPunct="1"/>
            <a:r>
              <a:rPr smtClean="0">
                <a:latin typeface="Calibri" pitchFamily="34" charset="0"/>
              </a:rPr>
              <a:t> </a:t>
            </a:r>
          </a:p>
        </p:txBody>
      </p:sp>
      <p:sp>
        <p:nvSpPr>
          <p:cNvPr id="2051" name="Subtitle 2"/>
          <p:cNvSpPr txBox="1">
            <a:spLocks noGrp="1"/>
          </p:cNvSpPr>
          <p:nvPr>
            <p:ph type="subTitle" idx="1"/>
          </p:nvPr>
        </p:nvSpPr>
        <p:spPr>
          <a:xfrm>
            <a:off x="1371600" y="3886200"/>
            <a:ext cx="6400800" cy="1752600"/>
          </a:xfrm>
        </p:spPr>
        <p:txBody>
          <a:bodyPr/>
          <a:lstStyle/>
          <a:p>
            <a:pPr eaLnBrk="1" hangingPunct="1"/>
            <a:endParaRPr smtClean="0">
              <a:latin typeface="Calibri" pitchFamily="34" charset="0"/>
            </a:endParaRPr>
          </a:p>
        </p:txBody>
      </p:sp>
      <p:pic>
        <p:nvPicPr>
          <p:cNvPr id="2052" name="Picture 2"/>
          <p:cNvPicPr>
            <a:picLocks noChangeAspect="1"/>
          </p:cNvPicPr>
          <p:nvPr/>
        </p:nvPicPr>
        <p:blipFill>
          <a:blip r:embed="rId2" cstate="print"/>
          <a:srcRect/>
          <a:stretch>
            <a:fillRect/>
          </a:stretch>
        </p:blipFill>
        <p:spPr bwMode="auto">
          <a:xfrm>
            <a:off x="914400" y="1447800"/>
            <a:ext cx="7297738" cy="4452938"/>
          </a:xfrm>
          <a:prstGeom prst="rect">
            <a:avLst/>
          </a:prstGeom>
          <a:noFill/>
          <a:ln w="9525">
            <a:noFill/>
            <a:miter lim="800000"/>
            <a:headEnd/>
            <a:tailEnd/>
          </a:ln>
        </p:spPr>
      </p:pic>
      <p:sp>
        <p:nvSpPr>
          <p:cNvPr id="2053" name="Title 1"/>
          <p:cNvSpPr txBox="1">
            <a:spLocks noChangeArrowheads="1"/>
          </p:cNvSpPr>
          <p:nvPr/>
        </p:nvSpPr>
        <p:spPr bwMode="auto">
          <a:xfrm>
            <a:off x="685800" y="2339975"/>
            <a:ext cx="7772400" cy="1470025"/>
          </a:xfrm>
          <a:prstGeom prst="rect">
            <a:avLst/>
          </a:prstGeom>
          <a:noFill/>
          <a:ln w="9525">
            <a:noFill/>
            <a:miter lim="800000"/>
            <a:headEnd/>
            <a:tailEnd/>
          </a:ln>
        </p:spPr>
        <p:txBody>
          <a:bodyPr anchor="ctr" anchorCtr="1"/>
          <a:lstStyle/>
          <a:p>
            <a:pPr algn="ctr">
              <a:lnSpc>
                <a:spcPct val="90000"/>
              </a:lnSpc>
            </a:pPr>
            <a:r>
              <a:rPr lang="es-CO" sz="4100" dirty="0">
                <a:solidFill>
                  <a:srgbClr val="000000"/>
                </a:solidFill>
                <a:latin typeface="Calibri" pitchFamily="34" charset="0"/>
              </a:rPr>
              <a:t>Parashat  </a:t>
            </a:r>
            <a:r>
              <a:rPr lang="es-CO" sz="4100" dirty="0" smtClean="0">
                <a:solidFill>
                  <a:srgbClr val="000000"/>
                </a:solidFill>
                <a:latin typeface="Calibri" pitchFamily="34" charset="0"/>
              </a:rPr>
              <a:t>Bereshit </a:t>
            </a:r>
            <a:r>
              <a:rPr lang="es-CO" sz="4100" dirty="0" smtClean="0">
                <a:solidFill>
                  <a:srgbClr val="000000"/>
                </a:solidFill>
                <a:latin typeface="Calibri" pitchFamily="34" charset="0"/>
              </a:rPr>
              <a:t>Lej Lejá</a:t>
            </a:r>
            <a:endParaRPr lang="es-CO" sz="4100" dirty="0">
              <a:solidFill>
                <a:srgbClr val="000000"/>
              </a:solidFill>
              <a:latin typeface="Calibri" pitchFamily="34" charset="0"/>
            </a:endParaRPr>
          </a:p>
        </p:txBody>
      </p:sp>
      <p:sp>
        <p:nvSpPr>
          <p:cNvPr id="2054" name="Subtitle 2"/>
          <p:cNvSpPr txBox="1">
            <a:spLocks noChangeArrowheads="1"/>
          </p:cNvSpPr>
          <p:nvPr/>
        </p:nvSpPr>
        <p:spPr bwMode="auto">
          <a:xfrm>
            <a:off x="1371600" y="3886200"/>
            <a:ext cx="6400800" cy="1752600"/>
          </a:xfrm>
          <a:prstGeom prst="rect">
            <a:avLst/>
          </a:prstGeom>
          <a:noFill/>
          <a:ln w="9525">
            <a:noFill/>
            <a:miter lim="800000"/>
            <a:headEnd/>
            <a:tailEnd/>
          </a:ln>
        </p:spPr>
        <p:txBody>
          <a:bodyPr anchorCtr="1"/>
          <a:lstStyle/>
          <a:p>
            <a:pPr algn="ctr">
              <a:spcBef>
                <a:spcPts val="800"/>
              </a:spcBef>
            </a:pPr>
            <a:r>
              <a:rPr lang="es-CO" sz="3200">
                <a:solidFill>
                  <a:srgbClr val="000000"/>
                </a:solidFill>
                <a:latin typeface="Calibri" pitchFamily="34" charset="0"/>
              </a:rPr>
              <a:t>Por: Eliyahu BaYonah</a:t>
            </a:r>
          </a:p>
          <a:p>
            <a:pPr algn="ctr">
              <a:spcBef>
                <a:spcPts val="800"/>
              </a:spcBef>
            </a:pPr>
            <a:r>
              <a:rPr lang="es-CO" sz="3200">
                <a:solidFill>
                  <a:srgbClr val="000000"/>
                </a:solidFill>
                <a:latin typeface="Calibri" pitchFamily="34" charset="0"/>
              </a:rPr>
              <a:t>Director Shalom Haverim Org</a:t>
            </a:r>
          </a:p>
          <a:p>
            <a:pPr algn="ctr">
              <a:spcBef>
                <a:spcPts val="800"/>
              </a:spcBef>
            </a:pPr>
            <a:r>
              <a:rPr lang="es-CO" sz="3200">
                <a:solidFill>
                  <a:srgbClr val="000000"/>
                </a:solidFill>
                <a:latin typeface="Calibri" pitchFamily="34" charset="0"/>
              </a:rPr>
              <a:t>New York</a:t>
            </a:r>
            <a:endParaRPr lang="en-US" sz="3200">
              <a:solidFill>
                <a:srgbClr val="000000"/>
              </a:solidFill>
              <a:latin typeface="Calibri" pitchFamily="34" charset="0"/>
            </a:endParaRPr>
          </a:p>
          <a:p>
            <a:pPr algn="ctr">
              <a:spcBef>
                <a:spcPts val="800"/>
              </a:spcBef>
            </a:pPr>
            <a:endParaRPr lang="en-US" sz="3200">
              <a:solidFill>
                <a:srgbClr val="898989"/>
              </a:solidFill>
              <a:latin typeface="Calibri" pitchFamily="34" charset="0"/>
            </a:endParaRPr>
          </a:p>
        </p:txBody>
      </p:sp>
      <p:pic>
        <p:nvPicPr>
          <p:cNvPr id="2055" name="Picture 1"/>
          <p:cNvPicPr>
            <a:picLocks noChangeAspect="1"/>
          </p:cNvPicPr>
          <p:nvPr/>
        </p:nvPicPr>
        <p:blipFill>
          <a:blip r:embed="rId3" cstate="print"/>
          <a:srcRect/>
          <a:stretch>
            <a:fillRect/>
          </a:stretch>
        </p:blipFill>
        <p:spPr bwMode="auto">
          <a:xfrm>
            <a:off x="2967038" y="990600"/>
            <a:ext cx="3209925" cy="1171575"/>
          </a:xfrm>
          <a:prstGeom prst="rect">
            <a:avLst/>
          </a:prstGeom>
          <a:noFill/>
          <a:ln w="9525">
            <a:noFill/>
            <a:miter lim="800000"/>
            <a:headEnd/>
            <a:tailEnd/>
          </a:ln>
        </p:spPr>
      </p:pic>
      <p:pic>
        <p:nvPicPr>
          <p:cNvPr id="2056" name="Picture 2"/>
          <p:cNvPicPr>
            <a:picLocks noChangeAspect="1"/>
          </p:cNvPicPr>
          <p:nvPr/>
        </p:nvPicPr>
        <p:blipFill>
          <a:blip r:embed="rId4" cstate="print"/>
          <a:srcRect/>
          <a:stretch>
            <a:fillRect/>
          </a:stretch>
        </p:blipFill>
        <p:spPr bwMode="auto">
          <a:xfrm>
            <a:off x="7772400" y="6096000"/>
            <a:ext cx="1219200" cy="619125"/>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4101" name="Content Placeholder 2"/>
          <p:cNvSpPr txBox="1">
            <a:spLocks noGrp="1"/>
          </p:cNvSpPr>
          <p:nvPr>
            <p:ph idx="1"/>
          </p:nvPr>
        </p:nvSpPr>
        <p:spPr>
          <a:xfrm>
            <a:off x="381000" y="1600200"/>
            <a:ext cx="8153400" cy="4800600"/>
          </a:xfrm>
        </p:spPr>
        <p:txBody>
          <a:bodyPr/>
          <a:lstStyle/>
          <a:p>
            <a:r>
              <a:rPr lang="en-US" sz="2400" b="1" dirty="0" smtClean="0">
                <a:hlinkClick r:id="rId4"/>
              </a:rPr>
              <a:t>Lej Lejá – </a:t>
            </a:r>
            <a:r>
              <a:rPr lang="en-US" sz="2400" b="1" dirty="0" err="1" smtClean="0">
                <a:hlinkClick r:id="rId4"/>
              </a:rPr>
              <a:t>Vete</a:t>
            </a:r>
            <a:r>
              <a:rPr lang="en-US" sz="2400" b="1" dirty="0" smtClean="0">
                <a:hlinkClick r:id="rId4"/>
              </a:rPr>
              <a:t> </a:t>
            </a:r>
            <a:r>
              <a:rPr lang="en-US" sz="2400" b="1" dirty="0" err="1" smtClean="0">
                <a:hlinkClick r:id="rId4"/>
              </a:rPr>
              <a:t>por</a:t>
            </a:r>
            <a:r>
              <a:rPr lang="en-US" sz="2400" b="1" dirty="0" smtClean="0">
                <a:hlinkClick r:id="rId4"/>
              </a:rPr>
              <a:t> </a:t>
            </a:r>
            <a:r>
              <a:rPr lang="en-US" sz="2400" b="1" dirty="0" err="1" smtClean="0">
                <a:hlinkClick r:id="rId4"/>
              </a:rPr>
              <a:t>tí</a:t>
            </a:r>
            <a:r>
              <a:rPr lang="en-US" sz="2400" b="1" dirty="0" smtClean="0">
                <a:hlinkClick r:id="rId4"/>
              </a:rPr>
              <a:t> </a:t>
            </a:r>
            <a:r>
              <a:rPr lang="en-US" sz="2400" b="1" dirty="0" err="1" smtClean="0">
                <a:hlinkClick r:id="rId4"/>
              </a:rPr>
              <a:t>mismo</a:t>
            </a:r>
            <a:endParaRPr lang="en-US" sz="2400" b="1" dirty="0" smtClean="0">
              <a:hlinkClick r:id="rId4"/>
            </a:endParaRPr>
          </a:p>
          <a:p>
            <a:r>
              <a:rPr lang="en-US" sz="2400" b="1" i="1" dirty="0" smtClean="0">
                <a:solidFill>
                  <a:schemeClr val="accent3">
                    <a:lumMod val="50000"/>
                  </a:schemeClr>
                </a:solidFill>
                <a:hlinkClick r:id="rId4"/>
              </a:rPr>
              <a:t>17:1</a:t>
            </a:r>
            <a:r>
              <a:rPr lang="en-US" sz="2400" b="1" i="1" dirty="0" smtClean="0">
                <a:solidFill>
                  <a:schemeClr val="accent3">
                    <a:lumMod val="50000"/>
                  </a:schemeClr>
                </a:solidFill>
              </a:rPr>
              <a:t> </a:t>
            </a:r>
            <a:r>
              <a:rPr lang="en-US" sz="2400" i="1" dirty="0" err="1" smtClean="0">
                <a:solidFill>
                  <a:schemeClr val="accent3">
                    <a:lumMod val="50000"/>
                  </a:schemeClr>
                </a:solidFill>
              </a:rPr>
              <a:t>Vayehi</a:t>
            </a:r>
            <a:r>
              <a:rPr lang="en-US" sz="2400" i="1" dirty="0" smtClean="0">
                <a:solidFill>
                  <a:schemeClr val="accent3">
                    <a:lumMod val="50000"/>
                  </a:schemeClr>
                </a:solidFill>
              </a:rPr>
              <a:t> </a:t>
            </a:r>
            <a:r>
              <a:rPr lang="en-US" sz="2400" i="1" dirty="0" smtClean="0">
                <a:solidFill>
                  <a:schemeClr val="accent3">
                    <a:lumMod val="50000"/>
                  </a:schemeClr>
                </a:solidFill>
              </a:rPr>
              <a:t>Avram </a:t>
            </a:r>
            <a:r>
              <a:rPr lang="en-US" sz="2400" i="1" dirty="0" err="1" smtClean="0">
                <a:solidFill>
                  <a:schemeClr val="accent3">
                    <a:lumMod val="50000"/>
                  </a:schemeClr>
                </a:solidFill>
              </a:rPr>
              <a:t>ben-tish'im</a:t>
            </a:r>
            <a:r>
              <a:rPr lang="en-US" sz="2400" i="1" dirty="0" smtClean="0">
                <a:solidFill>
                  <a:schemeClr val="accent3">
                    <a:lumMod val="50000"/>
                  </a:schemeClr>
                </a:solidFill>
              </a:rPr>
              <a:t> </a:t>
            </a:r>
            <a:r>
              <a:rPr lang="en-US" sz="2400" i="1" dirty="0" err="1" smtClean="0">
                <a:solidFill>
                  <a:schemeClr val="accent3">
                    <a:lumMod val="50000"/>
                  </a:schemeClr>
                </a:solidFill>
              </a:rPr>
              <a:t>shanah</a:t>
            </a:r>
            <a:r>
              <a:rPr lang="en-US" sz="2400" i="1" dirty="0" smtClean="0">
                <a:solidFill>
                  <a:schemeClr val="accent3">
                    <a:lumMod val="50000"/>
                  </a:schemeClr>
                </a:solidFill>
              </a:rPr>
              <a:t> </a:t>
            </a:r>
            <a:r>
              <a:rPr lang="en-US" sz="2400" i="1" dirty="0" err="1" smtClean="0">
                <a:solidFill>
                  <a:schemeClr val="accent3">
                    <a:lumMod val="50000"/>
                  </a:schemeClr>
                </a:solidFill>
              </a:rPr>
              <a:t>vetesha</a:t>
            </a:r>
            <a:r>
              <a:rPr lang="en-US" sz="2400" i="1" dirty="0" smtClean="0">
                <a:solidFill>
                  <a:schemeClr val="accent3">
                    <a:lumMod val="50000"/>
                  </a:schemeClr>
                </a:solidFill>
              </a:rPr>
              <a:t> </a:t>
            </a:r>
            <a:r>
              <a:rPr lang="en-US" sz="2400" i="1" dirty="0" err="1" smtClean="0">
                <a:solidFill>
                  <a:schemeClr val="accent3">
                    <a:lumMod val="50000"/>
                  </a:schemeClr>
                </a:solidFill>
              </a:rPr>
              <a:t>shanim</a:t>
            </a:r>
            <a:r>
              <a:rPr lang="en-US" sz="2400" i="1" dirty="0" smtClean="0">
                <a:solidFill>
                  <a:schemeClr val="accent3">
                    <a:lumMod val="50000"/>
                  </a:schemeClr>
                </a:solidFill>
              </a:rPr>
              <a:t> </a:t>
            </a:r>
            <a:r>
              <a:rPr lang="en-US" sz="2400" i="1" dirty="0" err="1" smtClean="0">
                <a:solidFill>
                  <a:schemeClr val="accent3">
                    <a:lumMod val="50000"/>
                  </a:schemeClr>
                </a:solidFill>
              </a:rPr>
              <a:t>vayera</a:t>
            </a:r>
            <a:r>
              <a:rPr lang="en-US" sz="2400" i="1" dirty="0" smtClean="0">
                <a:solidFill>
                  <a:schemeClr val="accent3">
                    <a:lumMod val="50000"/>
                  </a:schemeClr>
                </a:solidFill>
              </a:rPr>
              <a:t> </a:t>
            </a:r>
            <a:r>
              <a:rPr lang="en-US" sz="2400" i="1" dirty="0" err="1" smtClean="0">
                <a:solidFill>
                  <a:schemeClr val="accent3">
                    <a:lumMod val="50000"/>
                  </a:schemeClr>
                </a:solidFill>
              </a:rPr>
              <a:t>Adonay</a:t>
            </a:r>
            <a:r>
              <a:rPr lang="en-US" sz="2400" i="1" dirty="0" smtClean="0">
                <a:solidFill>
                  <a:schemeClr val="accent3">
                    <a:lumMod val="50000"/>
                  </a:schemeClr>
                </a:solidFill>
              </a:rPr>
              <a:t> el-Avram </a:t>
            </a:r>
            <a:r>
              <a:rPr lang="en-US" sz="2400" i="1" dirty="0" err="1" smtClean="0">
                <a:solidFill>
                  <a:schemeClr val="accent3">
                    <a:lumMod val="50000"/>
                  </a:schemeClr>
                </a:solidFill>
              </a:rPr>
              <a:t>vayomer</a:t>
            </a:r>
            <a:r>
              <a:rPr lang="en-US" sz="2400" i="1" dirty="0" smtClean="0">
                <a:solidFill>
                  <a:schemeClr val="accent3">
                    <a:lumMod val="50000"/>
                  </a:schemeClr>
                </a:solidFill>
              </a:rPr>
              <a:t> </a:t>
            </a:r>
            <a:r>
              <a:rPr lang="en-US" sz="2400" i="1" dirty="0" err="1" smtClean="0">
                <a:solidFill>
                  <a:schemeClr val="accent3">
                    <a:lumMod val="50000"/>
                  </a:schemeClr>
                </a:solidFill>
              </a:rPr>
              <a:t>elav</a:t>
            </a:r>
            <a:r>
              <a:rPr lang="en-US" sz="2400" i="1" dirty="0" smtClean="0">
                <a:solidFill>
                  <a:schemeClr val="accent3">
                    <a:lumMod val="50000"/>
                  </a:schemeClr>
                </a:solidFill>
              </a:rPr>
              <a:t> </a:t>
            </a:r>
            <a:r>
              <a:rPr lang="en-US" sz="2400" i="1" dirty="0" err="1" smtClean="0">
                <a:solidFill>
                  <a:schemeClr val="accent3">
                    <a:lumMod val="50000"/>
                  </a:schemeClr>
                </a:solidFill>
              </a:rPr>
              <a:t>ani</a:t>
            </a:r>
            <a:r>
              <a:rPr lang="en-US" sz="2400" i="1" dirty="0" smtClean="0">
                <a:solidFill>
                  <a:schemeClr val="accent3">
                    <a:lumMod val="50000"/>
                  </a:schemeClr>
                </a:solidFill>
              </a:rPr>
              <a:t> </a:t>
            </a:r>
            <a:r>
              <a:rPr lang="en-US" sz="2400" i="1" dirty="0" smtClean="0">
                <a:solidFill>
                  <a:srgbClr val="FF0000"/>
                </a:solidFill>
              </a:rPr>
              <a:t>El-Shaday</a:t>
            </a:r>
            <a:r>
              <a:rPr lang="en-US" sz="2400" i="1" dirty="0" smtClean="0">
                <a:solidFill>
                  <a:schemeClr val="accent3">
                    <a:lumMod val="50000"/>
                  </a:schemeClr>
                </a:solidFill>
              </a:rPr>
              <a:t> </a:t>
            </a:r>
            <a:r>
              <a:rPr lang="en-US" sz="2400" i="1" dirty="0" err="1" smtClean="0">
                <a:solidFill>
                  <a:schemeClr val="accent3">
                    <a:lumMod val="50000"/>
                  </a:schemeClr>
                </a:solidFill>
              </a:rPr>
              <a:t>hithalej</a:t>
            </a:r>
            <a:r>
              <a:rPr lang="en-US" sz="2400" i="1" dirty="0" smtClean="0">
                <a:solidFill>
                  <a:schemeClr val="accent3">
                    <a:lumMod val="50000"/>
                  </a:schemeClr>
                </a:solidFill>
              </a:rPr>
              <a:t> </a:t>
            </a:r>
            <a:r>
              <a:rPr lang="en-US" sz="2400" i="1" dirty="0" err="1" smtClean="0">
                <a:solidFill>
                  <a:schemeClr val="accent3">
                    <a:lumMod val="50000"/>
                  </a:schemeClr>
                </a:solidFill>
              </a:rPr>
              <a:t>lefanay</a:t>
            </a:r>
            <a:r>
              <a:rPr lang="en-US" sz="2400" i="1" dirty="0" smtClean="0">
                <a:solidFill>
                  <a:schemeClr val="accent3">
                    <a:lumMod val="50000"/>
                  </a:schemeClr>
                </a:solidFill>
              </a:rPr>
              <a:t> </a:t>
            </a:r>
            <a:r>
              <a:rPr lang="en-US" sz="2400" i="1" dirty="0" err="1" smtClean="0">
                <a:solidFill>
                  <a:schemeClr val="accent3">
                    <a:lumMod val="50000"/>
                  </a:schemeClr>
                </a:solidFill>
              </a:rPr>
              <a:t>veheyeh</a:t>
            </a:r>
            <a:r>
              <a:rPr lang="en-US" sz="2400" i="1" dirty="0" smtClean="0">
                <a:solidFill>
                  <a:schemeClr val="accent3">
                    <a:lumMod val="50000"/>
                  </a:schemeClr>
                </a:solidFill>
              </a:rPr>
              <a:t> </a:t>
            </a:r>
            <a:r>
              <a:rPr lang="en-US" sz="2400" i="1" dirty="0" err="1" smtClean="0">
                <a:solidFill>
                  <a:schemeClr val="accent3">
                    <a:lumMod val="50000"/>
                  </a:schemeClr>
                </a:solidFill>
              </a:rPr>
              <a:t>tamim</a:t>
            </a:r>
            <a:r>
              <a:rPr lang="en-US" sz="2400" i="1" dirty="0" smtClean="0">
                <a:solidFill>
                  <a:schemeClr val="accent3">
                    <a:lumMod val="50000"/>
                  </a:schemeClr>
                </a:solidFill>
              </a:rPr>
              <a:t>.</a:t>
            </a:r>
          </a:p>
          <a:p>
            <a:r>
              <a:rPr lang="en-US" sz="2400" dirty="0" smtClean="0"/>
              <a:t>Y </a:t>
            </a:r>
            <a:r>
              <a:rPr lang="en-US" sz="2400" dirty="0" err="1" smtClean="0"/>
              <a:t>Cuando</a:t>
            </a:r>
            <a:r>
              <a:rPr lang="en-US" sz="2400" dirty="0" smtClean="0"/>
              <a:t> Avram </a:t>
            </a:r>
            <a:r>
              <a:rPr lang="en-US" sz="2400" dirty="0" err="1" smtClean="0"/>
              <a:t>tenía</a:t>
            </a:r>
            <a:r>
              <a:rPr lang="en-US" sz="2400" dirty="0" smtClean="0"/>
              <a:t> </a:t>
            </a:r>
            <a:r>
              <a:rPr lang="en-US" sz="2400" dirty="0" err="1" smtClean="0"/>
              <a:t>noventa</a:t>
            </a:r>
            <a:r>
              <a:rPr lang="en-US" sz="2400" dirty="0" smtClean="0"/>
              <a:t> y </a:t>
            </a:r>
            <a:r>
              <a:rPr lang="en-US" sz="2400" dirty="0" err="1" smtClean="0"/>
              <a:t>nueve</a:t>
            </a:r>
            <a:r>
              <a:rPr lang="en-US" sz="2400" dirty="0" smtClean="0"/>
              <a:t> </a:t>
            </a:r>
            <a:r>
              <a:rPr lang="en-US" sz="2400" dirty="0" err="1" smtClean="0"/>
              <a:t>años</a:t>
            </a:r>
            <a:r>
              <a:rPr lang="en-US" sz="2400" dirty="0" smtClean="0"/>
              <a:t>, </a:t>
            </a:r>
            <a:r>
              <a:rPr lang="en-US" sz="2400" dirty="0" err="1" smtClean="0"/>
              <a:t>apareció</a:t>
            </a:r>
            <a:r>
              <a:rPr lang="en-US" sz="2400" dirty="0" smtClean="0"/>
              <a:t> el </a:t>
            </a:r>
            <a:r>
              <a:rPr lang="en-US" sz="2400" dirty="0" err="1" smtClean="0"/>
              <a:t>Eterno</a:t>
            </a:r>
            <a:r>
              <a:rPr lang="en-US" sz="2400" dirty="0" smtClean="0"/>
              <a:t> a Avram y le dijo: </a:t>
            </a:r>
            <a:r>
              <a:rPr lang="en-US" sz="2400" dirty="0" err="1" smtClean="0"/>
              <a:t>Yo</a:t>
            </a:r>
            <a:r>
              <a:rPr lang="en-US" sz="2400" dirty="0" smtClean="0"/>
              <a:t> soy el </a:t>
            </a:r>
            <a:r>
              <a:rPr lang="en-US" sz="2400" dirty="0" smtClean="0">
                <a:solidFill>
                  <a:srgbClr val="FF0000"/>
                </a:solidFill>
              </a:rPr>
              <a:t>Dios </a:t>
            </a:r>
            <a:r>
              <a:rPr lang="en-US" sz="2400" dirty="0" err="1" smtClean="0">
                <a:solidFill>
                  <a:srgbClr val="FF0000"/>
                </a:solidFill>
              </a:rPr>
              <a:t>Todopoderoso</a:t>
            </a:r>
            <a:r>
              <a:rPr lang="en-US" sz="2400" dirty="0" smtClean="0"/>
              <a:t>; </a:t>
            </a:r>
            <a:r>
              <a:rPr lang="en-US" sz="2400" dirty="0" err="1" smtClean="0"/>
              <a:t>anda</a:t>
            </a:r>
            <a:r>
              <a:rPr lang="en-US" sz="2400" dirty="0" smtClean="0"/>
              <a:t> </a:t>
            </a:r>
            <a:r>
              <a:rPr lang="en-US" sz="2400" dirty="0" err="1" smtClean="0"/>
              <a:t>delante</a:t>
            </a:r>
            <a:r>
              <a:rPr lang="en-US" sz="2400" dirty="0" smtClean="0"/>
              <a:t> de </a:t>
            </a:r>
            <a:r>
              <a:rPr lang="en-US" sz="2400" dirty="0" err="1" smtClean="0"/>
              <a:t>mí</a:t>
            </a:r>
            <a:r>
              <a:rPr lang="en-US" sz="2400" dirty="0" smtClean="0"/>
              <a:t> y </a:t>
            </a:r>
            <a:r>
              <a:rPr lang="en-US" sz="2400" dirty="0" err="1" smtClean="0"/>
              <a:t>sé</a:t>
            </a:r>
            <a:r>
              <a:rPr lang="en-US" sz="2400" dirty="0" smtClean="0"/>
              <a:t> perfecto</a:t>
            </a:r>
            <a:r>
              <a:rPr lang="en-US" sz="2400" dirty="0" smtClean="0"/>
              <a:t>.</a:t>
            </a:r>
          </a:p>
          <a:p>
            <a:r>
              <a:rPr lang="en-US" sz="2400" i="1" dirty="0" smtClean="0">
                <a:latin typeface="Calibri" pitchFamily="34" charset="0"/>
              </a:rPr>
              <a:t>El Shaday</a:t>
            </a:r>
          </a:p>
          <a:p>
            <a:r>
              <a:rPr lang="en-US" sz="2400" i="1" dirty="0" err="1" smtClean="0">
                <a:latin typeface="Calibri" pitchFamily="34" charset="0"/>
              </a:rPr>
              <a:t>Hithalej</a:t>
            </a:r>
            <a:r>
              <a:rPr lang="en-US" sz="2400" i="1" dirty="0" smtClean="0">
                <a:latin typeface="Calibri" pitchFamily="34" charset="0"/>
              </a:rPr>
              <a:t> </a:t>
            </a:r>
            <a:r>
              <a:rPr lang="en-US" sz="2400" i="1" dirty="0" err="1" smtClean="0">
                <a:latin typeface="Calibri" pitchFamily="34" charset="0"/>
              </a:rPr>
              <a:t>lefanay</a:t>
            </a:r>
            <a:r>
              <a:rPr lang="en-US" sz="2400" i="1" dirty="0" smtClean="0">
                <a:latin typeface="Calibri" pitchFamily="34" charset="0"/>
              </a:rPr>
              <a:t> </a:t>
            </a:r>
            <a:r>
              <a:rPr lang="en-US" sz="2400" dirty="0" smtClean="0">
                <a:latin typeface="Calibri" pitchFamily="34" charset="0"/>
              </a:rPr>
              <a:t>– </a:t>
            </a:r>
            <a:r>
              <a:rPr lang="en-US" sz="2400" dirty="0" err="1" smtClean="0">
                <a:latin typeface="Calibri" pitchFamily="34" charset="0"/>
              </a:rPr>
              <a:t>anda</a:t>
            </a:r>
            <a:r>
              <a:rPr lang="en-US" sz="2400" dirty="0" smtClean="0">
                <a:latin typeface="Calibri" pitchFamily="34" charset="0"/>
              </a:rPr>
              <a:t> </a:t>
            </a:r>
            <a:r>
              <a:rPr lang="en-US" sz="2400" dirty="0" err="1" smtClean="0">
                <a:latin typeface="Calibri" pitchFamily="34" charset="0"/>
              </a:rPr>
              <a:t>delante</a:t>
            </a:r>
            <a:r>
              <a:rPr lang="en-US" sz="2400" dirty="0" smtClean="0">
                <a:latin typeface="Calibri" pitchFamily="34" charset="0"/>
              </a:rPr>
              <a:t> de  Mi</a:t>
            </a:r>
          </a:p>
          <a:p>
            <a:r>
              <a:rPr lang="en-US" sz="2400" i="1" dirty="0" err="1" smtClean="0">
                <a:latin typeface="Calibri" pitchFamily="34" charset="0"/>
              </a:rPr>
              <a:t>Veheye</a:t>
            </a:r>
            <a:r>
              <a:rPr lang="en-US" sz="2400" i="1" dirty="0" smtClean="0">
                <a:latin typeface="Calibri" pitchFamily="34" charset="0"/>
              </a:rPr>
              <a:t> </a:t>
            </a:r>
            <a:r>
              <a:rPr lang="en-US" sz="2400" i="1" dirty="0" err="1" smtClean="0">
                <a:latin typeface="Calibri" pitchFamily="34" charset="0"/>
              </a:rPr>
              <a:t>tamim</a:t>
            </a:r>
            <a:r>
              <a:rPr lang="en-US" sz="2400" i="1" dirty="0" smtClean="0">
                <a:latin typeface="Calibri" pitchFamily="34" charset="0"/>
              </a:rPr>
              <a:t> </a:t>
            </a:r>
            <a:r>
              <a:rPr lang="en-US" sz="2400" dirty="0" smtClean="0">
                <a:latin typeface="Calibri" pitchFamily="34" charset="0"/>
              </a:rPr>
              <a:t>– se perfecto</a:t>
            </a:r>
            <a:endParaRPr lang="es-ES" sz="2400" dirty="0" smtClean="0">
              <a:latin typeface="Calibri" pitchFamily="34" charset="0"/>
            </a:endParaRPr>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4101" name="Content Placeholder 2"/>
          <p:cNvSpPr txBox="1">
            <a:spLocks noGrp="1"/>
          </p:cNvSpPr>
          <p:nvPr>
            <p:ph idx="1"/>
          </p:nvPr>
        </p:nvSpPr>
        <p:spPr>
          <a:xfrm>
            <a:off x="381000" y="1600200"/>
            <a:ext cx="8153400" cy="4800600"/>
          </a:xfrm>
        </p:spPr>
        <p:txBody>
          <a:bodyPr/>
          <a:lstStyle/>
          <a:p>
            <a:r>
              <a:rPr lang="es-ES" sz="2400" dirty="0" smtClean="0">
                <a:latin typeface="Calibri" pitchFamily="34" charset="0"/>
              </a:rPr>
              <a:t>El Shaday</a:t>
            </a:r>
          </a:p>
          <a:p>
            <a:r>
              <a:rPr lang="es-ES" sz="2400" dirty="0" err="1" smtClean="0">
                <a:latin typeface="Calibri" pitchFamily="34" charset="0"/>
              </a:rPr>
              <a:t>Day</a:t>
            </a:r>
            <a:r>
              <a:rPr lang="es-ES" sz="2400" dirty="0" smtClean="0">
                <a:latin typeface="Calibri" pitchFamily="34" charset="0"/>
              </a:rPr>
              <a:t> –</a:t>
            </a:r>
            <a:r>
              <a:rPr lang="es-ES" sz="2400" dirty="0" err="1" smtClean="0">
                <a:latin typeface="Calibri" pitchFamily="34" charset="0"/>
              </a:rPr>
              <a:t>enu</a:t>
            </a:r>
            <a:r>
              <a:rPr lang="es-ES" sz="2400" dirty="0" smtClean="0">
                <a:latin typeface="Calibri" pitchFamily="34" charset="0"/>
              </a:rPr>
              <a:t> – Todo por nosotros</a:t>
            </a:r>
          </a:p>
          <a:p>
            <a:r>
              <a:rPr lang="es-ES" sz="2400" dirty="0" smtClean="0">
                <a:latin typeface="Calibri" pitchFamily="34" charset="0"/>
              </a:rPr>
              <a:t>Qué dice Rambán?</a:t>
            </a:r>
          </a:p>
          <a:p>
            <a:r>
              <a:rPr lang="es-ES" sz="2400" dirty="0" smtClean="0">
                <a:latin typeface="Calibri" pitchFamily="34" charset="0"/>
              </a:rPr>
              <a:t>Hay dos Nombre Divinos distintos, siendo cada uno un término descriptivo:</a:t>
            </a:r>
          </a:p>
          <a:p>
            <a:r>
              <a:rPr lang="es-ES" sz="2400" dirty="0" smtClean="0">
                <a:latin typeface="Calibri" pitchFamily="34" charset="0"/>
              </a:rPr>
              <a:t>El – La explicación es: “Todopoderoso”, como en la expresión ‘los poderes de –</a:t>
            </a:r>
            <a:r>
              <a:rPr lang="es-ES" sz="2400" dirty="0" err="1" smtClean="0">
                <a:latin typeface="Calibri" pitchFamily="34" charset="0"/>
              </a:rPr>
              <a:t>Eilei</a:t>
            </a:r>
            <a:r>
              <a:rPr lang="es-ES" sz="2400" dirty="0" smtClean="0">
                <a:latin typeface="Calibri" pitchFamily="34" charset="0"/>
              </a:rPr>
              <a:t> </a:t>
            </a:r>
            <a:r>
              <a:rPr lang="he-IL" sz="2400" dirty="0" smtClean="0">
                <a:latin typeface="Calibri" pitchFamily="34" charset="0"/>
              </a:rPr>
              <a:t>אֵילֵי </a:t>
            </a:r>
            <a:r>
              <a:rPr lang="es-CO" sz="2400" dirty="0" smtClean="0">
                <a:latin typeface="Calibri" pitchFamily="34" charset="0"/>
              </a:rPr>
              <a:t>  Moab’ (Ex. 15.15)</a:t>
            </a:r>
          </a:p>
          <a:p>
            <a:r>
              <a:rPr lang="es-CO" sz="2400" dirty="0" smtClean="0">
                <a:latin typeface="Calibri" pitchFamily="34" charset="0"/>
              </a:rPr>
              <a:t>El Nombre Divino Shaday, es una palabra compuesta de “</a:t>
            </a:r>
            <a:r>
              <a:rPr lang="es-CO" sz="2400" dirty="0" err="1" smtClean="0">
                <a:latin typeface="Calibri" pitchFamily="34" charset="0"/>
              </a:rPr>
              <a:t>She</a:t>
            </a:r>
            <a:r>
              <a:rPr lang="es-CO" sz="2400" dirty="0" smtClean="0">
                <a:latin typeface="Calibri" pitchFamily="34" charset="0"/>
              </a:rPr>
              <a:t>” </a:t>
            </a:r>
            <a:r>
              <a:rPr lang="he-IL" sz="2400" dirty="0" smtClean="0">
                <a:latin typeface="Calibri" pitchFamily="34" charset="0"/>
              </a:rPr>
              <a:t>שֶׁ </a:t>
            </a:r>
            <a:r>
              <a:rPr lang="es-CO" sz="2400" dirty="0" smtClean="0">
                <a:latin typeface="Calibri" pitchFamily="34" charset="0"/>
              </a:rPr>
              <a:t>-que- y “</a:t>
            </a:r>
            <a:r>
              <a:rPr lang="es-CO" sz="2400" dirty="0" err="1" smtClean="0">
                <a:latin typeface="Calibri" pitchFamily="34" charset="0"/>
              </a:rPr>
              <a:t>Day</a:t>
            </a:r>
            <a:r>
              <a:rPr lang="es-CO" sz="2400" dirty="0" smtClean="0">
                <a:latin typeface="Calibri" pitchFamily="34" charset="0"/>
              </a:rPr>
              <a:t>” </a:t>
            </a:r>
            <a:r>
              <a:rPr lang="he-IL" sz="2400" dirty="0" smtClean="0">
                <a:latin typeface="Calibri" pitchFamily="34" charset="0"/>
              </a:rPr>
              <a:t>דַּי </a:t>
            </a:r>
            <a:r>
              <a:rPr lang="es-CO" sz="2400" dirty="0" smtClean="0">
                <a:latin typeface="Calibri" pitchFamily="34" charset="0"/>
              </a:rPr>
              <a:t>  -suficiente-.</a:t>
            </a:r>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4101" name="Content Placeholder 2"/>
          <p:cNvSpPr txBox="1">
            <a:spLocks noGrp="1"/>
          </p:cNvSpPr>
          <p:nvPr>
            <p:ph idx="1"/>
          </p:nvPr>
        </p:nvSpPr>
        <p:spPr>
          <a:xfrm>
            <a:off x="381000" y="1600200"/>
            <a:ext cx="8153400" cy="4800600"/>
          </a:xfrm>
        </p:spPr>
        <p:txBody>
          <a:bodyPr/>
          <a:lstStyle/>
          <a:p>
            <a:r>
              <a:rPr lang="es-CO" sz="2400" dirty="0" smtClean="0">
                <a:latin typeface="Calibri" pitchFamily="34" charset="0"/>
              </a:rPr>
              <a:t>Su significado es: Yo Soy Aquél que no necesita de nadie y a quien todas las creaturas necesitan porque Yo soy la causa de su existencia, y Yo poseo suficiente divinidad para todos (Mizrají).</a:t>
            </a:r>
          </a:p>
          <a:p>
            <a:r>
              <a:rPr lang="es-CO" sz="2400" dirty="0" smtClean="0">
                <a:latin typeface="Calibri" pitchFamily="34" charset="0"/>
              </a:rPr>
              <a:t>Dicen nuestros comentaristas que la razón por la que Dios se manifestó con este Nombre a Abram fue porque en estos momentos Dios le iba a ordenar que se circuncidara, ya que este era un acto que pondría a Abram en una dimensión espiritual separada de los demás seres humanos y le preocupaba que esto provocara el rechazo de los demás contemporáneos.</a:t>
            </a:r>
          </a:p>
          <a:p>
            <a:endParaRPr lang="es-ES" sz="2400" dirty="0" smtClean="0">
              <a:latin typeface="Calibri" pitchFamily="34" charset="0"/>
            </a:endParaRPr>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4101" name="Content Placeholder 2"/>
          <p:cNvSpPr txBox="1">
            <a:spLocks noGrp="1"/>
          </p:cNvSpPr>
          <p:nvPr>
            <p:ph idx="1"/>
          </p:nvPr>
        </p:nvSpPr>
        <p:spPr>
          <a:xfrm>
            <a:off x="381000" y="1600200"/>
            <a:ext cx="8153400" cy="4800600"/>
          </a:xfrm>
        </p:spPr>
        <p:txBody>
          <a:bodyPr/>
          <a:lstStyle/>
          <a:p>
            <a:r>
              <a:rPr lang="es-CO" sz="2400" dirty="0" smtClean="0">
                <a:latin typeface="Calibri" pitchFamily="34" charset="0"/>
              </a:rPr>
              <a:t>Así que con este Nombre, Abram no debía temer , puesto que así como Él es suficiente y no necesitaba de nadie, así también a Abram le seria suficiente la relación con Él para su existencia, sin tener que necesitar de los demás. (Beer BaSadé)</a:t>
            </a:r>
          </a:p>
          <a:p>
            <a:r>
              <a:rPr lang="es-CO" sz="2400" dirty="0" smtClean="0">
                <a:latin typeface="Calibri" pitchFamily="34" charset="0"/>
              </a:rPr>
              <a:t>Este es el Nombre de Dios que da bendición hasta que tus labios puedan decir: “DAY -Suficiente”</a:t>
            </a:r>
          </a:p>
          <a:p>
            <a:r>
              <a:rPr lang="es-CO" sz="2400" dirty="0" smtClean="0">
                <a:latin typeface="Calibri" pitchFamily="34" charset="0"/>
              </a:rPr>
              <a:t>Abram y Moisés guardan un paralelo enorme. </a:t>
            </a:r>
            <a:endParaRPr lang="es-CO" sz="2400" dirty="0" smtClean="0">
              <a:latin typeface="Calibri" pitchFamily="34" charset="0"/>
            </a:endParaRPr>
          </a:p>
          <a:p>
            <a:r>
              <a:rPr lang="es-CO" sz="2400" dirty="0" smtClean="0">
                <a:latin typeface="Calibri" pitchFamily="34" charset="0"/>
              </a:rPr>
              <a:t>Ambos salen de su tierra a una tierra prometida.</a:t>
            </a:r>
          </a:p>
          <a:p>
            <a:r>
              <a:rPr lang="es-CO" sz="2400" dirty="0" smtClean="0">
                <a:latin typeface="Calibri" pitchFamily="34" charset="0"/>
              </a:rPr>
              <a:t>Salen de la idolatría, uno de Babilonia y el otro de Egipto</a:t>
            </a:r>
          </a:p>
          <a:p>
            <a:endParaRPr lang="es-CO" sz="2400" dirty="0" smtClean="0">
              <a:latin typeface="Calibri" pitchFamily="34" charset="0"/>
            </a:endParaRPr>
          </a:p>
          <a:p>
            <a:endParaRPr lang="es-ES" sz="2400" dirty="0" smtClean="0">
              <a:latin typeface="Calibri" pitchFamily="34" charset="0"/>
            </a:endParaRPr>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4101" name="Content Placeholder 2"/>
          <p:cNvSpPr txBox="1">
            <a:spLocks noGrp="1"/>
          </p:cNvSpPr>
          <p:nvPr>
            <p:ph idx="1"/>
          </p:nvPr>
        </p:nvSpPr>
        <p:spPr>
          <a:xfrm>
            <a:off x="381000" y="1600200"/>
            <a:ext cx="8153400" cy="4800600"/>
          </a:xfrm>
        </p:spPr>
        <p:txBody>
          <a:bodyPr/>
          <a:lstStyle/>
          <a:p>
            <a:r>
              <a:rPr lang="es-CO" sz="2400" dirty="0" smtClean="0">
                <a:latin typeface="Calibri" pitchFamily="34" charset="0"/>
              </a:rPr>
              <a:t>El nombre de Moisés –Moshé- </a:t>
            </a:r>
            <a:r>
              <a:rPr lang="he-IL" sz="2400" dirty="0" smtClean="0"/>
              <a:t>םשה</a:t>
            </a:r>
            <a:r>
              <a:rPr lang="es-CO" sz="2400" dirty="0" smtClean="0"/>
              <a:t> es 40 + 300 + 5= 345</a:t>
            </a:r>
          </a:p>
          <a:p>
            <a:r>
              <a:rPr lang="es-CO" sz="2400" dirty="0" smtClean="0">
                <a:latin typeface="Calibri" pitchFamily="34" charset="0"/>
              </a:rPr>
              <a:t>La Gematria de El Shaday </a:t>
            </a:r>
            <a:r>
              <a:rPr lang="he-IL" sz="2400" dirty="0" smtClean="0"/>
              <a:t>אל </a:t>
            </a:r>
            <a:r>
              <a:rPr lang="he-IL" sz="2400" dirty="0" smtClean="0"/>
              <a:t>שדי</a:t>
            </a:r>
            <a:r>
              <a:rPr lang="es-CO" sz="2400" dirty="0" smtClean="0"/>
              <a:t> es 1+30+300+4+10= 345</a:t>
            </a:r>
          </a:p>
          <a:p>
            <a:r>
              <a:rPr lang="es-CO" sz="2400" dirty="0" smtClean="0">
                <a:latin typeface="Calibri" pitchFamily="34" charset="0"/>
              </a:rPr>
              <a:t>La Gematria del Nombre Hashem </a:t>
            </a:r>
            <a:r>
              <a:rPr lang="he-IL" sz="2400" dirty="0" smtClean="0">
                <a:latin typeface="Calibri" pitchFamily="34" charset="0"/>
              </a:rPr>
              <a:t>השׁם </a:t>
            </a:r>
            <a:r>
              <a:rPr lang="es-CO" sz="2400" dirty="0" smtClean="0">
                <a:latin typeface="Calibri" pitchFamily="34" charset="0"/>
              </a:rPr>
              <a:t> = 345</a:t>
            </a:r>
          </a:p>
          <a:p>
            <a:r>
              <a:rPr lang="es-CO" sz="2400" dirty="0" smtClean="0">
                <a:latin typeface="Calibri" pitchFamily="34" charset="0"/>
              </a:rPr>
              <a:t>Rambán considera ahora las explicaciones de sus predecesores con respecto a la expresión Shaday:</a:t>
            </a:r>
          </a:p>
          <a:p>
            <a:r>
              <a:rPr lang="es-CO" sz="2400" dirty="0" smtClean="0">
                <a:latin typeface="Calibri" pitchFamily="34" charset="0"/>
              </a:rPr>
              <a:t>Rashí dice: “Yo Soy aquel que posee suficiente poder en Mi divinidad para cualquier creatura. Por lo tanto, anda delante de Mí  y Yo seré para ti tu Dios y tu Patrón. Y de igual modo, cada vez que el nombre Shaday aparece en la Escritura, su significado es “El que es suficiente”, y en cada caso se interpreta específicamente de acuerdo con el contexto</a:t>
            </a:r>
            <a:r>
              <a:rPr lang="es-CO" sz="2400" dirty="0" smtClean="0">
                <a:latin typeface="Calibri" pitchFamily="34" charset="0"/>
              </a:rPr>
              <a:t>”.</a:t>
            </a:r>
            <a:endParaRPr lang="es-CO" sz="2400" dirty="0" smtClean="0">
              <a:latin typeface="Calibri" pitchFamily="34" charset="0"/>
            </a:endParaRPr>
          </a:p>
          <a:p>
            <a:endParaRPr lang="es-ES" sz="2400" dirty="0" smtClean="0">
              <a:latin typeface="Calibri" pitchFamily="34" charset="0"/>
            </a:endParaRPr>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4101" name="Content Placeholder 2"/>
          <p:cNvSpPr txBox="1">
            <a:spLocks noGrp="1"/>
          </p:cNvSpPr>
          <p:nvPr>
            <p:ph idx="1"/>
          </p:nvPr>
        </p:nvSpPr>
        <p:spPr>
          <a:xfrm>
            <a:off x="381000" y="1600200"/>
            <a:ext cx="8153400" cy="4800600"/>
          </a:xfrm>
        </p:spPr>
        <p:txBody>
          <a:bodyPr/>
          <a:lstStyle/>
          <a:p>
            <a:r>
              <a:rPr lang="es-CO" sz="2400" dirty="0" smtClean="0">
                <a:latin typeface="Calibri" pitchFamily="34" charset="0"/>
              </a:rPr>
              <a:t>Dice Rambán, en el Libro Moré Nevujim (I,63) el Rabbí (Rambam) explica –sobre Shaday- Eso es como decir que Él no tiene necesidad de la existencia de cualquier cosa existente, ni para nada fuera de sí mismo por su propia existencia continua; más bien, Su existencia es autosuficiente.</a:t>
            </a:r>
            <a:endParaRPr lang="es-CO" sz="2400" dirty="0" smtClean="0">
              <a:latin typeface="Calibri" pitchFamily="34" charset="0"/>
            </a:endParaRPr>
          </a:p>
          <a:p>
            <a:endParaRPr lang="es-CO" sz="2400" dirty="0" smtClean="0">
              <a:latin typeface="Calibri" pitchFamily="34" charset="0"/>
            </a:endParaRPr>
          </a:p>
          <a:p>
            <a:r>
              <a:rPr lang="es-CO" sz="2400" dirty="0" smtClean="0">
                <a:latin typeface="Calibri" pitchFamily="34" charset="0"/>
              </a:rPr>
              <a:t>Rab Abraham Ibn Ezra citando a Rav </a:t>
            </a:r>
            <a:r>
              <a:rPr lang="es-CO" sz="2400" dirty="0" err="1" smtClean="0">
                <a:latin typeface="Calibri" pitchFamily="34" charset="0"/>
              </a:rPr>
              <a:t>Shmuel</a:t>
            </a:r>
            <a:r>
              <a:rPr lang="es-CO" sz="2400" dirty="0" smtClean="0">
                <a:latin typeface="Calibri" pitchFamily="34" charset="0"/>
              </a:rPr>
              <a:t>, El </a:t>
            </a:r>
            <a:r>
              <a:rPr lang="es-CO" sz="2400" dirty="0" err="1" smtClean="0">
                <a:latin typeface="Calibri" pitchFamily="34" charset="0"/>
              </a:rPr>
              <a:t>Nagid</a:t>
            </a:r>
            <a:r>
              <a:rPr lang="es-CO" sz="2400" dirty="0" smtClean="0">
                <a:latin typeface="Calibri" pitchFamily="34" charset="0"/>
              </a:rPr>
              <a:t> ‘El Líder’ explica El </a:t>
            </a:r>
            <a:r>
              <a:rPr lang="es-CO" sz="2400" dirty="0" smtClean="0">
                <a:latin typeface="Calibri" pitchFamily="34" charset="0"/>
              </a:rPr>
              <a:t>S</a:t>
            </a:r>
            <a:r>
              <a:rPr lang="es-CO" sz="2400" dirty="0" smtClean="0">
                <a:latin typeface="Calibri" pitchFamily="34" charset="0"/>
              </a:rPr>
              <a:t>haday como una derivación desde la misma raíz de ‘</a:t>
            </a:r>
            <a:r>
              <a:rPr lang="es-CO" sz="2400" b="1" i="1" dirty="0" err="1" smtClean="0">
                <a:latin typeface="Calibri" pitchFamily="34" charset="0"/>
              </a:rPr>
              <a:t>Shoded</a:t>
            </a:r>
            <a:r>
              <a:rPr lang="es-CO" sz="2400" dirty="0" smtClean="0">
                <a:latin typeface="Calibri" pitchFamily="34" charset="0"/>
              </a:rPr>
              <a:t>’ </a:t>
            </a:r>
            <a:r>
              <a:rPr lang="es-CO" sz="2400" dirty="0" err="1" smtClean="0">
                <a:latin typeface="Calibri" pitchFamily="34" charset="0"/>
              </a:rPr>
              <a:t>שׁוֹדֵד</a:t>
            </a:r>
            <a:r>
              <a:rPr lang="es-CO" sz="2400" dirty="0" smtClean="0">
                <a:latin typeface="Calibri" pitchFamily="34" charset="0"/>
              </a:rPr>
              <a:t>   - que significa despojador, vencedor, significando que El triunfa y despoja las constelaciones Celestiales que normalmente dictan la suerte del hombre.</a:t>
            </a:r>
            <a:endParaRPr lang="es-CO" sz="2400" dirty="0" smtClean="0">
              <a:latin typeface="Calibri" pitchFamily="34" charset="0"/>
            </a:endParaRPr>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4101" name="Content Placeholder 2"/>
          <p:cNvSpPr txBox="1">
            <a:spLocks noGrp="1"/>
          </p:cNvSpPr>
          <p:nvPr>
            <p:ph idx="1"/>
          </p:nvPr>
        </p:nvSpPr>
        <p:spPr>
          <a:xfrm>
            <a:off x="381000" y="1600200"/>
            <a:ext cx="8153400" cy="4800600"/>
          </a:xfrm>
        </p:spPr>
        <p:txBody>
          <a:bodyPr/>
          <a:lstStyle/>
          <a:p>
            <a:r>
              <a:rPr lang="es-CO" sz="2400" dirty="0" smtClean="0">
                <a:latin typeface="Calibri" pitchFamily="34" charset="0"/>
              </a:rPr>
              <a:t>Rambán concluye considerando la explicación de El </a:t>
            </a:r>
            <a:r>
              <a:rPr lang="es-CO" sz="2400" dirty="0" err="1" smtClean="0">
                <a:latin typeface="Calibri" pitchFamily="34" charset="0"/>
              </a:rPr>
              <a:t>Nagid</a:t>
            </a:r>
            <a:r>
              <a:rPr lang="es-CO" sz="2400" dirty="0" smtClean="0">
                <a:latin typeface="Calibri" pitchFamily="34" charset="0"/>
              </a:rPr>
              <a:t> como la mas satisfactoria sobre las otras.</a:t>
            </a:r>
          </a:p>
          <a:p>
            <a:r>
              <a:rPr lang="es-CO" sz="2400" dirty="0" smtClean="0">
                <a:latin typeface="Calibri" pitchFamily="34" charset="0"/>
              </a:rPr>
              <a:t>Porque esta se relaciona con el atributo de Fuerza, Fortaleza, que guían los negocios del mundo, a lo cual, los Sabios en Bereshit Rabá 35:3 llaman “el Atributo de Justicia de Arriba”</a:t>
            </a:r>
          </a:p>
          <a:p>
            <a:r>
              <a:rPr lang="es-CO" sz="2400" dirty="0" smtClean="0">
                <a:latin typeface="Calibri" pitchFamily="34" charset="0"/>
              </a:rPr>
              <a:t>Rambán explica ahora que la razón por la que el Nombre es mencionado aquí ahora es que a través de este Nombre es que ocurren milagros escondidos para los tzadikim, para salvar sus almas de la muerte y sustentarlos durante el tiempo de hambruna.</a:t>
            </a:r>
          </a:p>
          <a:p>
            <a:r>
              <a:rPr lang="es-CO" sz="2400" dirty="0" smtClean="0">
                <a:latin typeface="Calibri" pitchFamily="34" charset="0"/>
              </a:rPr>
              <a:t>(Refiere a una cita del Salmo 33:19)</a:t>
            </a:r>
            <a:endParaRPr lang="es-CO" sz="2400" dirty="0" smtClean="0">
              <a:latin typeface="Calibri" pitchFamily="34" charset="0"/>
            </a:endParaRPr>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4101" name="Content Placeholder 2"/>
          <p:cNvSpPr txBox="1">
            <a:spLocks noGrp="1"/>
          </p:cNvSpPr>
          <p:nvPr>
            <p:ph idx="1"/>
          </p:nvPr>
        </p:nvSpPr>
        <p:spPr>
          <a:xfrm>
            <a:off x="381000" y="1600200"/>
            <a:ext cx="8153400" cy="4800600"/>
          </a:xfrm>
        </p:spPr>
        <p:txBody>
          <a:bodyPr/>
          <a:lstStyle/>
          <a:p>
            <a:r>
              <a:rPr lang="es-CO" sz="2400" dirty="0" smtClean="0">
                <a:latin typeface="Calibri" pitchFamily="34" charset="0"/>
              </a:rPr>
              <a:t>Y también para redimirlos de la espada en tiempos de guerra.</a:t>
            </a:r>
          </a:p>
          <a:p>
            <a:r>
              <a:rPr lang="es-CO" sz="2400" dirty="0" smtClean="0">
                <a:latin typeface="Calibri" pitchFamily="34" charset="0"/>
              </a:rPr>
              <a:t>(citando a Yob 5:20)</a:t>
            </a:r>
          </a:p>
          <a:p>
            <a:r>
              <a:rPr lang="es-CO" sz="2400" dirty="0" smtClean="0">
                <a:latin typeface="Calibri" pitchFamily="34" charset="0"/>
              </a:rPr>
              <a:t>Así como todos los milagros que fueron realizados por Abraham y por los demás Patriarcas, que son milagros escondidos, y como las ocurrencias  mencionadas en la Toráh, en la Porción de Bejucotai (Lev. 26) y en la Porción Ki Tavó (Deut. 28), en las bendiciones y las maldiciones enumeradas en esos pasajes.</a:t>
            </a:r>
          </a:p>
          <a:p>
            <a:r>
              <a:rPr lang="es-CO" sz="2400" dirty="0" smtClean="0">
                <a:latin typeface="Calibri" pitchFamily="34" charset="0"/>
              </a:rPr>
              <a:t>Todas esas ocurrencias mencionadas allí son de hecho milagros escondidos.</a:t>
            </a:r>
          </a:p>
          <a:p>
            <a:r>
              <a:rPr lang="es-CO" sz="2400" dirty="0" smtClean="0">
                <a:latin typeface="Calibri" pitchFamily="34" charset="0"/>
              </a:rPr>
              <a:t>Porque no es natural que la lluvia llegue en su momento propicio cuando servimos a Dios.</a:t>
            </a:r>
            <a:endParaRPr lang="es-CO" sz="2400" dirty="0" smtClean="0">
              <a:latin typeface="Calibri" pitchFamily="34" charset="0"/>
            </a:endParaRPr>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4101" name="Content Placeholder 2"/>
          <p:cNvSpPr txBox="1">
            <a:spLocks noGrp="1"/>
          </p:cNvSpPr>
          <p:nvPr>
            <p:ph idx="1"/>
          </p:nvPr>
        </p:nvSpPr>
        <p:spPr>
          <a:xfrm>
            <a:off x="381000" y="1600200"/>
            <a:ext cx="8153400" cy="4800600"/>
          </a:xfrm>
        </p:spPr>
        <p:txBody>
          <a:bodyPr/>
          <a:lstStyle/>
          <a:p>
            <a:r>
              <a:rPr lang="es-CO" sz="2400" dirty="0" smtClean="0">
                <a:latin typeface="Calibri" pitchFamily="34" charset="0"/>
              </a:rPr>
              <a:t>Ni que los Cielos puedan ser como el hierro cuando sembramos en el Séptimo año (Lev. 26: 34-35) y simil</a:t>
            </a:r>
            <a:r>
              <a:rPr lang="es-CO" sz="2400" dirty="0" smtClean="0">
                <a:latin typeface="Calibri" pitchFamily="34" charset="0"/>
              </a:rPr>
              <a:t>armente por todas las promesas que encontramos en la Toráh.</a:t>
            </a:r>
            <a:endParaRPr lang="es-CO" sz="2400" dirty="0" smtClean="0">
              <a:latin typeface="Calibri" pitchFamily="34" charset="0"/>
            </a:endParaRPr>
          </a:p>
          <a:p>
            <a:r>
              <a:rPr lang="es-CO" sz="2400" b="1" dirty="0" smtClean="0"/>
              <a:t>Lev. 26:34   </a:t>
            </a:r>
            <a:r>
              <a:rPr lang="es-CO" sz="2400" dirty="0" smtClean="0"/>
              <a:t>Entonces la tierra calmará la ira del Eterno en todos los días de su desolación, por los años sabáticos en que ella no descansó mientras vosotros estéis en la tierra de vuestros enemigos; entonces descansará la tierra y hará calmar la ira del Eterno por los años sabáticos.</a:t>
            </a:r>
          </a:p>
          <a:p>
            <a:r>
              <a:rPr lang="es-CO" sz="2400" b="1" dirty="0" err="1" smtClean="0"/>
              <a:t>Az</a:t>
            </a:r>
            <a:r>
              <a:rPr lang="es-CO" sz="2400" b="1" dirty="0" smtClean="0"/>
              <a:t> </a:t>
            </a:r>
            <a:r>
              <a:rPr lang="es-CO" sz="2400" b="1" dirty="0" err="1" smtClean="0"/>
              <a:t>tirtseh</a:t>
            </a:r>
            <a:r>
              <a:rPr lang="es-CO" sz="2400" b="1" dirty="0" smtClean="0"/>
              <a:t> </a:t>
            </a:r>
            <a:r>
              <a:rPr lang="es-CO" sz="2400" b="1" dirty="0" err="1" smtClean="0"/>
              <a:t>ha'arets</a:t>
            </a:r>
            <a:r>
              <a:rPr lang="es-CO" sz="2400" b="1" dirty="0" smtClean="0"/>
              <a:t> et-</a:t>
            </a:r>
            <a:r>
              <a:rPr lang="es-CO" sz="2400" b="1" dirty="0" err="1" smtClean="0"/>
              <a:t>shabtoteyha</a:t>
            </a:r>
            <a:r>
              <a:rPr lang="es-CO" sz="2400" b="1" dirty="0" smtClean="0"/>
              <a:t> </a:t>
            </a:r>
            <a:r>
              <a:rPr lang="es-CO" sz="2400" b="1" dirty="0" err="1" smtClean="0"/>
              <a:t>kol</a:t>
            </a:r>
            <a:r>
              <a:rPr lang="es-CO" sz="2400" b="1" dirty="0" smtClean="0"/>
              <a:t> </a:t>
            </a:r>
            <a:r>
              <a:rPr lang="es-CO" sz="2400" b="1" dirty="0" err="1" smtClean="0"/>
              <a:t>yemey</a:t>
            </a:r>
            <a:r>
              <a:rPr lang="es-CO" sz="2400" b="1" dirty="0" smtClean="0"/>
              <a:t> </a:t>
            </a:r>
            <a:r>
              <a:rPr lang="es-CO" sz="2400" b="1" dirty="0" err="1" smtClean="0"/>
              <a:t>hoshamah</a:t>
            </a:r>
            <a:r>
              <a:rPr lang="es-CO" sz="2400" b="1" dirty="0" smtClean="0"/>
              <a:t> </a:t>
            </a:r>
            <a:r>
              <a:rPr lang="es-CO" sz="2400" b="1" dirty="0" err="1" smtClean="0"/>
              <a:t>ve'atem</a:t>
            </a:r>
            <a:r>
              <a:rPr lang="es-CO" sz="2400" b="1" dirty="0" smtClean="0"/>
              <a:t> </a:t>
            </a:r>
            <a:r>
              <a:rPr lang="es-CO" sz="2400" b="1" dirty="0" err="1" smtClean="0"/>
              <a:t>be'erets</a:t>
            </a:r>
            <a:r>
              <a:rPr lang="es-CO" sz="2400" b="1" dirty="0" smtClean="0"/>
              <a:t> </a:t>
            </a:r>
            <a:r>
              <a:rPr lang="es-CO" sz="2400" b="1" dirty="0" err="1" smtClean="0"/>
              <a:t>oyveyjem</a:t>
            </a:r>
            <a:r>
              <a:rPr lang="es-CO" sz="2400" b="1" dirty="0" smtClean="0"/>
              <a:t> </a:t>
            </a:r>
            <a:r>
              <a:rPr lang="es-CO" sz="2400" b="1" dirty="0" err="1" smtClean="0"/>
              <a:t>az</a:t>
            </a:r>
            <a:r>
              <a:rPr lang="es-CO" sz="2400" b="1" dirty="0" smtClean="0"/>
              <a:t> </a:t>
            </a:r>
            <a:r>
              <a:rPr lang="es-CO" sz="2400" b="1" dirty="0" err="1" smtClean="0"/>
              <a:t>tishbat</a:t>
            </a:r>
            <a:r>
              <a:rPr lang="es-CO" sz="2400" b="1" dirty="0" smtClean="0"/>
              <a:t> </a:t>
            </a:r>
            <a:r>
              <a:rPr lang="es-CO" sz="2400" b="1" dirty="0" err="1" smtClean="0"/>
              <a:t>ha'arets</a:t>
            </a:r>
            <a:r>
              <a:rPr lang="es-CO" sz="2400" b="1" dirty="0" smtClean="0"/>
              <a:t> </a:t>
            </a:r>
            <a:r>
              <a:rPr lang="es-CO" sz="2400" b="1" dirty="0" err="1" smtClean="0"/>
              <a:t>vehirtsat</a:t>
            </a:r>
            <a:r>
              <a:rPr lang="es-CO" sz="2400" b="1" dirty="0" smtClean="0"/>
              <a:t> et-</a:t>
            </a:r>
            <a:r>
              <a:rPr lang="es-CO" sz="2400" b="1" dirty="0" err="1" smtClean="0"/>
              <a:t>shabtoteyha</a:t>
            </a:r>
            <a:r>
              <a:rPr lang="es-CO" sz="2400" b="1" dirty="0" smtClean="0"/>
              <a:t>.</a:t>
            </a:r>
            <a:endParaRPr lang="es-CO" sz="2400" dirty="0" smtClean="0"/>
          </a:p>
          <a:p>
            <a:endParaRPr lang="es-CO" sz="2400" dirty="0" smtClean="0">
              <a:latin typeface="Calibri" pitchFamily="34" charset="0"/>
            </a:endParaRPr>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4101" name="Content Placeholder 2"/>
          <p:cNvSpPr txBox="1">
            <a:spLocks noGrp="1"/>
          </p:cNvSpPr>
          <p:nvPr>
            <p:ph idx="1"/>
          </p:nvPr>
        </p:nvSpPr>
        <p:spPr>
          <a:xfrm>
            <a:off x="381000" y="1600200"/>
            <a:ext cx="8153400" cy="4800600"/>
          </a:xfrm>
        </p:spPr>
        <p:txBody>
          <a:bodyPr/>
          <a:lstStyle/>
          <a:p>
            <a:r>
              <a:rPr lang="es-ES" sz="2400" b="1" dirty="0" smtClean="0"/>
              <a:t>26:35</a:t>
            </a:r>
            <a:r>
              <a:rPr lang="es-ES" sz="2400" dirty="0" smtClean="0"/>
              <a:t>   todo el tiempo de su desolación descansará lo que no descansó en vuestros años sabáticos (y jubileos), cuando habitasteis en ella.</a:t>
            </a:r>
          </a:p>
          <a:p>
            <a:r>
              <a:rPr lang="es-ES" sz="2400" b="1" dirty="0" smtClean="0"/>
              <a:t>Kol-</a:t>
            </a:r>
            <a:r>
              <a:rPr lang="es-ES" sz="2400" b="1" dirty="0" err="1" smtClean="0"/>
              <a:t>yemey</a:t>
            </a:r>
            <a:r>
              <a:rPr lang="es-ES" sz="2400" b="1" dirty="0" smtClean="0"/>
              <a:t> </a:t>
            </a:r>
            <a:r>
              <a:rPr lang="es-ES" sz="2400" b="1" dirty="0" err="1" smtClean="0"/>
              <a:t>hoshamah</a:t>
            </a:r>
            <a:r>
              <a:rPr lang="es-ES" sz="2400" b="1" dirty="0" smtClean="0"/>
              <a:t> </a:t>
            </a:r>
            <a:r>
              <a:rPr lang="es-ES" sz="2400" b="1" dirty="0" err="1" smtClean="0"/>
              <a:t>tishbot</a:t>
            </a:r>
            <a:r>
              <a:rPr lang="es-ES" sz="2400" b="1" dirty="0" smtClean="0"/>
              <a:t> et asher lo-</a:t>
            </a:r>
            <a:r>
              <a:rPr lang="es-ES" sz="2400" b="1" dirty="0" err="1" smtClean="0"/>
              <a:t>shavetah</a:t>
            </a:r>
            <a:r>
              <a:rPr lang="es-ES" sz="2400" b="1" dirty="0" smtClean="0"/>
              <a:t> </a:t>
            </a:r>
            <a:r>
              <a:rPr lang="es-ES" sz="2400" b="1" dirty="0" err="1" smtClean="0"/>
              <a:t>beshabtoteyjem</a:t>
            </a:r>
            <a:r>
              <a:rPr lang="es-ES" sz="2400" b="1" dirty="0" smtClean="0"/>
              <a:t> </a:t>
            </a:r>
            <a:r>
              <a:rPr lang="es-ES" sz="2400" b="1" dirty="0" err="1" smtClean="0"/>
              <a:t>beshivtejem</a:t>
            </a:r>
            <a:r>
              <a:rPr lang="es-ES" sz="2400" b="1" dirty="0" smtClean="0"/>
              <a:t> </a:t>
            </a:r>
            <a:r>
              <a:rPr lang="es-ES" sz="2400" b="1" dirty="0" err="1" smtClean="0"/>
              <a:t>aleyha</a:t>
            </a:r>
            <a:r>
              <a:rPr lang="es-ES" sz="2400" b="1" dirty="0" smtClean="0"/>
              <a:t>.</a:t>
            </a:r>
          </a:p>
          <a:p>
            <a:r>
              <a:rPr lang="es-ES" sz="2400" dirty="0" smtClean="0"/>
              <a:t>“En vez de eso, dice Rambán, todos esos milagros y en todos esos casos de control de las constelaciones esta dominado por Dios, excepto que no hay un cambio que se nota del estado natural de las cosas en el mundo en estos milagros, como los milagros realizados por nuestro Maestro Moshé en las Diez Plagas, en el Mar de Suf, el Maná, el Agua de la Roca.</a:t>
            </a:r>
            <a:endParaRPr lang="es-ES" sz="2400" dirty="0" smtClean="0"/>
          </a:p>
          <a:p>
            <a:endParaRPr lang="es-CO" sz="2400" dirty="0" smtClean="0">
              <a:latin typeface="Calibri" pitchFamily="34" charset="0"/>
            </a:endParaRPr>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4101" name="Content Placeholder 2"/>
          <p:cNvSpPr txBox="1">
            <a:spLocks noGrp="1"/>
          </p:cNvSpPr>
          <p:nvPr>
            <p:ph idx="1"/>
          </p:nvPr>
        </p:nvSpPr>
        <p:spPr>
          <a:xfrm>
            <a:off x="381000" y="1600200"/>
            <a:ext cx="8153400" cy="4800600"/>
          </a:xfrm>
        </p:spPr>
        <p:txBody>
          <a:bodyPr/>
          <a:lstStyle/>
          <a:p>
            <a:r>
              <a:rPr lang="es-ES" sz="2400" dirty="0" smtClean="0"/>
              <a:t>Por esto es que Dios le dijo a Abraham que Él es el Poderoso que Conquista las Fuerzas de la Naturaleza, es decir, El Shaday.</a:t>
            </a:r>
          </a:p>
          <a:p>
            <a:r>
              <a:rPr lang="es-ES" sz="2400" dirty="0" smtClean="0"/>
              <a:t>El uso de este Nombre indicó que Abraham vino a sobreponer su suerte natural –no tener hijos- a ser padre de dos hijos y todas las generaciones posteriores, y que ahí iba a existir un convenio entre Dios y los descendientes de Abraham para siempre y que Su pueblo –Israel- se vendría a convertir en la porción de Hashem.</a:t>
            </a:r>
          </a:p>
          <a:p>
            <a:r>
              <a:rPr lang="es-ES" sz="2400" dirty="0" smtClean="0"/>
              <a:t>Significando que El los guiaría directamente mediante Su voluntad y que ellos no iban a estar bajo el control de las estrellas y las constelaciones.</a:t>
            </a:r>
            <a:endParaRPr lang="es-ES" sz="2400" dirty="0" smtClean="0"/>
          </a:p>
          <a:p>
            <a:endParaRPr lang="es-CO" sz="2400" dirty="0" smtClean="0">
              <a:latin typeface="Calibri" pitchFamily="34" charset="0"/>
            </a:endParaRPr>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4101" name="Content Placeholder 2"/>
          <p:cNvSpPr txBox="1">
            <a:spLocks noGrp="1"/>
          </p:cNvSpPr>
          <p:nvPr>
            <p:ph idx="1"/>
          </p:nvPr>
        </p:nvSpPr>
        <p:spPr>
          <a:xfrm>
            <a:off x="381000" y="1600200"/>
            <a:ext cx="8153400" cy="4800600"/>
          </a:xfrm>
        </p:spPr>
        <p:txBody>
          <a:bodyPr/>
          <a:lstStyle/>
          <a:p>
            <a:r>
              <a:rPr lang="es-CO" sz="2400" dirty="0" smtClean="0"/>
              <a:t>Conoce y considera, dice Rambán, que nuestro padre Abraham nunca mencionó el Tetragramatón –El Eterno- en ninguna de sus expresiones excepto en combinación con el Nombre Divino escrito (Dios) (Gen.  15.2)</a:t>
            </a:r>
          </a:p>
          <a:p>
            <a:r>
              <a:rPr lang="es-CO" sz="2400" b="1" dirty="0" smtClean="0"/>
              <a:t>15:2 </a:t>
            </a:r>
            <a:r>
              <a:rPr lang="es-CO" sz="2400" dirty="0" smtClean="0"/>
              <a:t>Y dijo Avram: Eterno Dios: ¿qué me has de dar? Yo estoy sin hijos, y el despensero de mi casa es el damasceno Eliézer. </a:t>
            </a:r>
            <a:br>
              <a:rPr lang="es-CO" sz="2400" dirty="0" smtClean="0"/>
            </a:br>
            <a:r>
              <a:rPr lang="es-CO" sz="2400" dirty="0" smtClean="0"/>
              <a:t> </a:t>
            </a:r>
            <a:r>
              <a:rPr lang="es-CO" sz="2400" b="1" dirty="0" err="1" smtClean="0"/>
              <a:t>Vayomer</a:t>
            </a:r>
            <a:r>
              <a:rPr lang="es-CO" sz="2400" b="1" dirty="0" smtClean="0"/>
              <a:t> Avram Adonay Elohim </a:t>
            </a:r>
            <a:r>
              <a:rPr lang="es-CO" sz="2400" b="1" dirty="0" err="1" smtClean="0"/>
              <a:t>mah-titen-li</a:t>
            </a:r>
            <a:r>
              <a:rPr lang="es-CO" sz="2400" b="1" dirty="0" smtClean="0"/>
              <a:t> </a:t>
            </a:r>
            <a:r>
              <a:rPr lang="es-CO" sz="2400" b="1" dirty="0" err="1" smtClean="0"/>
              <a:t>ve'anojí</a:t>
            </a:r>
            <a:r>
              <a:rPr lang="es-CO" sz="2400" b="1" dirty="0" smtClean="0"/>
              <a:t> </a:t>
            </a:r>
            <a:r>
              <a:rPr lang="es-CO" sz="2400" b="1" dirty="0" err="1" smtClean="0"/>
              <a:t>holej</a:t>
            </a:r>
            <a:r>
              <a:rPr lang="es-CO" sz="2400" b="1" dirty="0" smtClean="0"/>
              <a:t> </a:t>
            </a:r>
            <a:r>
              <a:rPr lang="es-CO" sz="2400" b="1" dirty="0" err="1" smtClean="0"/>
              <a:t>ariri</a:t>
            </a:r>
            <a:r>
              <a:rPr lang="es-CO" sz="2400" b="1" dirty="0" smtClean="0"/>
              <a:t> </a:t>
            </a:r>
            <a:r>
              <a:rPr lang="es-CO" sz="2400" b="1" dirty="0" err="1" smtClean="0"/>
              <a:t>uven-meshek</a:t>
            </a:r>
            <a:r>
              <a:rPr lang="es-CO" sz="2400" b="1" dirty="0" smtClean="0"/>
              <a:t> </a:t>
            </a:r>
            <a:r>
              <a:rPr lang="es-CO" sz="2400" b="1" dirty="0" err="1" smtClean="0"/>
              <a:t>beyti</a:t>
            </a:r>
            <a:r>
              <a:rPr lang="es-CO" sz="2400" b="1" dirty="0" smtClean="0"/>
              <a:t> </a:t>
            </a:r>
            <a:r>
              <a:rPr lang="es-CO" sz="2400" b="1" dirty="0" err="1" smtClean="0"/>
              <a:t>hu</a:t>
            </a:r>
            <a:r>
              <a:rPr lang="es-CO" sz="2400" b="1" dirty="0" smtClean="0"/>
              <a:t> </a:t>
            </a:r>
            <a:r>
              <a:rPr lang="es-CO" sz="2400" b="1" dirty="0" err="1" smtClean="0"/>
              <a:t>Damesek</a:t>
            </a:r>
            <a:r>
              <a:rPr lang="es-CO" sz="2400" b="1" dirty="0" smtClean="0"/>
              <a:t> </a:t>
            </a:r>
            <a:r>
              <a:rPr lang="es-CO" sz="2400" b="1" dirty="0" err="1" smtClean="0"/>
              <a:t>Eli'ezer</a:t>
            </a:r>
            <a:r>
              <a:rPr lang="es-CO" sz="2400" b="1" dirty="0" smtClean="0"/>
              <a:t>.</a:t>
            </a:r>
            <a:endParaRPr lang="es-CO" sz="2400" dirty="0" smtClean="0"/>
          </a:p>
          <a:p>
            <a:r>
              <a:rPr lang="es-ES" sz="2400" dirty="0" smtClean="0"/>
              <a:t>- </a:t>
            </a:r>
            <a:r>
              <a:rPr lang="he-IL" sz="2400" dirty="0" smtClean="0">
                <a:solidFill>
                  <a:srgbClr val="FF0000"/>
                </a:solidFill>
              </a:rPr>
              <a:t>אֲדֹנָ֤י</a:t>
            </a:r>
            <a:r>
              <a:rPr lang="he-IL" sz="2400" dirty="0" smtClean="0">
                <a:solidFill>
                  <a:srgbClr val="FF0000"/>
                </a:solidFill>
              </a:rPr>
              <a:t> </a:t>
            </a:r>
            <a:r>
              <a:rPr lang="he-IL" sz="2400" dirty="0" smtClean="0">
                <a:solidFill>
                  <a:srgbClr val="FF0000"/>
                </a:solidFill>
              </a:rPr>
              <a:t>יֱהוִה֙</a:t>
            </a:r>
            <a:r>
              <a:rPr lang="en-US" sz="2400" dirty="0" smtClean="0">
                <a:solidFill>
                  <a:srgbClr val="FF0000"/>
                </a:solidFill>
              </a:rPr>
              <a:t>  -Adonai Elohim</a:t>
            </a:r>
          </a:p>
          <a:p>
            <a:pPr algn="r"/>
            <a:r>
              <a:rPr lang="he-IL" sz="2400" dirty="0" smtClean="0"/>
              <a:t>וַיֹּ֣אמֶר אַבְרָ֗ם </a:t>
            </a:r>
            <a:r>
              <a:rPr lang="he-IL" sz="2400" dirty="0" smtClean="0">
                <a:solidFill>
                  <a:srgbClr val="FF0000"/>
                </a:solidFill>
              </a:rPr>
              <a:t>אֲדֹנָ֤י יֱהוִה֙ </a:t>
            </a:r>
            <a:r>
              <a:rPr lang="he-IL" sz="2400" dirty="0" smtClean="0"/>
              <a:t>מַה־תִּתֶּן־לִ֔י וְאָנֹכִ֖י הֹולֵ֣ךְ עֲרִירִ֑י וּבֶן־מֶ֣שֶׁק בֵּיתִ֔י ה֖וּא דַּמֶּ֥שֶׂק אֱלִיעֶֽזֶר</a:t>
            </a:r>
            <a:r>
              <a:rPr lang="he-IL" sz="2400" dirty="0" smtClean="0"/>
              <a:t>׃</a:t>
            </a:r>
            <a:endParaRPr lang="es-ES" sz="2400" dirty="0" smtClean="0"/>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4101" name="Content Placeholder 2"/>
          <p:cNvSpPr txBox="1">
            <a:spLocks noGrp="1"/>
          </p:cNvSpPr>
          <p:nvPr>
            <p:ph idx="1"/>
          </p:nvPr>
        </p:nvSpPr>
        <p:spPr>
          <a:xfrm>
            <a:off x="381000" y="1600200"/>
            <a:ext cx="8153400" cy="4800600"/>
          </a:xfrm>
        </p:spPr>
        <p:txBody>
          <a:bodyPr/>
          <a:lstStyle/>
          <a:p>
            <a:r>
              <a:rPr lang="es-ES" sz="2400" dirty="0" smtClean="0"/>
              <a:t>O también, en combinación con El Elyon</a:t>
            </a:r>
          </a:p>
          <a:p>
            <a:r>
              <a:rPr lang="es-ES" sz="2400" dirty="0" smtClean="0"/>
              <a:t>14:22  Y </a:t>
            </a:r>
            <a:r>
              <a:rPr lang="es-ES" sz="2400" dirty="0" smtClean="0"/>
              <a:t>dijo Avram al rey de Sodoma: Alzo mi mano (en señal de juramento) al Eterno, el Dios Altísimo, creador de cielos y tierra</a:t>
            </a:r>
            <a:r>
              <a:rPr lang="es-ES" sz="2400" dirty="0" smtClean="0"/>
              <a:t>,</a:t>
            </a:r>
          </a:p>
          <a:p>
            <a:r>
              <a:rPr lang="es-ES" sz="2400" b="1" dirty="0" err="1" smtClean="0"/>
              <a:t>Vayomer</a:t>
            </a:r>
            <a:r>
              <a:rPr lang="es-ES" sz="2400" b="1" dirty="0" smtClean="0"/>
              <a:t> </a:t>
            </a:r>
            <a:r>
              <a:rPr lang="es-ES" sz="2400" b="1" dirty="0" smtClean="0"/>
              <a:t>Avram el-</a:t>
            </a:r>
            <a:r>
              <a:rPr lang="es-ES" sz="2400" b="1" dirty="0" err="1" smtClean="0"/>
              <a:t>melej</a:t>
            </a:r>
            <a:r>
              <a:rPr lang="es-ES" sz="2400" b="1" dirty="0" smtClean="0"/>
              <a:t> Sedom </a:t>
            </a:r>
            <a:r>
              <a:rPr lang="es-ES" sz="2400" b="1" dirty="0" err="1" smtClean="0"/>
              <a:t>harimoti</a:t>
            </a:r>
            <a:r>
              <a:rPr lang="es-ES" sz="2400" b="1" dirty="0" smtClean="0"/>
              <a:t> </a:t>
            </a:r>
            <a:r>
              <a:rPr lang="es-ES" sz="2400" b="1" dirty="0" err="1" smtClean="0"/>
              <a:t>yadi</a:t>
            </a:r>
            <a:r>
              <a:rPr lang="es-ES" sz="2400" b="1" dirty="0" smtClean="0"/>
              <a:t> </a:t>
            </a:r>
            <a:r>
              <a:rPr lang="es-ES" sz="2400" b="1" dirty="0" smtClean="0">
                <a:solidFill>
                  <a:srgbClr val="FF0000"/>
                </a:solidFill>
              </a:rPr>
              <a:t>el-Adonay El Elyon </a:t>
            </a:r>
            <a:r>
              <a:rPr lang="es-ES" sz="2400" b="1" dirty="0" err="1" smtClean="0"/>
              <a:t>Koneh</a:t>
            </a:r>
            <a:r>
              <a:rPr lang="es-ES" sz="2400" b="1" dirty="0" smtClean="0"/>
              <a:t> </a:t>
            </a:r>
            <a:r>
              <a:rPr lang="es-ES" sz="2400" b="1" dirty="0" err="1" smtClean="0"/>
              <a:t>shamáyim</a:t>
            </a:r>
            <a:r>
              <a:rPr lang="es-ES" sz="2400" b="1" dirty="0" smtClean="0"/>
              <a:t> </a:t>
            </a:r>
            <a:r>
              <a:rPr lang="es-ES" sz="2400" b="1" dirty="0" err="1" smtClean="0"/>
              <a:t>va'arets</a:t>
            </a:r>
            <a:r>
              <a:rPr lang="es-ES" sz="2400" b="1" dirty="0" smtClean="0"/>
              <a:t>.</a:t>
            </a:r>
          </a:p>
          <a:p>
            <a:r>
              <a:rPr lang="he-IL" sz="2400" dirty="0" smtClean="0"/>
              <a:t>וַיֹּ֥אמֶר אַבְרָ֖ם אֶל־מֶ֣לֶךְ סְדֹ֑ם הֲרִימֹ֨תִי יָדִ֤י אֶל־</a:t>
            </a:r>
            <a:r>
              <a:rPr lang="he-IL" sz="2400" dirty="0" smtClean="0">
                <a:solidFill>
                  <a:srgbClr val="FF0000"/>
                </a:solidFill>
              </a:rPr>
              <a:t>יְהוָה֙ אֵ֣ל עֶלְיֹ֔ון </a:t>
            </a:r>
            <a:r>
              <a:rPr lang="he-IL" sz="2400" dirty="0" smtClean="0"/>
              <a:t>קֹנֵ֖ה שָׁמַ֥יִם וָאָֽרֶץ</a:t>
            </a:r>
            <a:r>
              <a:rPr lang="he-IL" sz="2400" dirty="0" smtClean="0"/>
              <a:t>׃</a:t>
            </a:r>
            <a:r>
              <a:rPr lang="en-US" sz="2400" dirty="0" smtClean="0"/>
              <a:t> </a:t>
            </a:r>
          </a:p>
          <a:p>
            <a:r>
              <a:rPr lang="en-US" sz="2400" dirty="0" err="1" smtClean="0"/>
              <a:t>Pero</a:t>
            </a:r>
            <a:r>
              <a:rPr lang="en-US" sz="2400" dirty="0" smtClean="0"/>
              <a:t> </a:t>
            </a:r>
            <a:r>
              <a:rPr lang="en-US" sz="2400" dirty="0" err="1" smtClean="0"/>
              <a:t>él</a:t>
            </a:r>
            <a:r>
              <a:rPr lang="en-US" sz="2400" dirty="0" smtClean="0"/>
              <a:t> </a:t>
            </a:r>
            <a:r>
              <a:rPr lang="en-US" sz="2400" dirty="0" err="1" smtClean="0"/>
              <a:t>sí</a:t>
            </a:r>
            <a:r>
              <a:rPr lang="en-US" sz="2400" dirty="0" smtClean="0"/>
              <a:t> </a:t>
            </a:r>
            <a:r>
              <a:rPr lang="en-US" sz="2400" dirty="0" err="1" smtClean="0"/>
              <a:t>mencionó</a:t>
            </a:r>
            <a:r>
              <a:rPr lang="en-US" sz="2400" dirty="0" smtClean="0"/>
              <a:t> en </a:t>
            </a:r>
            <a:r>
              <a:rPr lang="en-US" sz="2400" dirty="0" err="1" smtClean="0"/>
              <a:t>sus</a:t>
            </a:r>
            <a:r>
              <a:rPr lang="en-US" sz="2400" dirty="0" smtClean="0"/>
              <a:t> </a:t>
            </a:r>
            <a:r>
              <a:rPr lang="en-US" sz="2400" dirty="0" err="1" smtClean="0"/>
              <a:t>negocios</a:t>
            </a:r>
            <a:r>
              <a:rPr lang="en-US" sz="2400" dirty="0" smtClean="0"/>
              <a:t> el </a:t>
            </a:r>
            <a:r>
              <a:rPr lang="en-US" sz="2400" dirty="0" err="1" smtClean="0"/>
              <a:t>nombre</a:t>
            </a:r>
            <a:r>
              <a:rPr lang="en-US" sz="2400" dirty="0" smtClean="0"/>
              <a:t> de Elohim.</a:t>
            </a:r>
          </a:p>
          <a:p>
            <a:r>
              <a:rPr lang="en-US" sz="2400" dirty="0" err="1" smtClean="0"/>
              <a:t>Por</a:t>
            </a:r>
            <a:r>
              <a:rPr lang="en-US" sz="2400" dirty="0" smtClean="0"/>
              <a:t> lo </a:t>
            </a:r>
            <a:r>
              <a:rPr lang="en-US" sz="2400" dirty="0" err="1" smtClean="0"/>
              <a:t>tanto</a:t>
            </a:r>
            <a:r>
              <a:rPr lang="en-US" sz="2400" dirty="0" smtClean="0"/>
              <a:t>, </a:t>
            </a:r>
            <a:r>
              <a:rPr lang="en-US" sz="2400" dirty="0" err="1" smtClean="0"/>
              <a:t>él</a:t>
            </a:r>
            <a:r>
              <a:rPr lang="en-US" sz="2400" dirty="0" smtClean="0"/>
              <a:t> </a:t>
            </a:r>
            <a:r>
              <a:rPr lang="en-US" sz="2400" dirty="0" err="1" smtClean="0"/>
              <a:t>diría</a:t>
            </a:r>
            <a:r>
              <a:rPr lang="en-US" sz="2400" dirty="0" smtClean="0"/>
              <a:t> </a:t>
            </a:r>
          </a:p>
          <a:p>
            <a:endParaRPr lang="es-CO" sz="2400" dirty="0" smtClean="0">
              <a:latin typeface="Calibri" pitchFamily="34" charset="0"/>
            </a:endParaRPr>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4101" name="Content Placeholder 2"/>
          <p:cNvSpPr txBox="1">
            <a:spLocks noGrp="1"/>
          </p:cNvSpPr>
          <p:nvPr>
            <p:ph idx="1"/>
          </p:nvPr>
        </p:nvSpPr>
        <p:spPr>
          <a:xfrm>
            <a:off x="381000" y="1600200"/>
            <a:ext cx="8153400" cy="4800600"/>
          </a:xfrm>
        </p:spPr>
        <p:txBody>
          <a:bodyPr/>
          <a:lstStyle/>
          <a:p>
            <a:r>
              <a:rPr lang="es-MX" sz="2200" b="1" dirty="0" smtClean="0"/>
              <a:t>24:3 </a:t>
            </a:r>
            <a:r>
              <a:rPr lang="es-MX" sz="2200" b="1" dirty="0" smtClean="0"/>
              <a:t>      </a:t>
            </a:r>
            <a:r>
              <a:rPr lang="es-MX" sz="2200" dirty="0" smtClean="0"/>
              <a:t>y te tomaré juramento por el Eterno, Dios de los cielos y Dios de la tierra, que no has de tomar para mi hijo (mujer) de las hijas de los cananeos, entre quienes yo habito,</a:t>
            </a:r>
          </a:p>
          <a:p>
            <a:r>
              <a:rPr lang="es-MX" sz="2200" b="1" dirty="0" err="1" smtClean="0"/>
              <a:t>Ve'ashbiaja</a:t>
            </a:r>
            <a:r>
              <a:rPr lang="es-MX" sz="2200" b="1" dirty="0" smtClean="0"/>
              <a:t> </a:t>
            </a:r>
            <a:r>
              <a:rPr lang="es-MX" sz="2200" b="1" dirty="0" err="1" smtClean="0">
                <a:solidFill>
                  <a:srgbClr val="FF0000"/>
                </a:solidFill>
              </a:rPr>
              <a:t>ba'Adonay</a:t>
            </a:r>
            <a:r>
              <a:rPr lang="es-MX" sz="2200" b="1" dirty="0" smtClean="0">
                <a:solidFill>
                  <a:srgbClr val="FF0000"/>
                </a:solidFill>
              </a:rPr>
              <a:t> </a:t>
            </a:r>
            <a:r>
              <a:rPr lang="es-MX" sz="2200" b="1" dirty="0" err="1" smtClean="0">
                <a:solidFill>
                  <a:srgbClr val="FF0000"/>
                </a:solidFill>
              </a:rPr>
              <a:t>Elohey</a:t>
            </a:r>
            <a:r>
              <a:rPr lang="es-MX" sz="2200" b="1" dirty="0" smtClean="0">
                <a:solidFill>
                  <a:srgbClr val="FF0000"/>
                </a:solidFill>
              </a:rPr>
              <a:t> </a:t>
            </a:r>
            <a:r>
              <a:rPr lang="es-MX" sz="2200" b="1" dirty="0" err="1" smtClean="0"/>
              <a:t>hashamayim</a:t>
            </a:r>
            <a:r>
              <a:rPr lang="es-MX" sz="2200" b="1" dirty="0" smtClean="0"/>
              <a:t> </a:t>
            </a:r>
            <a:r>
              <a:rPr lang="es-MX" sz="2200" b="1" dirty="0" err="1" smtClean="0"/>
              <a:t>ve'Elohey</a:t>
            </a:r>
            <a:r>
              <a:rPr lang="es-MX" sz="2200" b="1" dirty="0" smtClean="0"/>
              <a:t> </a:t>
            </a:r>
            <a:r>
              <a:rPr lang="es-MX" sz="2200" b="1" dirty="0" err="1" smtClean="0"/>
              <a:t>ha'arets</a:t>
            </a:r>
            <a:r>
              <a:rPr lang="es-MX" sz="2200" b="1" dirty="0" smtClean="0"/>
              <a:t> asher lo-</a:t>
            </a:r>
            <a:r>
              <a:rPr lang="es-MX" sz="2200" b="1" dirty="0" err="1" smtClean="0"/>
              <a:t>tikaj</a:t>
            </a:r>
            <a:r>
              <a:rPr lang="es-MX" sz="2200" b="1" dirty="0" smtClean="0"/>
              <a:t> </a:t>
            </a:r>
            <a:r>
              <a:rPr lang="es-MX" sz="2200" b="1" dirty="0" err="1" smtClean="0"/>
              <a:t>isha</a:t>
            </a:r>
            <a:r>
              <a:rPr lang="es-MX" sz="2200" b="1" dirty="0" smtClean="0"/>
              <a:t> </a:t>
            </a:r>
            <a:r>
              <a:rPr lang="es-MX" sz="2200" b="1" dirty="0" err="1" smtClean="0"/>
              <a:t>livni</a:t>
            </a:r>
            <a:r>
              <a:rPr lang="es-MX" sz="2200" b="1" dirty="0" smtClean="0"/>
              <a:t> </a:t>
            </a:r>
            <a:r>
              <a:rPr lang="es-MX" sz="2200" b="1" dirty="0" err="1" smtClean="0"/>
              <a:t>mibenot</a:t>
            </a:r>
            <a:r>
              <a:rPr lang="es-MX" sz="2200" b="1" dirty="0" smtClean="0"/>
              <a:t> </a:t>
            </a:r>
            <a:r>
              <a:rPr lang="es-MX" sz="2200" b="1" dirty="0" err="1" smtClean="0"/>
              <a:t>haKna'ani</a:t>
            </a:r>
            <a:r>
              <a:rPr lang="es-MX" sz="2200" b="1" dirty="0" smtClean="0"/>
              <a:t> asher </a:t>
            </a:r>
            <a:r>
              <a:rPr lang="es-MX" sz="2200" b="1" dirty="0" err="1" smtClean="0"/>
              <a:t>anoji</a:t>
            </a:r>
            <a:r>
              <a:rPr lang="es-MX" sz="2200" b="1" dirty="0" smtClean="0"/>
              <a:t> </a:t>
            </a:r>
            <a:r>
              <a:rPr lang="es-MX" sz="2200" b="1" dirty="0" err="1" smtClean="0"/>
              <a:t>yoshev</a:t>
            </a:r>
            <a:r>
              <a:rPr lang="es-MX" sz="2200" b="1" dirty="0" smtClean="0"/>
              <a:t> </a:t>
            </a:r>
            <a:r>
              <a:rPr lang="es-MX" sz="2200" b="1" dirty="0" err="1" smtClean="0"/>
              <a:t>bekirbo</a:t>
            </a:r>
            <a:r>
              <a:rPr lang="es-MX" sz="2200" b="1" dirty="0" smtClean="0"/>
              <a:t>.</a:t>
            </a:r>
            <a:endParaRPr lang="es-MX" sz="2200" dirty="0" smtClean="0"/>
          </a:p>
          <a:p>
            <a:pPr algn="r"/>
            <a:r>
              <a:rPr lang="he-IL" sz="2400" dirty="0" smtClean="0"/>
              <a:t>וְאַשְׁבִּ֣יעֲךָ֔ </a:t>
            </a:r>
            <a:r>
              <a:rPr lang="he-IL" sz="2400" dirty="0" smtClean="0">
                <a:solidFill>
                  <a:srgbClr val="FF0000"/>
                </a:solidFill>
              </a:rPr>
              <a:t>בַּֽיהוָה֙ אֱלֹהֵ֣י </a:t>
            </a:r>
            <a:r>
              <a:rPr lang="he-IL" sz="2400" dirty="0" smtClean="0"/>
              <a:t>הַשָּׁמַ֔יִם וֵֽאלֹהֵ֖י הָאָ֑רֶץ אֲשֶׁ֨ר לֹֽא־תִקַּ֤ח אִשָּׁה֙ לִבְנִ֔י מִבְּנֹות֙ הַֽכְּנַעֲנִ֔י אֲשֶׁ֥ר אָנֹכִ֖י יֹושֵׁ֥ב בְּקִרְבֹּֽו׃</a:t>
            </a:r>
            <a:br>
              <a:rPr lang="he-IL" sz="2400" dirty="0" smtClean="0"/>
            </a:br>
            <a:endParaRPr lang="es-MX" sz="2200" b="1" dirty="0" smtClean="0"/>
          </a:p>
          <a:p>
            <a:r>
              <a:rPr lang="es-ES" sz="2200" b="1" dirty="0" smtClean="0"/>
              <a:t>El también dijo, El Eterno verá, porque se refiere al lugar del futuro santuario</a:t>
            </a:r>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914400" y="14478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z="4000" dirty="0" smtClean="0">
                <a:latin typeface="Calibri" pitchFamily="34" charset="0"/>
              </a:rPr>
              <a:t>Parashat Semanal</a:t>
            </a:r>
            <a:br>
              <a:rPr lang="es-CO" sz="4000" dirty="0" smtClean="0">
                <a:latin typeface="Calibri" pitchFamily="34" charset="0"/>
              </a:rPr>
            </a:br>
            <a:r>
              <a:rPr lang="es-CO" sz="4000" dirty="0" smtClean="0">
                <a:latin typeface="Calibri" pitchFamily="34" charset="0"/>
              </a:rPr>
              <a:t> </a:t>
            </a:r>
            <a:r>
              <a:rPr lang="he-IL" sz="4000" dirty="0" smtClean="0">
                <a:latin typeface="Calibri" pitchFamily="34" charset="0"/>
              </a:rPr>
              <a:t>פרשת שבוע</a:t>
            </a:r>
            <a:r>
              <a:rPr lang="es-CO" sz="4000" dirty="0" smtClean="0">
                <a:latin typeface="Calibri" pitchFamily="34" charset="0"/>
              </a:rPr>
              <a:t>     </a:t>
            </a:r>
            <a:endParaRPr sz="4000" dirty="0" smtClean="0">
              <a:latin typeface="Calibri" pitchFamily="34" charset="0"/>
            </a:endParaRPr>
          </a:p>
        </p:txBody>
      </p:sp>
      <p:sp>
        <p:nvSpPr>
          <p:cNvPr id="4100" name="AutoShape 2" descr="data:image/jpeg;base64,/9j/4AAQSkZJRgABAQAAAQABAAD/2wCEAAkGBxQTEhQUExQWFhUXGBoXGRgYGBgcHRgXGhgWHRYcGhgcHCggHRolHBQXITEhJSkrLi4uFyAzODMsNygtLisBCgoKDg0OGxAQGywkICQsLCwsLCwsLCwsLCwsLCwsLCwsLCwsLCwsLCwsLCwsLCwsLCwsLCwsLCwsLCwsLCwsLP/AABEIAM4A9QMBEQACEQEDEQH/xAAbAAACAwEBAQAAAAAAAAAAAAAEBQACAwYBB//EAD8QAAIBAgQDBgMGBQMCBwAAAAECEQADBBIhMQVBUQYTImFxkTKBoUJSscHR8BQjYnLhM4LxJJIHNENTY6Li/8QAGgEAAgMBAQAAAAAAAAAAAAAAAAMBAgQFBv/EADQRAAIBAgUBBQgCAwADAQAAAAABAgMRBBIhMUFRBRMiYYEycZGhscHR8BThI0LxFTNSNP/aAAwDAQACEQMRAD8A+v1pOMSgCUASgCUASgCUASgCUASgCUASgCUASaAJQBKAJQBKAJQBKAJQBKAJQBKAJQBKAJQBKAJQBKAJQBKAJQBKAJQBKAJQBKAJQBKAJQBKAK3GgE9BNQSld2BLL3QVzBSG5AmV5iSdCPQDU86Xdx1ZpUIVXlgrWNMPhytxyT8UECSfWPcVMGm20GIjKMYphNMMhKAJQBKAKPdAIBMTtS51YQaUna7svNl4wnJNxV7bgPFeId0V2g9d/P5AazWHHYmvQnBwSyt2bfn+76m3BYelWjJSbutrGtnidp0LW7iXAPuMG6dPWtdevGlSlU3SV9DLToynNQ2v1NcHiluAleRynyIj9RVcLioYmmqkPmWxGHnQnkmb1pEEoAlAEoAlAEoAlAEoAlAEoAlAEoAlAEoAlAHgP0oJse0EFRcBJAIkRInUTtIqCzi0r20LVJUlAEoAAx7OCpVASDpPnuZ5Hl8/OlVdjXhPbNUzhpfKJjRfPaTzYx7CqU3Z2H4qF4X6BDOAQCQCdhO/pT7pHOSb1LVJBniMQttSzsqqNyxAHuahu25KTeiEGM7c4G3/AOuHP/xgt9QI+tLdaC5HRw1V8CvHdt7N5CtuxinnZltxr1BzfhXPxtXDVqbpzf00f78jdhMPXpVFNffVCbD3O/ZLxRu+smFB0fuyCLiuomVltCBPlvXBqylTXdyleLXvSfFr7e7Y7MYRvmirMBw/A0w10tbY946fyQwIW2X+8wksQDG3rrsyWJlXp2l7Kfitu0vLgiNJQlmXodxwniN1ilq2ikKgDXNlLADMQAOs10aGMxFaWSgkl5p6Lq9Vvwjm18JRpRz15Nt9H8lf6nSoDAnU8zXdV7anFdr6HtSQSgCUASgCUASgCUASgCUASgCUASgCUAAcW4gbKlhbL+hAE8pJ2HU0nEVu6g5Wu+F1b0svM0YejCo/FNRXN77dQDgWIe6zPcy22DAlFjWQQsmfFz16jypGErOqnKSs72a1Vul0+frp5GrFxpwio0m5Rto379bW293nqTjuLuK38m4VMHN4AwERr5eZ13pOKxklJ0qTWa8VdvlptRWj1a62S69F4d0YJOtC630dtOW/L3am/A0uMouXLkmWDAKonKSsEjkCCdIrThJOpSjUk91fa3u0DGOlGbhCNlxrfo7+vn8LjetRhKq0z5GP370WBM8vCVOuXTfaPnQStxdduliEzAiJLAEEDQEakzObfyPlSaklaxuw1KUZXegXdFuTmJAjMSSYBGUAmdBy9aTexstfQ57iF5TdzoTByrufpPRjI+dcTHVVKsnF7LfzOjhaWWk4tWuwTjHbNwMlhAWXwvcceAPAzKiyCzCfICuvLHxUF1aTONDs5ubvsmzn8dhy6Wr7s9+45Md5qq5TELbHh61xqmOqVasoN2S6b6+f4OrSwlOC0QXxezZIV57shVDWkUSCZ31AG/4VhoVKt3F66vVs1ZUttCnEcRautZY3GRwqiCMxEHQkyNTvUUVOmpqya15sS1ewccQovFrSoU2ukSpEQSSZ0HpvHWqUXKMYuW61inqnxa3JEo3ujC4WY3ipNqWHjZvAOuRokFgQYHSrXjeN0nvolr8Oi2BbWOp7K2Vyu6rEsVn72Xn7zr+kn0nZELUM1t/O/wDzocLtaadVR6D2uqcolAEoAlAEoAlAEoAlAEoAlAEoArnExIneOcenyqMyvbkmztcXYniRS4VaFUQczbEaZjmmBExXMxGNrU8VCkorLLl/O3uN9HCU54eVXNquFx0+J7d45YykpdtuR9lXUncDYGY1rXicQqNKVRa24uIoYaVWoobX5sCcYxDtbQqhMtsBMnQrHzHPSuRia9evQp1I02ndqz84uPk7NN66PobqOFoKrKnOelk79LP11WmgmxXEThymazA2UMw0KkEk5NIBIAG2hNJp4uWH8F05q2ZK+WKStGKu7t21k25a8vjHWm6d8uqd7Prfd7aJ9LIwwmIa41xhk2ZzmXNG5ka79BXO7+NOq51HPxPaEst7vZvpr7+ho/lLE0VBQScEtXrxbRenW3kG8B7RJ9tCCRBYNmJ3O0Abkkx15712cP2nGDyTiktk1slwra6JafOxzZ4jMlF3t6b/ACHF+/ecSvgQkbakg7eKRv8A0+9dRYtzX+GDfnLwxfu0cn78tjQqNOL8cr+Ufz/XqZHHXEIAy5QSNjuCQdZ3kczz61eNWo140k+bNtfRfQ0LD0pR8KsCcR4mrQWuAFXYFVJ+GJQnLPQe/qKrOtBaOSRahh5KTtFtdfMXYHE3ASwVQDOXNJInQEjrB5+1cqt2kk7QVzrU8HpeTK4jEf8Au3SZjQmAY1HgGlc+eJq1Lps206EE1ljqK8Vx8ZsqxIO7TBI5f89KiNB2uyXJXcdmejEIbKpfzkly4Kx4ROuu0HXQUqUKiquVO21tef8AhSUHFeIb8MwOIuXCLbd3h10GgII6LzJ6medaMH2asVHPNe9+ZixWNjh9N30/J0OC7O4e3tbzE7s5LE+s6fSvQwwNCKSyp266nDqY+vJvxW92gw/hU+4v/aK05I9DN3kur+Iu4twi0UZxbUMATKiJA1IMbgjrWHHYOnUpNpWaTafmbcHjKkKiV7p6O5x+PUgqrATctALb+wpTYyDt8UeuteVptNNx4e/Luek5O+4dY7u0i9FE+vP6zXtMPSVKnGC4R5GvV72rKb5YTThRKAJQBKAJQBKAJQBKAJQBKAJQAo7S4cG0XDFWXZhMxO0DeuZ2nhoVKedpXjs305R0Ozq8oVMnD4+5xvFLxfJcul3RrTWGt5SAZPxSYytBPI7DaK4XfzqxVO+sHdNu+nTz+J3Y0IU5ScdpboW8P7OiwWt27hN66oXvCoHdI0FvAGLB45mAJXaoq4vvbSkvDF7X3a212t8wjSy3Sep1XZzijsEw9t8+QQWuOpuQCdSo9IEmYHM1vp4nH1/BCy87berevojBWwuEpXnP4X+yGvGsBbNsi6fBocxIBVuoPWsnafZlenU/k0XfRKV9G3a3ud/rsY6Mo4hd0468W/eBf2d4ail2ss1xfhbMABpyBgSdfSsP8DG4yF1BK22u76L9t5l4wpYWTi27v5fIS4rgqqzd1ftQCRldwpUz8J8wesbVRV6i8NWnJNeRnn2c5a02M+H4vEW17tshgyrAklZHLSCCCfc11sN2hUpUUoq6e1+P18cDsN2XOW8lZb73BsXDFQ/iPJZA16kSJOkknWrrEV8Q34lFJX6fRNndpYWlTj7tddQVuIgKe7QkISp5AMNCOunkKW8DW1vvvurtdd/3g1U4Z5ZU0A3cdcbdoB5Lp9d6QoJG+GEiva1BWYKC3Mfjy+v4UxK7sXrTVGm2gzhXBc9jPocxLQemw166TValW07HGjFW15ALuCdJ7s6c0bY+n7+dMVRP2viCzR9l+h1PZ/tiqhbN5MhEKCP0/Z8jXUw+NUIqMlp1X3RysT2cqsnOnK0nw/s/pf4naWL6uMyMGHUGa6kZKSvF3Rw6lOdOWWaafmaVYoVuIGBB2IIPoahpNWZMW4u6OSxXCbkm0qvBPxH4SJEEnkcqgaeeleSn2XXWIcYR04fl/wB43PTw7Qoukqk5a8rm51ttYAG8CJr1qVlY8w3d3LVIEoAlAEoAlAEoAlAEoAlAEoAlAAPHCRYuFdSFJH7/AD5VnxbtRk1wrmnB/wDviurt8ThLzAC7dRrjBoRgmhRhl1nppAgc68fG7cYSSVtVfk9U3uwrGYkZEw4S7LoAeZXUknzaPCRoNOWtEcrSnaKyt6//AF+F0+JWzu7sTcZ4NbR0UWyz7m6MysSTplIMSOpmtGGxc5Rcs1l06FJ0ovdHvE8TisM3dd//ABFseLLdHiGhgZ+eh3212rXDGfy6Nqia19+wiGGVGpngHcO7QhYtP3mGaJyMYU/2PuRS1OtGD7qd4+X7oOdOjVmnOHi8/wB1NLvFLYkIuYnUmIBJ3MnUnzis2WTd2zp08LPa1l+8GOBxLXO8t/Ccpe3l0iPjUeo1+R61oowi5qD/AN3b3St4X6+y/euhmxdFYeUa29t/Nfnp5287ox3ivM6Zt2gn5zV4SUJarVcfI6ShePg2fITaYxkUM2Zy3qznqdNzTJ1nVWXS/l8uft0K0406N3e+l/yWbC3IYtChWynUTm10HXY7A0l02k300HRrRlJRT3V/Qwv2JKIvxOefrA+Ukn5VEXZORix8toI6fHYm3hbad6SQPCiKN4HTny1P0rNGMqj0Mbko7m2FvW8VbDgGNvMGoknTdiU00K+IcIB0H8yOm6/vp9KZCo15ESinuL8FiL2GcPbJdQfhkyPIjp5fhWqjWyyzR0fyfvF1IZ4OnPVfNe58HecC7UWsRC6q/wB09f31+tdqhjI1Hlej/dmcDE9nSpRc4PNH4Ne9fi4+rYc4lAEoAlAEoAT3+0CAkKM0aSTAPpvNc2t2nShLKk3Y6tDsmrUipNpX+Jvd4ui2hdhiCwUgRIJ+f7ma0PF01S73gzLBVHWdHn5G+Axwu5soICwNY1JE6QTVsPiI105RKYnCzw8lGdrvoFVoMxKAJQBKAJQBKABOLf6F3+xveDH1pGJt3M821n9B+Gv30LdV9ThMAxkssnuR41VQveOQwzTO2mpO0V4ypa2WX+2zvey6HrOR5huy+e0Abjohk5VjYmdWMkzvsK7uF7KzJVKr8T8tjkV+1XGTjTSsuepa92avC4Ht4jp4WBiOYkH8qKnYkMjjF/FfdfgiHa+vjj8P7/IixNh7DE4tO8QnwtvGsyG6R9mfaubiMJVpeGKy+f8Aq/30Z0aOIpVVeLv5c/Azx2FbFXgl1CbJnKRsBEhlfk234bVlpzhh6WaD8XP4a6DpK71ObF42XyFs9ucq3TpGumby866Vu8jmtZ9PwaqGN7pZZ6rr0HHDL9pb9uboYidFEiMrZpbaMs1lrOcabmltZr3pq3zIxeLU4NIW4/icFjbVJDEFmILAgxIUnY7yPOuriqKqVJVL86rbX6u+/q1wc+FeVJdyr2jpHe1uF0029EPuyPD3xKl2d+8JYJKkqIUakjRdW230ETU0cPFeJLYrPFSinB7O1/dfgAxyXARaC/6RKsTzuH4/XoPSk1/CsvT6nXwXik6ml3svJaLT9Rv2bwxbEM5Mi2Inz2H0msdZpQt1M1R5qsma9uMP3ltGWWa20EAEwGge8hdPOow0rNp8iaqurlex+DuKjC4pykyBPlrI/Lz2oxEot6E000tTo7+IFtSSDA5KJ6wAOpiqUsPOrrEKlWMNzjTxzv74DqlhNRmaZkCQCxIWT0id4NdJdn5Y6O709xl/ltvyO/4FwW1aAvn4yu5IhQY2iBr1866eGwkKXiW5xsXjJ1nk4GWK4kltcxzEbaKdSdo61pc0Z44eo+CtvitskLMMROXcgcp5DrUqSZEqE43K4XiauXyyYMadOs7a9KjOi7w07KxsOIIWygkt90DUeo5VKkmKdKaV2hfj+1eEtObb3fENGyq7BTzDMqkA9enOKHJImNGcldIR8Q4GLNo3M4cSoSB9lmEEmYPh06azXDxOAVGEql79PK7O9he0ZVqkKdrdfOyf31KYy4RYRBqXcvtMC3CjTqT9BWfNkwqj/wDTb9FoaVHvMZKS/wBEl729Rp2YxcAIBJYyxAjWAD9rYQBrT+zcU1PuIx01dzF2pQUk6snqrJI6Wu+cAlAEoAlAEoAlAC/j2EN2w6LuY06wdqyY2lOpRcYb6fJ3NWCqxpVoylt+dBLgOHtdMMXCjRswI08PhA2nwkzymvOYDsydWo3UjlS8t9+p3MXjoUo+BqTfnt5nVV648ySgAfiFxVtXGcAqFJIOoIA2jzpdWSjBuWyQ2hCU6kYQ3bSR81wWNvK6KjeHTwgCB9Nq8fVo0nFyktT3GIw7ptOOxscBhwMQ2YXVCkC35HTU8wCdCPWqd9WlkjbK+pkcVqcUVawwInLqFY7GRBU8pg+xrrNRqqz9V9zK45dHsQIzkwCxgkwOQ3Jj8au7y1Jb1PrvZdnFtDcuQ7WwYAHiA0BJiM0D6VsptuCbRnxEVCo4Re315+Zz3afik3ntAALaLbaln1LO59SfTXrWHFTcpZeDr4KlGlQdXeTXwRfs5hCtnMxPiOaBpI2En6/OufU8dTKvcKXhjdg/aDtD3A7tLQJ6sDkB6QNzMaaRIrXQ7PlJ3qafUz1MVFexqHcC4k160ssmeDmCx4YMfCSSNARrsarXwsKSlJ36Jdf37E060ptJeoBxri9vvbNtLpkuQ5UnYqwAJGkZmBjqopnZ0JKTk+hXFyVkgi3bVrdxXbIpUEsinOtrKjMqQT42u3La6CYUL9la65gGXZ3iGbwt3oYfEt1gxt3BIuBSCTEjTNBg9CKtd2KZUndHQ5Q2+v4UFhdiULhbigjkysMpkEgGDy/KD0oIsr3NA3csoILFioOUTBYmJjpoST1oJB+I3mS87C20C0XNwMAMqBiw0Mz8O4G484y4hVLpwbS1vYbSjTkrTSe1jmey74d72IS0BeQt3oZiGGdt1BYTIZWeYMEnWiTdk2aKcY6xiNMdiltq2FuXSIMrCjKATmQQNdNBp0rLi6tS2T/Vr6E0cPTVTvEvEvuLxLEHMmgJiWObaYUAkbc652rik3otvU3JrM2lq9/QN4fcNrNcnQxlywZJ2gzIjUQRqCOlEZyg04PUpUhGorSWh29liVUsIJAkdDGor1sW3FX3PHTSUmo7F6sVJQBKAJQBKAJQBKABFx6sGNs54YoYmAwMMCwB2O+9Uc0h9OhOT2sup6ocvlznSZKgbgA85geIdedJ72TNiwlNLUSdssSUsm2X8VyI0EQGBOm+gWD/AHL1gZcbWtScXz+s6HZWDX8mMor2btv0svqcRh7DFl8RJn09fpNcWTVj1Ndf43dhve2bGq5rhZSpUxlidZgTyis1qtXR6We/JyFBt+FXBsfi7ZtC1ZTwN4nDDMS3ST06iKbSpzU3Oo9eOBywspK39gnAsILV4MJCkwQzTCncenqeVdCjXtNX9zIq9nWpScbtrVenSx9FwWKVl75UItIrKdV0CBvPbX61vhOMoXRxa1KcKmWW/wCTgL2a4Y+3efX5tmb8RXIlO8nM9BiP8dGNJHWKYAVACFEa7CPx9B9Kxe8zHO8JxrXbaOWBdpUsxbSbuHQlSoJDAYlgD1RD9mR6iOmhxGb8Vw9ssR3lxBft+BLFssLar/5ZWVVJPeItwkDXSNRFE4KaswjJxd0cbgsG7tmgAIQSWkCQRoTyHU/ZEnlSKELK7G1pX0OwU3UdR/MDSoGfDsSPHZYZrit3RAeyCXB1k+Gnznli5dELjHM0hLwXs5jUxQco0ZjnuKZDySToNfF5+vKq0a0KqvEmdOUHZn0u7duWbc3EIjSdCIkDcT10nenXFleHY43JgG4J+KIA201j6TVZTUdy8YOWxbW0CzoASZhYjQaCeunPeiM09glBx3E3bPHIeH4gG4FF0BYHxtJWU3mN502JqxVHyzCYm5aM4a4bRIhhllT68gdPz0qsoqW5aMnHY7Z+C21wLYq9mu3HthxcJMtnUC34ZA0OQ7aLuTSszvZD8iy5mbcNsBQBauLeXKBn0IYeREgjlXFxNlUa21OjR9lch3Zq3/ODEeBW8XQNELHLQwfQVfCyiq8XL96fMzY1SdCShv8Abk7+vUHkyUASgCUASgCUASgAVcemYrIkcufPlvEgiqd5G9h/8eeVSS3BlZrMhAcrOWkowylyScxy6iSdffrWaas7xZ0aEpWyzVrDFLyn4SCTzG2nn1qBp837Z8Xz4p1Hw2/AOkj4z/3SPlXMxN51PJHoOz0qVG9tXr+BPhA7vCsA0EgzEKNCevMD50Rwt/aVlpunzsOnW4m/QlvDganU+dZptJtR2NkaSW5qbqjmBVEmy7aRmbhPwg/PSpsuWRmb2R73bEQWgbwKlSsrIq6Sk7ytf3fcM7P4UPfY6xbWDqdWP7YVSq7QS6nKrTz1X0Wg741xIYe0WiWkKijmx+ER00pdCi6s0hFSooRbOV4FmsoC5RQGB8ZIQjPaZh3oBVbn8vZoBDKRzr0hxwPj+MuXbdvD24ceAt3JZ8zW7SW0EwA0ZM2gIBbepA6z/wALrDGy7XUzhyMuZc0qBlad4EiNaq99CVsd/OVQgtgWwIjKAoA5QYERU6hoBcOcjllDsSoXxDXUSVkAD1gadYpdOFr8asvKV7GfaXMthsztlYhWKKCVUzGhYSJheutMRRlMO6IMtvRVMRr/ALvXr/uFZ6rUXfqaqUXJW6G2OTvFyhScwI+ExB8+U6a9KtFSTWhWTi1ufJ7PA/4vHXLbv3Yt2QwIALFSYMD+4/QU+csqFUoZ3Y7PB9isGiKj287RBZmYEmNYCkADfQUnOzUqMUKu1+DSzYXC2lZEbKEKsSSFIm25Yk5DIg7+HyqI2V5srUvZQ+B5gEGHRLQH2ZzbLOwHmf0rjVpOtJ1PkbacVTioDLhd/unNt9Fbeep5nyOxpCdy0lydZgMREI3+09fI+Y/D017/AGfjM67ue/Hn/Z57tDB5H3kNufL+g+uocoF4hj0srLnfQAbn0FJr14UY3kBvZuh1DKZB2NXhOM4qUdgL1cCUASgBZwx/57mIBzbLpowGrddZj16Vkk/Ezs0k+6in0G93EZSgM+NsogMeROpAgaLzgUFgHi7rYm8ZjKZ8RiVllAXaWMgn5c6rUkoRbZelB1JqK3Z8dxF45ifiZjJI11Op0rjxk7qXO56qyp+GOocL1x+7Y6PbJEmNVYaqQBtoKe8UlF23e/59/wCpdFfxHKWZab/H9+gTisCBhv4guSqFluCdRBBDZR9mHUGOg61XuXVipwSvrf4lJ4yNGtKFZu2jXw189xMOMYZWVQ65mIAgE6kgCTGmpG/Wqfxaz4+gz/yGEja0vk/wOL2GdcOb5UhA4QZgQWMGSJ5AgD5+VV/jTyOT01CfaVJTUVrpwN7/AGea9ZS9hLlv/TUFHJH82ANSJgE79IMTOmz+JTnaUXpY5a7UrQTi1rd6/vyEV5sbw9rNl7dl3xN0Kt1WcrMqpQqQpDeKQZ11on2fCcrtuxjWLklsdD2lZRkeAUsumZpDS3eKWYAGfhG0ciPVkKKpyUYrRJ6+b/4UlPOm29bg7WDbtgi5etZhlTEWFF23eQSbfeW9YdV8M6fDudg9ySV2KSbdkAWbjh7N7NcuXLVxpZlUG7aZREKDC8wFnYz1pLxVK9rje4n0O34dF20GRStuCgs5Sm/+prubk89NjG803MpLNF3KWs7MaLxFQDIMgfDpJ9JME/OiM02Q4tIws4QKqlJXMSRtPiJIDcjpznSI1oyW2JzXepMfiHtpmuEZRuoj+YeSwRI1HtNUqVVRpuc+P2xenSdWajHk5jg3GhbuuuKACM2ZGAOVGO4PPKYG87a9awYbHxnJqpp08v3qbsTgZQinT9fM6jFcbw9sM6uhcgwAQSx5aDWPOt9bEU6Uc0n+WYKWHqVZZUv6OOxPDu5vh2Ve8ylSRuVJ1UmOoB+Y6kVxJVK2EqZZu6erS4v9/qdynGliY5oKzWl3ydEuJDKDB2kEAwfb8K6qmmrmVwdxbjRZuMbd4K7Rn7v7XQED7PPX385nPJHM9hbUZOwvewEZVXMVjUGTrA+HSSfSuLJ31Rpi+pbHKWVX3yrDHqdJI6gHnS9LgjfhWMJ/lsdd0b019xuP8VdScXmjuik4Jqz2Y8xvaG3atgtrcI+AbyNDPRZG9ek/nQ7pT5fB5KtQdOo4dP1HFXuKvcu945k9OQHQDpXHrylVeaW5Vx0OgwmOMTbfKDuPOk069WlpFtCzrq9YQSgCUAc9wXE3mxVxe6t9yZYvm8YY8ss9dNuR15VjbTbO3CLjCPSx0Fi/4ympKgGeWvI+fOoTLNciPt5iwLAt75m16AQdPXeP7az4yeWnbqbezaWeur8anG4Dgt66pa1aLKOegEjkJIk+lcuNOctUj0FXGUKLyylr+9BY2IYkqqNIMGQdCNCCOVRlS3YqePh/orje8zPhLgZrFi5cVrCq727aXQVysxkT4c+bTdl+VdfDTU4XSsecxN87u36u4zwWHw/CbA77uVti0Fa6B/OvXZZnAESw2IEn5RroEF7vE/420t4XM9rcKMoIHMlZ0YaiDpNZcXSdRLXRatdR+HmoPbV8nNdq+1rYE2Hw1pfEWBZwpBCGHQEahp0JknT1ptBxcE4qyF1bqVm7s6W3ZtY/h/8AENYuk3P+oW2Lhzi6gyr3LsQFBCAgiAQ0xrTSh42Ia9aFzujZuEE5HhwrAwCxGmV9OkyfKudi80akaqei3RroJOMoNasVWbaKvhUIpJbKuYqDzykiY339qx16jqVH0NFGGWCGWH4Y7DkB5z5RpyrBPERi+pfOHcDvvavLbJOVm1EiJOgInlt7V0MDiJZ0k9HwJrRjKDlyjo8TiQumUEiB/u30EE+tdiUkmZYUpSV+DJsQx3Y7zsN/alubNCoQ6C3jeImFuSRrlaPhfWNhGoB61mxcounae3Xo+B+Gp5Z3hv8AVHPW4ZgCBBIBnSATv7Vw6UId7llz57fBr0OpVlLus0ePL8jnhGKwi3HVLarczFRIjYxKk7HnyNd2i8PGbilaS8unT9ucWsq8oqTd4vz+v7YXdoiFvO5jx7EGZKhQf920+tc3tGEnVzLZ/Y6OAnFU8vK+5nhHxBWwUuBLYJzKV1cZpIU7/D6RNPp4mNKkobu3wM9ZOVTMmMlwiB2u5VDEQW5wNdT9axSqzkrN6EqKTuQzc8k+rfov4+m6y5fEMqrrttHXkABQQc+QbbbQVMgeU6a/SrljTtJaEo4+0I9oI+h+lOoPRo43alP2Zr3fj7iWnnILK5GxqHFMiyZ9br1AgC4nxNLIGY6nYfn6VmxOJjQjd6vhGrC4WeIlZbLdgFjifeAlbhMcgAI9FI/Ga4387ETlo/SyO1/4+hCNnH1uy9/gb3HDG4FaPFlEDzGnxep/xXVaze1uZ6aVNWje3mOcFZCooBBXkRHi8xGhqUrEt3F/aTh9q/aNtyFYarBAIbyHPQkR50mvTzQel7bDKNadN3izLguGW0qYYMzBJaDKkQ2cSRB+Jh6iZkVycPUruq1NWj0e/wBERUlm8TFPaTAAXA4Ei4N/6xo09OR96bjKDdROCvf7f0bMJUvBp8AVzC4dmttctW37skjvFHgGZm0Z2IgHLtOuukxXSoNyinFNL3WM9aCT13Ae3PZ5uINba7ibdmxaVj8DMxJMtBkAiFUADpzmtPdyXBncX0ONfGn+HuLw3vFw2Gt/zLtwAPca5cOa4oHwwFPQgTpoKRUowqNOa2JhUlBNRe4q4B2ofDqLd1UxGGzybLqCRJktbMHxTJgyJ9ZppQ+odru01rBNatpav3XuqSvdmYUGGAGuZhuV9Naq2krt6E6hly2YQDUFQQxUqRmCyDpo3hBOwEc642OxMV4YSTT6O5upPS8lqJ7zkKDy0meQkfv3rMknoaf9TosO+uYEkMBppA8xpJO25rlzX+r4FAfF1CFWWAxJbkDOgJPUaDXlp5VowspfAtC17dR7jGOZWiFhSZ31BUHyG1emqPVMVh9YtEuDZhsN9TtB2A0JmN/OoGcgGNTvfD7eRHMjmJ5+Z60qrTVWDi+RkJunLMjkb+KJ8MGRpEcxXBVNR9o6bnm2GPD+EswlwBOpZvyHP8KMspO+yFyrQgrbsOs8Gsj4VzHq0x8h+/nTM1tDK5yk7hjFUHmdB1PkB+xVdWQV7osZfbkv69T9Kgk0v3Qok/LqfIDrQBnbtFiHfcfCvJf/ANedAC/joGZOuo+Wn51MQRlxAZsKp+6QPYlf0p1L2zB2jH/A/JoQ1pPPkoA73s3xi5fZu8AAI8AA0038z/iuthcW6tRxl6CWkgLtnhXLq4BK5csjkZO/vWbtOnPOp8WsdzsmrDI4X1vf3ijg2l63MxmE76a6fKcvvWHD/wDtVzp1tabsfQbWcSAAVkkHNGhMkEAEzJ9q7aZy2czxXDIL6lWuBs3it5gVBOwAImPteQjTpuoSclqNg21qMbVkCdKeXMr7MoYWyUOUxE5R+noN6VOjCXikrtEOKepthMOwzJecXHueGSPh0I8IJ5CTJ39q8/Wxt66jTptLr9/MU+qF2Cwtpbr5B7uWIAJAMEzrrDeVegpOTinJ6sbG9tRhNOLC/H4VMrFYt5iC7BJzCIPhEZjsOvKlySinKxRpJXscTfTh1m1a4kq3rveXBbTQZLbLozMg0UwrCJPkJrl4qMq0JRWjaFRksykzquH45WXvE/mTDJtLKY0XMQATpqeg8q8tUpzj/jlp5cJ9eTammsyHWIti4hXqNJ5GND8jrWWLyu5ZnL4q33ekSpMER8J2ieZ3NdKDza8jE7I8wOMNr4TI6NpHpVatJVNyGkWwb2muLCBRcYBzuzazGswJ9AOlMo03nSqPT9/4LayxcludniwAzTtA6bR/zXbqWuLoeyJr+NsJcW2bhV21VQTzMDQTEnQTvSslk5X0NLqq9na4Q9wgHKAP6nP6f4rJPGJaRVwyiHhfAyl17huNczSSGELJMg9TGw2EVnr4nvYpOKughBxbs3qOXgasduZ0A+WwrI22NSMheZvgED7x/Ibn6fOoJLpaA825k7/8UakXPLuIjQCW6D8T0HnQB5Zsa5m1b6L5D9aAL3ruWABLHYdf0HnQAt4rhoTOdWDAk+W0Dy1qUyUB4lv+mP8AePxBptP20ZO0P/zy9PqhLFarnmiUEnTcPu5UBTdDpWeFSUJKa3Qg7HCYgXEDrsfoeYr1dKrGrBTjyQIOOIoxKSNLiFT6ggg+ugHtXH7TWWrGa6fQ7/ZUs1GUXw/qFcHxGIOcAK4RsupynYFSTBnQ9KbhakqkLsdXjGLsYYnhym+WuAM6sLgP3WKldNtlkfOuvh2nC3RlY7Bwp5YEv2VVmueIkoEjMY3MQswGJaJidulAWHGFuhghA8SQYO8QQYPOuJXoTpvURKNtxLhsOqktlAf/AEy0DMVUmATvGpMeZrs0pKcFLyHx6hIphYFNpVDQJzuGIk6nw5jrMCF5aT61SSumkVaOM7T8T7vF28ILF17LplNle7VLuck5hCnVWJJaQZEyOfPq2pJueiXJmyu9h7hODi1ct2kEWskKAT4Qog6zJM5TJ3JryuIxSrZppWf7Y3QjlVggX84KJdZHGhICyIOsB9NeorPlcHmcbr1+xZluH4FCplmcknxOcxJ2JI+GNlgDlRUqyvore7T+wS4L4bC2lJhUzDeTt6Dp7VSdSo1q3YkwY2y+dLZL7TsJ2OvXTeKbGNXLlb0LqDZt3lxiAYIESVJJMcp2HzPM1pzzUnJzd/eEYZdjN+DWmcXDbXOpBDalpGoMn9DR/IqJZU3Yu4Ju7Woa5VRmYgR9onb5mlXvoXtYTXu0WYlMNbfEON8g8A9X2/e9aKWEqVBU60YhOB4diWZXvjQbgQQunISdfPU/hW2HZ7b8Wi+YiWLSXh3COI49EfIg1H3i34SIrasJRjtFGV16j3ZVbpdQRCR8UDl1E7H1mkY3DqdO8f8AXj6jcPVyy15CbVoLt8zzPqa4Z0TK7iNcqatzPJfU9fKgC9mzl1JljuTz/QeVBIu41jBHdjUnfyG/vUpcgL8cYsIPvMW+Q/YptL2jn9pztRt1a/JXhdtW0MVapdM83K9yuJ4YytoCRUqYZjS2xG1Luiugy4RxVrR11U7j8x51rwmMdCXVPggz7UcQW46Mh0VRrzBkz8xpTsbXjWmnHax6LsqFqLl1f0Mz2pW1kJYJduEIJ2ciY28z/wDaOlT2fGbm43tHds111DS+/A2wzMWXMC/eIXZyRCnw5VgmdcxiPumd69JCCgrREBIfxhQp+Gc32dwIid9Z25VcgEOIJvOuhFvKAOrtsT5CfrUokNu3SsZTDEwp8z8R9vyqs4RmssiGk9zCySxcMhhGhWYg5/CpLdfiYjXXwz0qVpoiUXw7ybgylQrRrEN4VMrroJYjlqpqbkXA+HYzOxOkliqgfZRdz84/CpJCcVeClSdIMnfYyNfnB+Vcbtu0sNlvrfRdbbl4K7v0L96qlnJJ5a8h0A8/c141JvwoYK7uCZ01W2G38Q1EmYJrdGOV7uwzIF2i4EKqp1I1P1A9zNK7qN7ydyFTZ6+DBAkDTnJJPqdPzpma2wzKtjYWhAHIcuXttUOTe5NgZ+J2w3dq2e5r4EgnT6D5kUynRqVHaKKznGO7B/4q6x8WTDr1ch3PoiEgepJ9K3UuzW9aj+Bnni0vZFmO7KG/ctucU123m8YbQgf0gaCdthE1tjg4Ray7fMzvESe512FsrbQKihVGwAgVsWisjO9dwpGI2NSVFXaHD5wDCzr4pg6awBGp3PKIqGShVgrsGKqywcLZbQmF2gHUjzP6e9ecxMFCrKMTrUZOUE2bIgUQIAHtSBhizF9FJVebcz/b09fagBJjSO8YLsvhHrz+pq6LAXELskKNlED9+3tWilGyuef7SrKpVyraP15KYO5B9amqro5k1dDRMaw5+9Z0KB3P7FQBm98AVZRbehKVzF2kA9f1NMStoeo7PVsPH1+rMr2CRirMoYqZWdwZB0+agx5CrxqSimk9zVKCbTaHWF4u6qEGUxoJkGPzrrYftbKlGqvVfgXKjf2WEXOM3IgKs9dT+QrbPtPDKOZO/lZi+5ncXcQ49bwtoOyMxziWEFmOpadBpAJ+VcrA151MX3kn1v8AT8F6yVOBpj+OKLZvXCVAiDBOUAyIAEyTGsVrpY3vsWru0UnZdfeVnFQp3C8Hxx7qI6hCGGaRm1+UfuKeu1aSm4VE429foQqTcVKOpvcxd24MgAtg7tJn5aCD5/hVcV2rRhD/ABvNLj+yYUZN67AXFOL28Lew1uDmuAooA0Esigs3KWdRtzrD2TVyupUltbXry/yTXaTUeo8CGDJknfQa+WvKubisVLEVHN+i6IdCCirHiYdRsBpWa7LWR6zqu5C+wqCTNsWsEzoI1g7mYjadjW3C4R1rtuyRnr1u70W5l3j3R/07pMw3eAkqOsKRPlt61sl2ZBvRuwiOLklqhgOD22EXS1zrJhT/ALVge81qp4OjDZX9+omdepLkwPZPClle2ndOpkFJA8wy7EHY+tN7qG6VheeXIA/CIYh3APkGb3jar7FSYFDbuFTsRy2Mcx9ai5IdjFYDOlvvHWMqlgOfiIJ0Bg/SKkgPV9NdKsQYcQtB0JKBsniWYlWggMBy3PnQQIO7a2TKnN9lSPiJ+GBzGs0mrNwhe12OhHNKwccUFAA8TRJE+5J2G/1rz8adStN8vk6blCnFdDzD/wAwZmII6D4R+tUq05UpZHuWhNTjdGOM4plcoolo3nY1XJpcxYjtCFGpkauJr1l1Ewes+Z50yKV9TLW7WUo2ppp9WLjWo5JKAN7WJgQdaVKnroVcegZew/3TSVJci0xe9pgdQa0KUbaDVJGuUhYP71ql7u6O/wBmVFOjbo/7NbLdfeoZ0UbNB5T7VUkgAGxI/D66VAHrWyeYI8wDRewWPb9kXFKOqspEEEaEc5ojJxeaLsyZRTVmF4a3lEKFA306kkn3JJ+dUk76sErLQKTN/T9aroSb90WILLbJXYlZI1B0M6aqp9VHSrKTSsmLaQR3THdz8gB+M1Uk9/hRzLH1Y/hNSQQ2kQEhQPkPxqLgK8fcOQA7sQ58hEKPbWvQ4Wj3VOz33OXWqZ53DOAQi5YbMwzFspjlHiiJiNJrShTHE1JBS/iVSMzBZMCTEk7AedACXiLkYifvIPSVJn3DfhVWSimMveBGG4Mj5j9+1QSFYPiakQTB86kqHWLiu4XOFLfCdxI5RO9TdBY2Nm54syRB1zfCBG4P2p8tdeVSQD38RfUAJc/lERIGq9QNdo5xp9ay4l11G9L+/QfRVJvx/wBC7FYdQuUACfCJWRLEA+sQf3IrFhISownUmuNLmivJVJRjFgvEOIC2CF1PXz5/8CsDcq080i9etHDU9N+BDYvHOGOpmTT5RWU83Ubldvc6FMaCINZriAZwjHYVKYXMXwNvfarZ2TmZT+At/eo7yQZmXvoV3HoaXYrYAv4nkKbCn1LqJumFm1mmSfwobs7G7AYjuq1ns9PwY2W5GrM9KGKvSNQPp/zSixCx6e0f4qQPNN4+h/GgC65eR19fyqrJNlYgjc+1V3A3t4jX4W+n61FgN7WJbkh+cD86CLBK3bh0yqPUk/lQVsW7pzu4H9q/rNFkBS/hfCfExPmfyGlAICujvMpHIBT5Eb/r8xXpKVRVIKSOTUhklZhWAxBAVi3hChcka5828/T5U1MXYaBwdiPfX2+dSQDYi0zOhDDJDZlic0xl15Rr6zQABjjmvaR4QAevM/pVbq5Ypjki0o6kR7H9KkgVshGv7mqzmoxcnwTGLk7BWD4USJJjn515uVRt35OykkrBmNW6AvjdwNYJO9N/lVna8noLVGn0LpxCR8UaFYKyYMcwR0rVHtKolrFMQ8HHhgfEcVl1djOsLpJnf+0H3pFTEVa+myF1J0cKr7y6fuxz+IvlzJ+QGwHlVoxUUcStWlVlmkVtDUetE9hT2GU1kEHhNSgPJqxJjdxEGKtGFyyjca/xUrDCaVcpcEu4BTqNKYqjLKTPLaFRlmRVJO7uQ9TG5a1qynwdnBdo6qFXbr+fyaW9IPy3/fQUM7q20Nc/XT1/WoJLI3tUMlF2NQSWtlVIMAa7wBy6zt+taatKMYWW639ehnhUlKWuz2ClxKa6islmPLDGr7eRoswN1xo6Mf8AafzqUirNBiGOye5A/CagixW73sTKjyAJMc9Tz+VXpqLmlLYrNtReXcXWrbsCQQokFtQSCVXmojmR8ga7M6MqVJqi/Pqc9VFOf+QmHtOtwI2oJnX9aVgq85ycZa8jMTTjFZlodBdOmoA5gg7QPoa6hiEo4iVBygknroBJJ23J18q59XH04rwav5GuGEm/a0Bhhrh8QzTzO3/NctYmopOSerNrpQccrQTctveCKRGXUnz5R8vxrXXxmeEVHR7sRSw+WTvtwBY1xaYKGzvI32H+aS61WrG0np9THisRChK1NeL6De3jhAzCD0GoPof1rG1Yfhu0KdXR6P8AdjLF8QC/EwTyHib22FTGLew+tiaVL2n6CXE8WmRbSP6m1Y/kKfGl1OZW7SnLSCt9RaxJOuppuxzG29WVqxBthl1FLqPQrJ6B01nSFFKmxJjevRoN6bGFy8YglOGDTNWSwk8LVJBhexMaDerxp31ZZRCrVgxO/WlvUqeACq7GvDYyph3pqun7sX16+9SrHpMPiqdeN4P05PSvUA/vzouaT0sBuCPf8qghySV2S2y6b7iNW666GrynOSs3oisVD2o215GBvLFKsXKLiVAJbSKMrKTqRhHNJ2RXC48PygcvSiUWjFh+0KdWbht0vz/Yw/ilG7AfMVCubme/xy8pPop/GIqbEWMrrsTmRSDEGY1HpO9a8Li+5dnqhFah3mvJ5axlsakFSDoDtyBAG2vlXWhVoe0mvoYZU6vstMpdxRuyiCFPM9OY8hWPF41NOFP4/g0UMNZ5p/ALsYNV5a9a5RtuaO4G5AHnpVdQE/FOMhQVt6tzPT9TTqdNvc5uMxyh4Ke/Xp/YiwyktJ9fnTqjsrHBnIajHAaMJpCTYpalDYttrUqTQXsVPD06mrZ2TmYJibIUxM1aMmyU2UNg7xVs6JuWs6VSepEtTYsKqiLGF290pkY9SyiDRTS5tYtg70ucmtismGNAEk0m99hdwHEYudF260+NPqMUeoMg1FMexZj7D3ipB9x1rEINLqo2q+FulWuSDsPvCot0L06kqcs0XZmF9nHw7fvlTIpPc6P/AJSu9NF6Aj3GO5NNUYrYz1K1Sp7buaW7+UVSVNtkQrVaekJNHn8W3WpVNLcZTxdeCspP11+pk9wtuSaukkKnVnPWbuN+GMFUhudZpu7M0nqGI+XlI+tLaOrhu1ZQWWorrryE28Qp2NQduliaVVXhJFnxKruR8zQk3sWnVhD2mkK8fxhdkUHzIp0KT5ObX7TS0p79eC/B7jwTm1PI7f4qJJXsjm0u0KsJ3buub/boGXsZAm47D+lRH1/zVVF3sjrrtHDuOa/pyJcXxLNoi5f6jqx+fKnRppbmCv2jOekNF8/6F8U3Q51wxXCL50hpzYrWTM8J4nltRV5+GNkWlohvdwM62yPQ0rcoAXnK70KN3oCVwB3k1pUbIalYd4fF6AMJrM3qKLXXtn7NAA+ROlF2Fz1bFupzMm7Nf4W2OVGZkXPRZToKjMwuILt0tqa1Rio7DUrGdWJN8JblhS6krIrJ6DOsoo8DVaxNi/e0WCx7A6xQBjcw4OuarqbRa7Br2HjXlVo1L6EqRnZtZjAq8pW3JbsEWLA3pU5N6FG2blqXYqa2cSR5iixJdyjVNgFmKtQd6dB6DEygsHmNKHNWDOMLVyIis4sLfEhtDU3IAbwTpVk3wTdgVy4OVNjB8l1FvcyJpti9gjCDekVXwUmGd/FLSKJC/EXcxmtEI5RsVYyq5IxsnwisklqJe5Y0JAD4i9GgpsIX1LxibcOwxcEzBG1E3Z2CW5o4ZdGpdipWarYgCv4YQpHTWtEamti6kYrZqznYs2HYe3lFZ5PMxbdy126BvVoxbJSBrVzM4mmSjliWashlfwxQSdR1pNylwfOOtTYkwuYkcquqdyVEGuXSdzTVFIslYO4W2U5jSaj1sUmzbFEZiV58qrfqRcBv350FMjDqWUQi0DkzbilteKxV7mL4o8vemKkuSygZWVLNVpuyLSdkP8NlZcp0NZkxKBsRhGXaixIvu4gjSKZGmmXUAd3J3p8UlsXSSK1JJKACFu5RFIcHJ3FZbsyZyaaopF0rFakk8qSQ6ydKyv2hL3KXb/SmRh1LKIITTkXGGEYqunrWWo7yFSd2NExSuIYa1W5AI+E+6dKm4XE93EE6cq0xppDFFIYcPtjwzzpE3dlGe8StldjVqdr6kxFhNPGHqGCDUSV0D2H1vFmIOorHcQYX8IG1Ghq6k0TcAvYQjnTVU6l1IwKUzMWuFq8D0pG7KWuwe5dJ9KbGCRdRsZ1Z6E3HfDbuUBTqDWVvUSzLH4AaldKvGpbclSsYYZAonnVZyzMiTuzUGq2INv4k1IHrW1caihNrYlMW4nC5eelOjO4xSuDkUy5a5KAPKkk9oIPKAJQSeliahJIhI8qSSyLJAqJOyuQ9hhWWwk8qLAWzGps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a:p>
        </p:txBody>
      </p:sp>
      <p:sp>
        <p:nvSpPr>
          <p:cNvPr id="116738" name="AutoShape 2" descr="data:image/jpeg;base64,/9j/4AAQSkZJRgABAQAAAQABAAD/2wCEAAkGBxQSEhUUExQVFRUXFRUVGBgWGBgdFhgXFRUYGhYYFhgYHCggGRwlGxgYITEiJSksLi4uGCEzODMtNygtLisBCgoKDg0NGhAQGiskHyU0LCw3MSssLCwxNy8sLCwsLDI4Li4sLDArMSs1OCsyNzc3LDc4NzQyNDQsKzc3LS0sNP/AABEIAPcAzAMBIgACEQEDEQH/xAAcAAEAAQUBAQAAAAAAAAAAAAAABwMEBQYIAgH/xABKEAACAQMCAwQIAgYHBQcFAAABAgMABBESIQUxQQYHE1EUIjJCUmFxgZGhCCNicrHRFTNDgpKiwSRTc+HwVGOTo7K0whYXNZSz/8QAFwEBAQEBAAAAAAAAAAAAAAAAAAEDAv/EAB8RAQEAAgEEAwAAAAAAAAAAAAABAhFBITHR8BIiUf/aAAwDAQACEQMRAD8AnGlKUClKUClKUClKUClap207f2nDVxM+qUjKwpgyHPInog+Z+2agrtT3vX92SI29GiPJIidRH7cmzH7aR8qDo3iXH7eA4lmQN8Iyz/4Fy35Vr9z3kWanHiRj/iSxqD9gzOPuormO1tbq8bTGksxzuFBIBPU42X61tPD+6i+cAyeFCD8b5b5bICPzoJmk70rT/tNqv0eV/wCEYqn/APdSz/7Zbf8Ahz/xxUbxdzW4V70AkEgLCTkLjOCXHmPxqqvdDCZGiF4/iIqOw8Hkrlgp9rG5RuvSgkiPvRtDyuLQ/WSRP/VEf41kbTvDtH99T843SQf4Y2Mn+Soek7m2OfDvFYgkENEV3HQkOfOsFxHuuv4xlFjmHnE4Jx54bBP2zQdPcO4vDP8A1UqORzAPrD95TuPuKvq4yN1d2rhWM0TLuFfUrL811bqfmMVvfZPvqu7YhLkelRcsk4mUZ6P72B0bJPxCg6SpWC7K9rrXiMeu2lDEY1IdpEz8acx9eR6Gs7QKUpQKUpQKUpQKUpQKUpQKUpQKhzvQ73hAXtrAhpRlZJ9isZ6rH0Z/nyHzPK075u80qXsbN8Nus8qnl5xIR1+I9OXPOIp7I9lpuITaIvVUY8SQj1UH+rHoOvyGTQWNlZ3F7PpjDzSuSxJJLHzZ2P5kmpZ7G91MAk03TrPOFWQwqcIqkkBm5M4ypHQdMGt47N9mYbS2QWpQFmwNWNU7pnWkje6TpcY90jlsQcr2m4pZ2ktrNNkT6vAhjQjWwnZVcMoOGQHSxJ2BUY3IyFTg/BUCSQ6REI2aMLENK6SoKMhwPdYcuRBHSr+PhGuCNZAokHgszDca43ViRnoSv4GshxC/jgjaWV1jRRlmY4AFWvZvjSXtulxEGEcmrTqGDhXZckA7Z05+9B94xPBAFuJnEaRZ9Y7D9Z6uMdckjAHXFUb+W2tHku5nEZdYomZmOCELmNVXq2XbYbnPyrV+93gcb2k1y5dmjWIRoW/VIxnUNIqD+0KsV1HOANsb52njVrb/AKu5uCFFrqlVmYhEJQqWIzgnB2znGdt6CnwK/trhJfRpVk9di/xI8hJ9ZGAI+WRyFfbjggEEcUQA0+EmrJB0KVDnb3igP3NYbsoj3N5PxExtFDJDHbwqww8qI7MZ3XmuScKDvpGds1udBqfHeARzssDRLMrK7t4g2VVwBpONmLMMctgxztUQ9rO6pQ8gsXHiRhWe3dskBwSulzyzg4DfjU2P2st/TksVbXOyu7BSCIwgziTfZj0HPzxtmuOEpCk5ij8R5XeZg7btI2AMud1UAADyVcAdKDkW2urixuNSNJBPGcdQwPkQeY+R2NdDd2HenHxDEFxiK6xt0SbHMp5N1K/cZ3w7edg4bqFBMwE+AiTBQG14JxpHtJsTjoATkc6574zwmexnMcoKSIQykHmM+q8bDptsf4EUHZ9Ki/ug7yPTlFrckC6RfVbpMoG5H7Y6jrzHXEoUClKUClKUClKUClKUCo775O3P9H2wihbFzOCE8405NJ8j0X579K329ulijeSRgqIrOzHkFUZJ/AVx/wBsu0T8QvJbl8+u2EU+5GNkX7Dn5kk9aCl2a4HLf3Cwx82yzOdwqg+s7efP7kgV072X7NCwihSGINGNm5eLqOP1zZ2b5jYgYxyxWpd2nBbfhkEXpZCS3XMup8PO2mFpMaVIDeyT6x1c8VJdp4cLLD4pLPqaNHYF9ChdQTPrMqkjc5I1YzjFB44jwpHRwq4LsHYA41MoADA+64wpDDfKr5VpHa0RmEs6L6T6RYBpdOGljW7iCkHpg7Mo5N8iCd54tx61tdIuJ4YS3siR1UnHPGo8qx3abgsdzGGwCAySgjcBkIZJBjmNhkDmPmBUv60xss+OXZl+IcMhn0eNGknhuJE1jIVwCAwB2yATjyrXu6r/APF2/wBZv/cSVn+F34mTlpdTpdc50t9eoIIIPUEGnBuFR2sKwwgrGurSCSSNTFjudzuxquLLLqqHajgwvbaS3LlBJp9YAEjS6vyP7uPvWO7YdlnvvAAuGhWFzJp8NHV3GNBdX2OnBIB2yc9BWzUojCcE4XcxOTPetcqVwFMMSaTketlBk7bY+dZulKDR+IcPig4vw5Yo1jDR8RdtIA1MywlmbHMk9TW8VY3PCo3minZcywrIsbZOwlCh9s4OdI5+VX1BQe2QuJCuXClAfJSQSB0GSBnzwPIVoXbbsV/SNsTIixOCWhxu8WRykIOCGPtKNhtgnGa23i/aeztWCXFzDEzDIV3AOPPHQfOq15DHKqyNJmEDXgMBEwwCHdh7SgDOM6d8kHAwHH0iT2NzjLRTwycxzVlOQQeo5HyINdUd3Ha9eJ2ay7CVcJMg92QDmB8Lcx+HSow73OCQ3kBv7PLiElHYKwWSMYJZGIw4Qn2htjVv6taX3Sdqzw+/QscQzERS+QDH1HP7rHP0LUHVtK+CvtApSlApSlApSlBF/wCkBx/0ewECnD3L6Tvv4UeGf8ToX6MaiDum7Pem8QjBGUi/Wt5HSfUB/vYP0U1m/wBIPini8SEQPqwQouPJ3y7H6kFB9q3D9H7gZFnPPko0smhXXBYLGOY1Aj2i3MGglO2DHMUkI0D2WDBkYA7AggMG68iP2q09eCiDjVrIZZZpZre8LvI3IK0OhEQeqirqOwHXJya3q0R1XEjhzk+sF07dMjJ3+Yx9BWOveDF723utYAhinj0Y3bxvD3znbGjy60GF7OWyzcQ4o8qh2WSG3XUAdMQgV9AB5AtIxPnmqvdi2LIx+7Fc3UKZ6RxzuEH0AwPtVW/7PXC3MtxZTxQmdUEyyxGRS0Y0pKml1w+nYg5BwK1+WS84RpSBVvLZV1SR4KXWtjqlljbdZtTFmK8+QHnQbTxG1aGQTRDPuleWpc58PfbmSUJ5EkcmrMWd0sqK6HKkZHn5EEdCDsR0IrA9mu2NnxFSsUg14IeGT1ZV8wUPPHmMj519djaSFiSYm3f5dPFHzAwHHUYbo2Z2aT7zXPHhslK8q4PKvVVmUpXxmxzoPtUL68jhRpJXWNFGWZyAoHzJqPe1ve3bwP4FkvplyTpAj3iDfNh7Z+S+XMVr/Deyd7xSVZuJyGTBBW3U4gi/ewcE/IZJ6k0HzjfbpQ9w/C4PEe6cK1zMpIldVCLHbREapAAOvqjckb1vfdn2fe0sEhn1FzqZwzalGr3UU7IgG2kbbE9axdt3fXMNy9xBewoxVUQNaB/BjXlHFmUBR1OAM1u3CIJkiVZ5VmkGdUixiMHLEjCBjjAwOfSgt76Bpcw+Cvg6cFmYAEFdhGigkjodWnrjNcldruDGzvJrc5wjnTnqh3T67EfcGuwL6GRwBHJ4fPUQoZsdNJb1VP1Vqgf9Ing/hzW9wAT4iNGx29pCCucdTqb8KCU+6jj5veGQSMcyIDDJ56otgT8yulv71bfUF/o2cU3u7YnbCTqPodEh/OOp0oFKUoFKUoFDSlByF3l3fi8VvW/790/8M6P/AI1Pnd/b2sXCbGOeSOMvH4qhpPDcmQliUIYNn1hyrnPtY2b67Pnczn/zWrp7s5xQQWNhF4FxKGtLb1oo9SDMaj1zkY8/pQbZEgVQBnAAG5JOAOpYkk/M1Qs+IxTFhFLHIVOGCOraT5NpO1YLvJhlfh1wsAZmKrlU9tow6+MqY94x6gB861G54tYek8MbhoQH0hYHMSFQsMsTgxTbD1sgMFbcFCelBKtUbq1WQaXAI/MfMHpValBGHbju0Sc+NEWjmXdZo9pARy1gY148xuK1S37wL/hpEPE4zcw5wk6Y8QY5EMdnP7LYPPJxU9VheOdnIblWVlX1huCAVb95f9edBgOxHa+2nwkMqtGThV5PEx/s2Q7hD7h5c1zsud4BrmnvC7C/0Wy3EMnhjUNKMTnP/dPzYdcHcDrVLi/effzWixpcFd8SFY9MoBGADMNsHfGkBvMnepOjTLWU3z718pq7ad5Fnw7Ku/iz9IYyCwP7Z5Rj67+QNRPdcV4px84ybazJxpXOlvl0aY/gu3Sq/dp3apdIl1KwmD5YDfwgQxB15GXYEHI5Zzz51OfC+ERwAaRuBjOOnkB0H0qs2odiu7mCzX2cE+0TvI37ze6P2RW+RRBQAoAA5AV7pQKx78btxMIDPCJjyiMieIevsZz+VX5qNO33BltrKWKG1ZkkczzXhKM8BMut5iARLIyjcaRsAN9qCRL+NWQh2KpjLEOyYC7+2pBA2335fKoq77ILeXhIe3eN1guEJMbhgC4KkEgnf1hzqVEnUxB1zIpQONO5dSuRgdSR/Go971eI+k8Fuz4M8OgwbTJoJ/XJ7O5yKCLu4O60cWVf95DMn4AP/wDCunK5R7mjjjNp+9L/APwkrq6gUpSgUpSgUpQ0HG3bWEpxC8U7Yup/w8VsflXT3Yu5mbhtgYkjceiQBi8jLgrGq7BY2zyPlXP/AHz2Bh4vc7bOUlH0dFz/AJg1TJ3NXb3HB4FSXQ0TyROQoZsBiygatgdLrzBoN54zZvNBJHHK0MjKQkijJRvdbB5jPMdRmsDbcDu5p4Jb17fRbkukcCv+smKFBLIX5AKzYQZ3bma2mJSAASWIAGTjJ+ZwAM/SvROKD7SqcMyuMqwYeYII/EVUoFKUoNN7zOyS8SgjQ6/UcuChGoEjHI8xWsy908K2wVY8HByQcynPPWeTfTp0xUsUqWbXHK43ca72HhSG1S2QaDCNJXOcaiWDA+8rZyD9eoIGxVbQ2YV2YY3HluNySAfhyc48yfOrmkMrLdwpSlVHw1pM/Za+8GS0S7Q2shkGuRHe7SKUkvGHL6W9ogMRkDpsK3WRwoJJAAGSTsAB1Jr6pyMigtre18GFY4gMRxhEDEgYRQFBOCRyG+DWg989xIODXAlVEZnhUBHLg/rVbmUXHI9OlSFdRMykK7Rn4lCkjfOwYEfLl1qIP0hr5o7K2t2fW8kzSEhcZSJSNwNuci/XFBHncjBq4xbH4RM3/kuP9a6ornT9HOwL380vux25H96R1A/JXrougUpSgUpSgUpSggn9JLg2HtrsDYg27/VSXj/IyfgKtP0euLKZLmxcsBKolTSxU6k2cBlIIJUqdjyQ1LveH2d9PsJ7ce2V1xnykQ6k+mcaT8mNcp8B4pJZXUU6AiSGQNpO2cHDo3lkZU/Wg6/4ZNAC0UGDpJ1aASobPrBn5a88wTmtd71GHokYJ1KbmANCM6rpdWWt0Cgks3PHL1TnAyayKcdknit5LGESpOofxHcJFGuRq14yxfcjSF5g5IxXrtZwaWcQSQMiz28wmjEmfDf1GRkfTuoKsfWGcHpQa12L8McTnEMDWMZtY82siqjSOJD/ALQqRkppAIQlSTnmBUi1q3DOE3Ut4t3diGPwonhiihdn/rGUu8kjIufYACgbb71tNApSlApSlApSlApSlBG/eZdPd297DExWC1gke4dffmEZaO3B8hs7/wB1eprfeEf1EP8Awo//AECtW7Td3FncQ3HhW8a3EqyFZCXwJZAfXbBPvHPKs9wfhC2lqsNuiKVU4GW0GQjJJO5wX3P1oPV81vLIIZDiQZKDLI+4yTE4wTtz0HbrXOvflxsXHEjEpJS2QQjfPr+1Ic8ycnSc/BU2doO172fD5ri5g8GaMmNELq6SSkeo0TDcoc53AICtttXL/DrOW9ukjXLyzygZPVnb1mb5DJJP1oJ9/R44N4Vg9wR61xKcHr4cWVH+bxKlWrLgvDUtreKCP2Io1jHzCjGT8zz+9XtApSlApSlApSlArnLv27GG2ufTIl/U3DEvgbJNzOfk+7fXV8q6Nqw45wiK7gkt511RyLgjqOoIPQg4IPmKCBu4/t16O5sZnCxSsTC7co5j7p/ZY/Mb/vE1O0TLbhVeR3eR8etkszEDOlBsqgDJCgAAEnqa5P7b9k5uG3LQygld2jk92SPOxHkehHQ/LBMt9z3eUs2i0vWHjhfDhnbGZFyMRu3PVsMH3sDO/MJnFUL6FnjdFdo2ZSA6gFlJ94BgRkfMVbQTuiSSXBVFGW09I41HvN7zdT0GcDOMm+VsjPn/ANcjQR3c2t4t/Baw8SuJCAJ7gvHBoSANgL6sYOuRthvsAx3qRq1TsNaPqvbmVGSSe7kA1AhvBg/VwDcctKlh56s1tdAr5npVlx298C2nmG5jikkA+aIWH8Kijhfo3gWtxLDeRyO8DtxQafWmdhqDZfX4DMTHumjBGBjBoJlpSvj8jjnQRJwrtClyWeXi11AZLiZY1jRPR0QTMsKGVoGQMVAO7dRUtio44tfz3FhLYNYSJdSK0OlIiLNSzbTLN7AQe3j2sjlW+Iwt4R4jerHGoZz5KACx+XU0F2TWLeRZlWeOZo9GrJOQoA/rEmjbGCMb5wykHcbg3Fy0gkRlKmLBEgOAVHMSK3XHIqehyDthoF73u8pbgyWliQISf18y4HjkADSpHNAABq97GPZ5hge9ztueJXOmIn0aElY/2296Uj58h5Dyya3n9H/saVB4hMu7Apbgj3eTy/f2R8tXnWgd1nYR+J3GXBFrGQZX5auoiQ/EevkN+oz1NbQLGioihUUBVUDAVVGAAOgAoKtKUoFKUoFKUoFKUoFKUoMD2x7KwcSt2gnHzRx7cb9GX/UdRXLPbLslccNnMU67HJjkA9SRfNT5+Y5j8K7ErG8e4HBewtDcRrIh6HmD0ZTzVh5iggzsD3t6FS24nmWJSpSbdnQoQU8VRvIAQCDzBA2PSaLeeS5uIpoZkNkImbMbBvGlc4AbbZUUZ2OSW+W8CdvO6G5stUltqubcb+qP1yD9tF9oD4l+4Faj2X7U3Ng+q3mePJyy+1G378Z2P15jpQdd2d4JGkwDhHMeroxAGrH0JK/VT5VXhnV1DKQysMgjkQeRFQ92c75RKvh3NuwJBBktPW3bOW8FvXTffPrb1uUPa3h08UcMV3FFpaEBJSYn0Rup0BZNJ3C6fvQbZf2qyxPE3sujI30YEH8jWhf/AE9fyWcfDJUgECeFE1yshy8ELKV0wlcrIVUA5bA3OTW6NKZJImjdTGNZbSwIJwAg25jcn7CqVss/pkxbPo/gweHuuPE1S+Nt7XLwue3l1oMoK8SzKuNRAyQoz1LHAH1J2rHpOI1kFxIgUySYLuo9RjkDJO2MkfatbuO19gtukL3IuXVYwTaq0zF49JDZjDAHUoO5oNtkvAsqxkEa1Yq3QlMZX64OR8lbyrCTcT9AFy99OgtteuF3I16XGXh0AetpOy4ySGA6ZMd9q++ZxlbaFIiOTzkNKDg8oIydJx8TdeVQ3xfi1xfTBpZJZ5CcLq3O/REXZR+yooNz7wO857tDa2gMFmBpA38SRR0c59VP2R9/IYnu77v5+KS7Zjt1P6yYjb9yP4n/ACHM9Adv7A9y8sxWbiGYo9iIR/Wt8pD/AGY+XtfSp6sLKOGNYokWONBhVUAKB8gKChwPg8NpCkECBI0GAB18yx6sTuTV/SlApSlApSlApSlApSlApSlApSte7bdq4+G25lcamJ0Rxg4LvjOM9AAMk9B88UF/x/jkFnCZrhwiDb9pj0VF5s3yFczdvONR8RuDKlvHANwNAAkfPvTMNmbb7eZ51S7R9op76Xxbh9TAYUDZEBPJFzt9eZxuTWKoMa9iw9k5/I1krPtHfQbJPKB5Mda/4XyKV9jUsQqgsx5AAlj9ANzQZC37xbxfaW2kPm9tDn8VUVdnvRuv9xZf/rj+dZLg3dnxG5wfA8JT7050f5d3/wAtbHL3GyRwyOLlZJ8ZSMJhCRvp1Mc5O4BwBnGaCPZ+8K9Y+p4Ef/DtoAfxKE/nWLvuNXlx/WzTOD7pYhP8Iwv5VXliKMVYFWUlWUjBBBwQR0INeaD12V4Gk93BDPIY45JBGzJjUNWy4ztu2kfeun+y3Yay4eP9nhAfGDK/rSn+8fZ+i4FcvqTkEHBByCOYI5EfSuiuzXefYzRxiadYZtCeIJAyprwNWl2GkjPzoN6pVG2ukkXVG6up6qQR+IqtQKUpQKUpQKUpQKUpQKUpQKUpQK5y73u0ovL3TGcxW4MSkHZnJzIw+WQFH7vzrdu9TvFWNXs7V8yn1ZZF5Rj3kU59s8ifd+vKETjpQKuOH2Mk8ixQxtJIxwqqMk/yHmTsOtebK0eaRIo11SSMEVfNmOB9B5noAa6W7C9i4eHRYXDzMB4kpG7H4V+FB0H3OTQaF2Z7mWOl72XA5mKLB+zSMNvmFH3qT+z/AGZtbJdNvCiebYy7fvOfWP41l6UClKUEcd5/d0LwG4tgFuQPWXYCcAbAnkHA2DdeR6EQLcwNG7I4KupKsrAhlI5gg7g12DWrdruwVpxD1pVZJcYEsZw+ByDAgqwHzBoOY6VK9/3ITAnwbqNh0EiMp+7KWz+ArWuLd1/EoAT4ImA6wNqOP3SAx+wNBqljeyQtqhkeJueY2ZT9ypGa3/s13v3cGFuQLlPPZJR/eA0t9CB9ajqRCpKsCrA4KsCGB8iDuD9a+UHSHBe9Hh1wBmbwG+GcaP8APun+atvt7pJBlHVweRVgR+IrkCkTFd1JX904/hQdiBs19qHe77tpY8N4anjysZZJJZGREdnJLYUZxj2FXcmsnB342BzqiukHmUQ5/wAMhxQSfSqFjdLLGkiey6K6556XUEZ+xqvQKUpQKUpQfGYAZOwqEe8fvRMuq3sXKx5KvMNmfBwRER7KH4uZ6YG58d7vb/xmeytm/UqdMzqf6xgd4wR7gOx+I7cgcxZQfKE19qT+6Xu/9JZby6X9QDmJGH9aRycj/dg8viPy9oNg7mexBhUX1wuJXXEKnmkbDdyOjMPwX94ipWr4K+0ClKUClKUClKUClKUGv9q+x1rxBMTx+uBhZUwJV+jdR8jkfKoQ7Xd2V5ZEuim4hG+uMHWo/bj3I+q5H0ro+lBxyDnlX2uoO0HYSxvSWmgUOf7SPKSfdl9r75rV7PuXtEmWTx53RWDeG3h4ODkKzKoOP+s0ERcdszHFEGGDyweY261r+PX881Mnf5wRlSK7QDww5SYAe84AR/ptg/MjzqKeCT+HeWz/AA3EB/CVc0HUvY/PoFpnn6NBz5/1S1l6UoKN5dJEjSSMFRFLMx5ADma1nhXeRw24OlLpFOcDxA0efoZAAa2maIOpVgGBBBB3BB5gioA7xe62a2dp7NWltzklF3ki89ubp8xuOvnQdARyBhlSCDyIOR+Iq34mitE6M5jDoy6gwVl1AjKk8iM5rkK2vnQYR3QZ/s3Zd/7pqql5JrEnjSl15M0jEjPMDJ5UGR7RcDNnM0WtZVX2ZEzoYdPofluM9TWLrKvx92H60B/nyP8AL+FSBwXuoS9tLa5jnaMygPIjKCNBblGRurafPIz5UGM7q+wPpz+kXC/7KjbKf7ZxzX9wHn5nbzroFEAAAAAAwAOQA5ACqNhZpDGkUahI0UKqjkFAwBVxQKUpQKUpQKUpQKUpQKUpQKUpQKUpQYHt5w4XHDrqIjOYJCP3kUsh/wAQFcvcGgMt1boNy08Cj7yLXXF9FrjdfiRl/FSK577k+zTzX4mkUhLXJbI/tsFFT6j1m+qig6LpSlApSlBrXH+wdheEtNbprPN0ykh+rIQW++ai7t13Q+joslgJ58sdaEoSi4JyuAGbfAxuanalBx4OGTNMltpZZpHWNUcMrZdtI1AjIGevyNdZ9n+GC1tobdTkRRJHnz0KAT9zv96u5bZGIZlVmU5UkAlT5qTyqrQKUqm06jmw/GgqUq2N6nn+RryeIp8/woLulWP9JL5H8q+f0mPhP40F/Ssf/SY+H86f0n+z+dBkKVYf0mPhP40/pIfCaC/pVkOJL5H8v516HEE+f4UF3SqC3iH3hVRZAeRB+hoPdKUoFU4oFXJVVBY6mwAMnzOOZ+dVKUClKUClKUClKUCsff3LKcDYefnWQry4GN8Y+dBgncnmSfrXmsjMsPn/AIc1aOE6FvwFBRpVQQN0U/hXoWr/AAmgo0q4Fk/w/mP50Nk/w/mP50FvSq/oj/Cfyp6I/wAJ/KgoUqv6G/wn8q+iyf4fzH86C3pVwbJ/h/MfzrybV/hNBRpVX0dvhb8KrRwL1WT8KChHOy8mP+n4VlrOUsuSMf6/OqEZQe433Umq/pS/P/Cf5UFelUfSk8/409KT4hQVqV5RwRkHNeqBVMofiP5fypSg+aG+L8hXkxv8Y/w/86UoPJgc85D9gBT0Jeuo/UmlKD0tog90ff8A51VVAOQA+gpSg9UpSgUpSgUpSgUpSgUpSgUpSgUpSgVRntVfn+I50pQeoIQgwKq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4101" name="Content Placeholder 2"/>
          <p:cNvSpPr txBox="1">
            <a:spLocks noGrp="1"/>
          </p:cNvSpPr>
          <p:nvPr>
            <p:ph idx="1"/>
          </p:nvPr>
        </p:nvSpPr>
        <p:spPr>
          <a:xfrm>
            <a:off x="381000" y="1600200"/>
            <a:ext cx="8153400" cy="4800600"/>
          </a:xfrm>
        </p:spPr>
        <p:txBody>
          <a:bodyPr/>
          <a:lstStyle/>
          <a:p>
            <a:r>
              <a:rPr lang="es-ES" sz="2200" b="1" dirty="0" smtClean="0"/>
              <a:t>22:14</a:t>
            </a:r>
            <a:r>
              <a:rPr lang="es-ES" sz="2200" dirty="0" smtClean="0"/>
              <a:t>     Y llamó Abraham el nombre de aquel lugar: "el Eterno verá", por lo que se dirá en el futuro: En este monte del Eterno, (Dios) aparecerá </a:t>
            </a:r>
            <a:r>
              <a:rPr lang="es-ES" sz="2200" dirty="0" smtClean="0"/>
              <a:t>(</a:t>
            </a:r>
            <a:r>
              <a:rPr lang="es-ES" sz="2200" dirty="0" smtClean="0"/>
              <a:t>a su pueblo).</a:t>
            </a:r>
          </a:p>
          <a:p>
            <a:r>
              <a:rPr lang="es-ES" sz="2200" b="1" dirty="0" err="1" smtClean="0"/>
              <a:t>Vayikra</a:t>
            </a:r>
            <a:r>
              <a:rPr lang="es-ES" sz="2200" b="1" dirty="0" smtClean="0"/>
              <a:t> Avraham shem-</a:t>
            </a:r>
            <a:r>
              <a:rPr lang="es-ES" sz="2200" b="1" dirty="0" err="1" smtClean="0"/>
              <a:t>hamakom</a:t>
            </a:r>
            <a:r>
              <a:rPr lang="es-ES" sz="2200" b="1" dirty="0" smtClean="0"/>
              <a:t> </a:t>
            </a:r>
            <a:r>
              <a:rPr lang="es-ES" sz="2200" b="1" dirty="0" err="1" smtClean="0"/>
              <a:t>hahu</a:t>
            </a:r>
            <a:r>
              <a:rPr lang="es-ES" sz="2200" b="1" dirty="0" smtClean="0"/>
              <a:t> </a:t>
            </a:r>
            <a:r>
              <a:rPr lang="es-ES" sz="2200" b="1" dirty="0" smtClean="0">
                <a:solidFill>
                  <a:srgbClr val="FF0000"/>
                </a:solidFill>
              </a:rPr>
              <a:t>Adonay </a:t>
            </a:r>
            <a:r>
              <a:rPr lang="es-ES" sz="2200" b="1" dirty="0" err="1" smtClean="0">
                <a:solidFill>
                  <a:srgbClr val="FF0000"/>
                </a:solidFill>
              </a:rPr>
              <a:t>Yir'eh</a:t>
            </a:r>
            <a:r>
              <a:rPr lang="es-ES" sz="2200" b="1" dirty="0" smtClean="0">
                <a:solidFill>
                  <a:srgbClr val="FF0000"/>
                </a:solidFill>
              </a:rPr>
              <a:t> </a:t>
            </a:r>
            <a:r>
              <a:rPr lang="es-ES" sz="2200" b="1" dirty="0" smtClean="0"/>
              <a:t>asher </a:t>
            </a:r>
            <a:r>
              <a:rPr lang="es-ES" sz="2200" b="1" dirty="0" err="1" smtClean="0"/>
              <a:t>ye'amer</a:t>
            </a:r>
            <a:r>
              <a:rPr lang="es-ES" sz="2200" b="1" dirty="0" smtClean="0"/>
              <a:t> </a:t>
            </a:r>
            <a:r>
              <a:rPr lang="es-ES" sz="2200" b="1" dirty="0" err="1" smtClean="0"/>
              <a:t>hayom</a:t>
            </a:r>
            <a:r>
              <a:rPr lang="es-ES" sz="2200" b="1" dirty="0" smtClean="0"/>
              <a:t> </a:t>
            </a:r>
            <a:r>
              <a:rPr lang="es-ES" sz="2200" b="1" dirty="0" err="1" smtClean="0"/>
              <a:t>behar</a:t>
            </a:r>
            <a:r>
              <a:rPr lang="es-ES" sz="2200" b="1" dirty="0" smtClean="0"/>
              <a:t> Adonay </a:t>
            </a:r>
            <a:r>
              <a:rPr lang="es-ES" sz="2200" b="1" dirty="0" err="1" smtClean="0"/>
              <a:t>yera'eh</a:t>
            </a:r>
            <a:r>
              <a:rPr lang="es-ES" sz="2200" b="1" dirty="0" smtClean="0"/>
              <a:t>.</a:t>
            </a:r>
            <a:endParaRPr lang="es-ES" sz="2200" dirty="0" smtClean="0"/>
          </a:p>
          <a:p>
            <a:r>
              <a:rPr lang="he-IL" sz="2400" dirty="0" smtClean="0"/>
              <a:t>וַיִּקְרָ֧א אַבְרָהָ֛ם שֵֽׁם־הַמָּקֹ֥ום הַה֖וּא </a:t>
            </a:r>
            <a:r>
              <a:rPr lang="he-IL" sz="2400" dirty="0" smtClean="0">
                <a:solidFill>
                  <a:srgbClr val="FF0000"/>
                </a:solidFill>
              </a:rPr>
              <a:t>יְהוָ֣ה ׀ יִרְאֶ֑ה </a:t>
            </a:r>
            <a:r>
              <a:rPr lang="he-IL" sz="2400" dirty="0" smtClean="0"/>
              <a:t>אֲשֶׁר֙ יֵאָמֵ֣ר הַיֹּ֔ום בְּהַ֥ר יְהוָ֖ה יֵרָאֶֽה׃</a:t>
            </a:r>
            <a:br>
              <a:rPr lang="he-IL" sz="2400" dirty="0" smtClean="0"/>
            </a:br>
            <a:endParaRPr lang="es-CO" sz="2400" dirty="0" smtClean="0">
              <a:latin typeface="Calibri" pitchFamily="34" charset="0"/>
            </a:endParaRPr>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txBox="1">
            <a:spLocks noGrp="1"/>
          </p:cNvSpPr>
          <p:nvPr>
            <p:ph type="ctrTitle"/>
          </p:nvPr>
        </p:nvSpPr>
        <p:spPr>
          <a:xfrm>
            <a:off x="685800" y="304800"/>
            <a:ext cx="7772400" cy="1470025"/>
          </a:xfrm>
        </p:spPr>
        <p:txBody>
          <a:bodyPr/>
          <a:lstStyle/>
          <a:p>
            <a:pPr eaLnBrk="1" hangingPunct="1"/>
            <a:endParaRPr smtClean="0">
              <a:latin typeface="Calibri" pitchFamily="34" charset="0"/>
            </a:endParaRPr>
          </a:p>
        </p:txBody>
      </p:sp>
      <p:pic>
        <p:nvPicPr>
          <p:cNvPr id="24579" name="Picture 2"/>
          <p:cNvPicPr>
            <a:picLocks noChangeAspect="1"/>
          </p:cNvPicPr>
          <p:nvPr/>
        </p:nvPicPr>
        <p:blipFill>
          <a:blip r:embed="rId2" cstate="print"/>
          <a:srcRect/>
          <a:stretch>
            <a:fillRect/>
          </a:stretch>
        </p:blipFill>
        <p:spPr bwMode="auto">
          <a:xfrm>
            <a:off x="661988" y="1447800"/>
            <a:ext cx="7796212" cy="4757738"/>
          </a:xfrm>
          <a:prstGeom prst="rect">
            <a:avLst/>
          </a:prstGeom>
          <a:noFill/>
          <a:ln w="9525">
            <a:noFill/>
            <a:miter lim="800000"/>
            <a:headEnd/>
            <a:tailEnd/>
          </a:ln>
        </p:spPr>
      </p:pic>
      <p:pic>
        <p:nvPicPr>
          <p:cNvPr id="24580" name="Picture 1"/>
          <p:cNvPicPr>
            <a:picLocks noChangeAspect="1"/>
          </p:cNvPicPr>
          <p:nvPr/>
        </p:nvPicPr>
        <p:blipFill>
          <a:blip r:embed="rId3" cstate="print"/>
          <a:srcRect/>
          <a:stretch>
            <a:fillRect/>
          </a:stretch>
        </p:blipFill>
        <p:spPr bwMode="auto">
          <a:xfrm>
            <a:off x="2967038" y="457200"/>
            <a:ext cx="3209925" cy="1171575"/>
          </a:xfrm>
          <a:prstGeom prst="rect">
            <a:avLst/>
          </a:prstGeom>
          <a:noFill/>
          <a:ln w="9525">
            <a:noFill/>
            <a:miter lim="800000"/>
            <a:headEnd/>
            <a:tailEnd/>
          </a:ln>
        </p:spPr>
      </p:pic>
      <p:sp>
        <p:nvSpPr>
          <p:cNvPr id="24581" name="Subtitle 2"/>
          <p:cNvSpPr txBox="1">
            <a:spLocks noGrp="1"/>
          </p:cNvSpPr>
          <p:nvPr>
            <p:ph type="subTitle" idx="1"/>
          </p:nvPr>
        </p:nvSpPr>
        <p:spPr>
          <a:xfrm>
            <a:off x="609600" y="1981200"/>
            <a:ext cx="7924800" cy="4419600"/>
          </a:xfrm>
          <a:ln>
            <a:solidFill>
              <a:schemeClr val="tx1"/>
            </a:solidFill>
          </a:ln>
        </p:spPr>
        <p:txBody>
          <a:bodyPr/>
          <a:lstStyle/>
          <a:p>
            <a:pPr eaLnBrk="1" hangingPunct="1">
              <a:lnSpc>
                <a:spcPct val="90000"/>
              </a:lnSpc>
              <a:spcBef>
                <a:spcPts val="500"/>
              </a:spcBef>
            </a:pPr>
            <a:r>
              <a:rPr lang="es-CO" sz="2000" dirty="0" smtClean="0">
                <a:solidFill>
                  <a:srgbClr val="000000"/>
                </a:solidFill>
                <a:latin typeface="Calibri" pitchFamily="34" charset="0"/>
              </a:rPr>
              <a:t>Fuentes: Toráh, Talmud, Jewish Concepts, Wikipedia, Kabbalah Online, Zohar, Rambán, Maimonides, Zev ben Shimon HaLevi “Kabbalah and Exodus</a:t>
            </a:r>
            <a:r>
              <a:rPr lang="es-CO" sz="2000" dirty="0" smtClean="0">
                <a:solidFill>
                  <a:schemeClr val="tx1"/>
                </a:solidFill>
                <a:latin typeface="Calibri" pitchFamily="34" charset="0"/>
              </a:rPr>
              <a:t>”, </a:t>
            </a:r>
            <a:r>
              <a:rPr sz="2000" dirty="0" smtClean="0">
                <a:solidFill>
                  <a:schemeClr val="tx1"/>
                </a:solidFill>
                <a:latin typeface="Calibri" pitchFamily="34" charset="0"/>
              </a:rPr>
              <a:t>Rabbi </a:t>
            </a:r>
            <a:r>
              <a:rPr sz="2000" dirty="0" err="1" smtClean="0">
                <a:solidFill>
                  <a:schemeClr val="tx1"/>
                </a:solidFill>
                <a:latin typeface="Calibri" pitchFamily="34" charset="0"/>
              </a:rPr>
              <a:t>Yissocher</a:t>
            </a:r>
            <a:r>
              <a:rPr sz="2000" dirty="0" smtClean="0">
                <a:solidFill>
                  <a:schemeClr val="tx1"/>
                </a:solidFill>
                <a:latin typeface="Calibri" pitchFamily="34" charset="0"/>
              </a:rPr>
              <a:t> </a:t>
            </a:r>
            <a:r>
              <a:rPr sz="2000" dirty="0" err="1" smtClean="0">
                <a:solidFill>
                  <a:schemeClr val="tx1"/>
                </a:solidFill>
                <a:latin typeface="Calibri" pitchFamily="34" charset="0"/>
              </a:rPr>
              <a:t>Frand</a:t>
            </a:r>
            <a:endParaRPr lang="es-CO" sz="2000" dirty="0" smtClean="0">
              <a:solidFill>
                <a:schemeClr val="tx1"/>
              </a:solidFill>
              <a:latin typeface="Calibri" pitchFamily="34" charset="0"/>
            </a:endParaRPr>
          </a:p>
          <a:p>
            <a:pPr eaLnBrk="1" hangingPunct="1">
              <a:lnSpc>
                <a:spcPct val="90000"/>
              </a:lnSpc>
            </a:pPr>
            <a:r>
              <a:rPr lang="es-CO" sz="800" dirty="0" smtClean="0">
                <a:latin typeface="Calibri" pitchFamily="34" charset="0"/>
              </a:rPr>
              <a:t>http://failedmessiah.typepad.com/failed_messiahcom/2005/07/rabbi_aryeh_kap.html</a:t>
            </a:r>
          </a:p>
          <a:p>
            <a:pPr eaLnBrk="1" hangingPunct="1">
              <a:lnSpc>
                <a:spcPct val="90000"/>
              </a:lnSpc>
            </a:pPr>
            <a:r>
              <a:rPr lang="es-CO" dirty="0" smtClean="0">
                <a:latin typeface="Calibri" pitchFamily="34" charset="0"/>
              </a:rPr>
              <a:t>Derechos Reservados Shalom Haverim Org</a:t>
            </a:r>
          </a:p>
          <a:p>
            <a:pPr eaLnBrk="1" hangingPunct="1">
              <a:lnSpc>
                <a:spcPct val="90000"/>
              </a:lnSpc>
            </a:pPr>
            <a:r>
              <a:rPr lang="es-CO" dirty="0" smtClean="0">
                <a:latin typeface="Calibri" pitchFamily="34" charset="0"/>
                <a:hlinkClick r:id="rId4"/>
              </a:rPr>
              <a:t>http://www.shalomhaverim.org</a:t>
            </a:r>
            <a:endParaRPr lang="es-CO" dirty="0" smtClean="0">
              <a:latin typeface="Calibri" pitchFamily="34" charset="0"/>
            </a:endParaRPr>
          </a:p>
          <a:p>
            <a:pPr eaLnBrk="1" hangingPunct="1">
              <a:lnSpc>
                <a:spcPct val="90000"/>
              </a:lnSpc>
            </a:pPr>
            <a:r>
              <a:rPr lang="es-CO" dirty="0" smtClean="0">
                <a:latin typeface="Calibri" pitchFamily="34" charset="0"/>
              </a:rPr>
              <a:t>Director: -</a:t>
            </a:r>
          </a:p>
          <a:p>
            <a:pPr eaLnBrk="1" hangingPunct="1">
              <a:lnSpc>
                <a:spcPct val="90000"/>
              </a:lnSpc>
            </a:pPr>
            <a:r>
              <a:rPr lang="es-CO" dirty="0" smtClean="0">
                <a:latin typeface="Calibri" pitchFamily="34" charset="0"/>
              </a:rPr>
              <a:t>ELIYAHU BAYONA BEN YOSEF</a:t>
            </a:r>
          </a:p>
          <a:p>
            <a:pPr eaLnBrk="1" hangingPunct="1">
              <a:lnSpc>
                <a:spcPct val="90000"/>
              </a:lnSpc>
              <a:spcBef>
                <a:spcPts val="400"/>
              </a:spcBef>
            </a:pPr>
            <a:r>
              <a:rPr lang="es-CO" sz="1800" dirty="0" smtClean="0">
                <a:latin typeface="Calibri" pitchFamily="34" charset="0"/>
              </a:rPr>
              <a:t>9 </a:t>
            </a:r>
            <a:r>
              <a:rPr lang="es-CO" sz="1800" dirty="0" smtClean="0">
                <a:latin typeface="Calibri" pitchFamily="34" charset="0"/>
              </a:rPr>
              <a:t>de </a:t>
            </a:r>
            <a:r>
              <a:rPr lang="es-CO" sz="1800" dirty="0" err="1" smtClean="0">
                <a:latin typeface="Calibri" pitchFamily="34" charset="0"/>
              </a:rPr>
              <a:t>Jeshvan</a:t>
            </a:r>
            <a:r>
              <a:rPr lang="es-CO" sz="1800" dirty="0" smtClean="0">
                <a:latin typeface="Calibri" pitchFamily="34" charset="0"/>
              </a:rPr>
              <a:t> 5776– Octubre </a:t>
            </a:r>
            <a:r>
              <a:rPr lang="es-CO" sz="1800" dirty="0" smtClean="0">
                <a:latin typeface="Calibri" pitchFamily="34" charset="0"/>
              </a:rPr>
              <a:t>22, </a:t>
            </a:r>
            <a:r>
              <a:rPr lang="es-CO" sz="1800" dirty="0" smtClean="0">
                <a:latin typeface="Calibri" pitchFamily="34" charset="0"/>
              </a:rPr>
              <a:t>2015- Monsey New York</a:t>
            </a:r>
            <a:endParaRPr sz="1800" dirty="0" smtClean="0">
              <a:latin typeface="Calibri" pitchFamily="34" charset="0"/>
            </a:endParaRPr>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89470</TotalTime>
  <Words>1239</Words>
  <Application>Microsoft Office PowerPoint</Application>
  <PresentationFormat>Presentación en pantalla (4:3)</PresentationFormat>
  <Paragraphs>104</Paragraphs>
  <Slides>17</Slides>
  <Notes>15</Notes>
  <HiddenSlides>0</HiddenSlides>
  <MMClips>0</MMClips>
  <ScaleCrop>false</ScaleCrop>
  <HeadingPairs>
    <vt:vector size="4" baseType="variant">
      <vt:variant>
        <vt:lpstr>Tema</vt:lpstr>
      </vt:variant>
      <vt:variant>
        <vt:i4>1</vt:i4>
      </vt:variant>
      <vt:variant>
        <vt:lpstr>Títulos de diapositiva</vt:lpstr>
      </vt:variant>
      <vt:variant>
        <vt:i4>17</vt:i4>
      </vt:variant>
    </vt:vector>
  </HeadingPairs>
  <TitlesOfParts>
    <vt:vector size="18" baseType="lpstr">
      <vt:lpstr>Office Theme</vt:lpstr>
      <vt:lpstr>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Parashat Semanal  פרשת שבוע     </vt:lpstr>
      <vt:lpstr>Diapositiva 17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ELIAS</dc:creator>
  <cp:lastModifiedBy>ELIAS</cp:lastModifiedBy>
  <cp:revision>2820</cp:revision>
  <dcterms:created xsi:type="dcterms:W3CDTF">2013-10-13T19:31:46Z</dcterms:created>
  <dcterms:modified xsi:type="dcterms:W3CDTF">2015-10-23T18:56:45Z</dcterms:modified>
</cp:coreProperties>
</file>