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1164" r:id="rId3"/>
    <p:sldId id="1207" r:id="rId4"/>
    <p:sldId id="1238" r:id="rId5"/>
    <p:sldId id="1239" r:id="rId6"/>
    <p:sldId id="1240" r:id="rId7"/>
    <p:sldId id="1227" r:id="rId8"/>
    <p:sldId id="1241" r:id="rId9"/>
    <p:sldId id="1242" r:id="rId10"/>
    <p:sldId id="1228" r:id="rId11"/>
    <p:sldId id="1229" r:id="rId12"/>
    <p:sldId id="1208" r:id="rId13"/>
    <p:sldId id="1230" r:id="rId14"/>
    <p:sldId id="1243" r:id="rId15"/>
    <p:sldId id="1244" r:id="rId16"/>
    <p:sldId id="1209" r:id="rId17"/>
    <p:sldId id="1245" r:id="rId18"/>
    <p:sldId id="1231" r:id="rId19"/>
    <p:sldId id="1246" r:id="rId20"/>
    <p:sldId id="1247" r:id="rId21"/>
    <p:sldId id="1248" r:id="rId22"/>
    <p:sldId id="1165" r:id="rId23"/>
    <p:sldId id="1232" r:id="rId24"/>
    <p:sldId id="1166" r:id="rId25"/>
    <p:sldId id="1249" r:id="rId26"/>
    <p:sldId id="1250" r:id="rId27"/>
    <p:sldId id="1251" r:id="rId28"/>
    <p:sldId id="1167" r:id="rId29"/>
    <p:sldId id="1252" r:id="rId30"/>
    <p:sldId id="292"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86"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bible.ort.org/webmedia/t1/4728.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bible.ort.org/webmedia/t1/4728.r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bible.ort.org/webmedia/t1/4729.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bible.ort.org/webmedia/t1/4810.ra" TargetMode="External"/><Relationship Id="rId4" Type="http://schemas.openxmlformats.org/officeDocument/2006/relationships/hyperlink" Target="http://bible.ort.org/webmedia/t1/4808.mp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bible.ort.org/webmedia/t1/4815.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bible.ort.org/webmedia/t1/4816.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bible.ort.org/webmedia/t1/4817.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bible.ort.org/webmedia/t1/4819.ra" TargetMode="External"/><Relationship Id="rId4" Type="http://schemas.openxmlformats.org/officeDocument/2006/relationships/hyperlink" Target="http://bible.ort.org/webmedia/t1/4818.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bible.ort.org/webmedia/t1/4822.r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bible.ort.org/webmedia/t1/4902.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bible.ort.org/webmedia/t1/4904.ra" TargetMode="External"/><Relationship Id="rId4" Type="http://schemas.openxmlformats.org/officeDocument/2006/relationships/hyperlink" Target="http://bible.ort.org/webmedia/t1/4903.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bible.ort.org/webmedia/t1/4907.ra" TargetMode="External"/><Relationship Id="rId5" Type="http://schemas.openxmlformats.org/officeDocument/2006/relationships/hyperlink" Target="http://bible.ort.org/webmedia/t1/4906.ra" TargetMode="External"/><Relationship Id="rId4" Type="http://schemas.openxmlformats.org/officeDocument/2006/relationships/hyperlink" Target="http://bible.ort.org/webmedia/t1/4905.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bible.ort.org/webmedia/t1/4909.ra" TargetMode="External"/><Relationship Id="rId4" Type="http://schemas.openxmlformats.org/officeDocument/2006/relationships/hyperlink" Target="http://bible.ort.org/webmedia/t1/4908.r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bible.ort.org/webmedia/t1/4910.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Vayejí</a:t>
            </a:r>
          </a:p>
          <a:p>
            <a:pPr algn="ctr">
              <a:lnSpc>
                <a:spcPct val="90000"/>
              </a:lnSpc>
            </a:pPr>
            <a:r>
              <a:rPr lang="en-US" sz="2800" dirty="0" smtClean="0">
                <a:solidFill>
                  <a:srgbClr val="000000"/>
                </a:solidFill>
                <a:latin typeface="Calibri" pitchFamily="34" charset="0"/>
              </a:rPr>
              <a:t>Yacov se </a:t>
            </a:r>
            <a:r>
              <a:rPr lang="en-US" sz="2800" dirty="0" err="1" smtClean="0">
                <a:solidFill>
                  <a:srgbClr val="000000"/>
                </a:solidFill>
                <a:latin typeface="Calibri" pitchFamily="34" charset="0"/>
              </a:rPr>
              <a:t>despide</a:t>
            </a:r>
            <a:r>
              <a:rPr lang="en-US" sz="2800" dirty="0" smtClean="0">
                <a:solidFill>
                  <a:srgbClr val="000000"/>
                </a:solidFill>
                <a:latin typeface="Calibri" pitchFamily="34" charset="0"/>
              </a:rPr>
              <a:t> - </a:t>
            </a:r>
            <a:r>
              <a:rPr lang="en-US" sz="2800" dirty="0" err="1" smtClean="0">
                <a:solidFill>
                  <a:srgbClr val="000000"/>
                </a:solidFill>
                <a:latin typeface="Calibri" pitchFamily="34" charset="0"/>
              </a:rPr>
              <a:t>Shilóh</a:t>
            </a:r>
            <a:endParaRPr lang="es-CO" sz="28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Bereshit Vayejí – Y vivió</a:t>
            </a:r>
          </a:p>
          <a:p>
            <a:r>
              <a:rPr lang="es-CO" sz="2400" b="1" dirty="0" smtClean="0">
                <a:hlinkClick r:id="rId4"/>
              </a:rPr>
              <a:t>47:28</a:t>
            </a:r>
            <a:r>
              <a:rPr lang="es-CO" sz="2400" dirty="0" smtClean="0"/>
              <a:t>   </a:t>
            </a:r>
            <a:r>
              <a:rPr lang="es-CO" sz="2400" dirty="0" err="1" smtClean="0"/>
              <a:t>Vayeji</a:t>
            </a:r>
            <a:r>
              <a:rPr lang="es-CO" sz="2400" dirty="0" smtClean="0"/>
              <a:t> </a:t>
            </a:r>
            <a:r>
              <a:rPr lang="es-CO" sz="2400" dirty="0" err="1" smtClean="0"/>
              <a:t>Ya'akov</a:t>
            </a:r>
            <a:r>
              <a:rPr lang="es-CO" sz="2400" dirty="0" smtClean="0"/>
              <a:t> </a:t>
            </a:r>
            <a:r>
              <a:rPr lang="es-CO" sz="2400" dirty="0" err="1" smtClean="0"/>
              <a:t>be'erets</a:t>
            </a:r>
            <a:r>
              <a:rPr lang="es-CO" sz="2400" dirty="0" smtClean="0"/>
              <a:t> </a:t>
            </a:r>
            <a:r>
              <a:rPr lang="es-CO" sz="2400" dirty="0" err="1" smtClean="0"/>
              <a:t>Mitsrayim</a:t>
            </a:r>
            <a:r>
              <a:rPr lang="es-CO" sz="2400" dirty="0" smtClean="0"/>
              <a:t> </a:t>
            </a:r>
            <a:r>
              <a:rPr lang="es-CO" sz="2400" dirty="0" err="1" smtClean="0"/>
              <a:t>shva</a:t>
            </a:r>
            <a:r>
              <a:rPr lang="es-CO" sz="2400" dirty="0" smtClean="0"/>
              <a:t> </a:t>
            </a:r>
            <a:r>
              <a:rPr lang="es-CO" sz="2400" dirty="0" err="1" smtClean="0"/>
              <a:t>esreh</a:t>
            </a:r>
            <a:r>
              <a:rPr lang="es-CO" sz="2400" dirty="0" smtClean="0"/>
              <a:t> </a:t>
            </a:r>
            <a:r>
              <a:rPr lang="es-CO" sz="2400" dirty="0" err="1" smtClean="0"/>
              <a:t>shanah</a:t>
            </a:r>
            <a:r>
              <a:rPr lang="es-CO" sz="2400" dirty="0" smtClean="0"/>
              <a:t> </a:t>
            </a:r>
            <a:r>
              <a:rPr lang="es-CO" sz="2400" dirty="0" err="1" smtClean="0"/>
              <a:t>vayehi</a:t>
            </a:r>
            <a:r>
              <a:rPr lang="es-CO" sz="2400" dirty="0" smtClean="0"/>
              <a:t> </a:t>
            </a:r>
            <a:r>
              <a:rPr lang="es-CO" sz="2400" dirty="0" err="1" smtClean="0"/>
              <a:t>yemey-Ya'akov</a:t>
            </a:r>
            <a:r>
              <a:rPr lang="es-CO" sz="2400" dirty="0" smtClean="0"/>
              <a:t> </a:t>
            </a:r>
            <a:r>
              <a:rPr lang="es-CO" sz="2400" dirty="0" err="1" smtClean="0"/>
              <a:t>shney</a:t>
            </a:r>
            <a:r>
              <a:rPr lang="es-CO" sz="2400" dirty="0" smtClean="0"/>
              <a:t> </a:t>
            </a:r>
            <a:r>
              <a:rPr lang="es-CO" sz="2400" dirty="0" err="1" smtClean="0"/>
              <a:t>jayav</a:t>
            </a:r>
            <a:r>
              <a:rPr lang="es-CO" sz="2400" dirty="0" smtClean="0"/>
              <a:t> </a:t>
            </a:r>
            <a:r>
              <a:rPr lang="es-CO" sz="2400" dirty="0" err="1" smtClean="0"/>
              <a:t>sheva</a:t>
            </a:r>
            <a:r>
              <a:rPr lang="es-CO" sz="2400" dirty="0" smtClean="0"/>
              <a:t> </a:t>
            </a:r>
            <a:r>
              <a:rPr lang="es-CO" sz="2400" dirty="0" err="1" smtClean="0"/>
              <a:t>shanim</a:t>
            </a:r>
            <a:r>
              <a:rPr lang="es-CO" sz="2400" dirty="0" smtClean="0"/>
              <a:t> </a:t>
            </a:r>
            <a:r>
              <a:rPr lang="es-CO" sz="2400" dirty="0" err="1" smtClean="0"/>
              <a:t>ve'arba'im</a:t>
            </a:r>
            <a:r>
              <a:rPr lang="es-CO" sz="2400" dirty="0" smtClean="0"/>
              <a:t> </a:t>
            </a:r>
            <a:r>
              <a:rPr lang="es-CO" sz="2400" dirty="0" err="1" smtClean="0"/>
              <a:t>ume'at</a:t>
            </a:r>
            <a:r>
              <a:rPr lang="es-CO" sz="2400" dirty="0" smtClean="0"/>
              <a:t> </a:t>
            </a:r>
            <a:r>
              <a:rPr lang="es-CO" sz="2400" dirty="0" err="1" smtClean="0"/>
              <a:t>shanah</a:t>
            </a:r>
            <a:r>
              <a:rPr lang="es-CO" sz="2400" dirty="0" smtClean="0"/>
              <a:t>. </a:t>
            </a:r>
          </a:p>
          <a:p>
            <a:r>
              <a:rPr lang="es-CO" sz="2400" i="1" dirty="0" smtClean="0"/>
              <a:t>Y </a:t>
            </a:r>
            <a:r>
              <a:rPr lang="es-CO" sz="2400" i="1" dirty="0" smtClean="0">
                <a:solidFill>
                  <a:srgbClr val="FF0000"/>
                </a:solidFill>
              </a:rPr>
              <a:t>Jacob vivió </a:t>
            </a:r>
            <a:r>
              <a:rPr lang="es-CO" sz="2400" i="1" dirty="0" smtClean="0"/>
              <a:t> en la tierra de Egipto diecisiete años, y fueron los días de Jacob, los años de su vida, ciento cuarenta y siete años. </a:t>
            </a:r>
          </a:p>
          <a:p>
            <a:r>
              <a:rPr lang="es-CO" sz="2400" b="1" dirty="0" smtClean="0"/>
              <a:t>Diecisiete años vivió con su hijo José en Egipto y a la edad de diecisiete años fue escondido de la vista de él por causa de sus hermanos.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Resumen</a:t>
            </a:r>
          </a:p>
          <a:p>
            <a:r>
              <a:rPr lang="es-CO" sz="2400" dirty="0" smtClean="0"/>
              <a:t>Después de vivir 17 años en Egipto, Yaakov siente que se acerca el final de sus días, y manda a llamar a Yosef. </a:t>
            </a:r>
          </a:p>
          <a:p>
            <a:r>
              <a:rPr lang="es-CO" sz="2400" dirty="0" smtClean="0"/>
              <a:t>Le ruega que le prometa que va a enterrarlo en la Cueva de Majpelá, donde están enterrados Adán y Eva, Avraham y Sara, Yitzjak y Rivká. </a:t>
            </a:r>
          </a:p>
          <a:p>
            <a:r>
              <a:rPr lang="es-CO" sz="2400" dirty="0" smtClean="0"/>
              <a:t>Yaakov se enferma y Yosef le trae a sus dos hijos Menashé y Efraím. </a:t>
            </a:r>
          </a:p>
          <a:p>
            <a:r>
              <a:rPr lang="es-CO" sz="2400" dirty="0" smtClean="0"/>
              <a:t>Yaakov eleva a Menashé y Efraím a la misma categoría de sus propios hijos dándole a Yosef una herencia doble, a consecuencia de esto, la primogenitura no pertenece más a Reuvén.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Como Yaakov a su edad ha quedado ciego, Yosef le acerca a sus hijos, Yaakov les besa y abraza, lleno de alegría de poder tener cerca a sus nietos y a su hijo, al que una vez creyó muerto.</a:t>
            </a:r>
          </a:p>
          <a:p>
            <a:r>
              <a:rPr lang="es-CO" sz="2400" dirty="0" smtClean="0"/>
              <a:t>Yaakov les bendice, empezando por Efraím, el más joven, pero, Yosef le interrumpe y le recuerda que Menashé es el mayor. </a:t>
            </a:r>
          </a:p>
          <a:p>
            <a:r>
              <a:rPr lang="es-CO" sz="2400" dirty="0" smtClean="0"/>
              <a:t>Yaakov le explica que debe dar una Brajá más poderosa a Efraím porque de él va a descender Yehoshua, y Yehoshua va a ser el conquistador de Eretz Yisrael y va a enseñar la Toráh al Pueblo Judío.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96200" cy="4800600"/>
          </a:xfrm>
        </p:spPr>
        <p:txBody>
          <a:bodyPr/>
          <a:lstStyle/>
          <a:p>
            <a:r>
              <a:rPr lang="es-CO" sz="2400" dirty="0" smtClean="0"/>
              <a:t>Yaakov llama al resto de sus hijos para bendecirles, sus bendiciones reflejan el carácter único de cada una de las tribus y su misión individual en el servicio de Hashem.</a:t>
            </a:r>
          </a:p>
          <a:p>
            <a:r>
              <a:rPr lang="es-CO" sz="2400" dirty="0" smtClean="0"/>
              <a:t>Yaakov muere a la edad de 147 años. </a:t>
            </a:r>
          </a:p>
          <a:p>
            <a:r>
              <a:rPr lang="es-CO" sz="2400" dirty="0" smtClean="0"/>
              <a:t>Una gran procesión funeral le acompaña desde Egipto hasta la Cueva de Majpelá en Jebrón. </a:t>
            </a:r>
          </a:p>
          <a:p>
            <a:r>
              <a:rPr lang="es-CO" sz="2400" dirty="0" smtClean="0"/>
              <a:t>Después de la muerte de Yaakov, los hermanos temen que Yosef va a vengarse de ellos, pero Yosef les asegura que no va ser así, e incluso les dice que va a mantenerles. </a:t>
            </a:r>
          </a:p>
          <a:p>
            <a:r>
              <a:rPr lang="es-CO" sz="2400" dirty="0" smtClean="0"/>
              <a:t>Yosef acaba su vida en Egipto viendo hasta los bisnietos de Efraím.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391400" cy="4800600"/>
          </a:xfrm>
        </p:spPr>
        <p:txBody>
          <a:bodyPr/>
          <a:lstStyle/>
          <a:p>
            <a:r>
              <a:rPr lang="es-CO" sz="2400" dirty="0" smtClean="0"/>
              <a:t>Antes de morir predice que Dios va a sacar a los Judíos de Egipto, y hace prometer a sus hermanos que van a sacar sus huesos de Egipto. </a:t>
            </a:r>
          </a:p>
          <a:p>
            <a:r>
              <a:rPr lang="es-CO" sz="2400" dirty="0" smtClean="0"/>
              <a:t>Yosef muere a los 110 años de edad y es embalsamado. </a:t>
            </a:r>
          </a:p>
          <a:p>
            <a:r>
              <a:rPr lang="es-CO" sz="2400" dirty="0" smtClean="0"/>
              <a:t>Así acaba el Sefer Bereshit, el primer libro de la Toráh.</a:t>
            </a:r>
          </a:p>
          <a:p>
            <a:endParaRPr lang="es-CO" sz="2400" b="1"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47:28</a:t>
            </a:r>
            <a:r>
              <a:rPr lang="es-CO" sz="2400" dirty="0" smtClean="0"/>
              <a:t>  Y </a:t>
            </a:r>
            <a:r>
              <a:rPr lang="es-CO" sz="2400" dirty="0" smtClean="0">
                <a:solidFill>
                  <a:srgbClr val="FF0000"/>
                </a:solidFill>
              </a:rPr>
              <a:t>Jacob vivió </a:t>
            </a:r>
            <a:r>
              <a:rPr lang="es-CO" sz="2400" dirty="0" smtClean="0"/>
              <a:t> en la tierra de Egipto diecisiete años, y fueron los días de Jacob, los años de su vida, ciento cuarenta y siete años. </a:t>
            </a:r>
          </a:p>
          <a:p>
            <a:r>
              <a:rPr lang="es-CO" sz="2400" dirty="0" smtClean="0"/>
              <a:t>El Midrash hace un comentario sobre esta palabra. </a:t>
            </a:r>
          </a:p>
          <a:p>
            <a:r>
              <a:rPr lang="es-CO" sz="2400" dirty="0" smtClean="0"/>
              <a:t>Dice: </a:t>
            </a:r>
            <a:r>
              <a:rPr lang="es-CO" sz="2400" i="1" dirty="0" smtClean="0"/>
              <a:t>"los justos, aún en su muerte, son llamados vivos; los malvados, aún en su vida, son llamados muertos"</a:t>
            </a:r>
            <a:r>
              <a:rPr lang="es-CO" sz="2400" dirty="0" smtClean="0"/>
              <a:t>. </a:t>
            </a:r>
          </a:p>
          <a:p>
            <a:r>
              <a:rPr lang="es-CO" sz="2400" dirty="0" smtClean="0"/>
              <a:t>Esta afirmación se basa en ciertas particularidades observadas repetidas veces en la Biblia, como en el caso de Benayahu: </a:t>
            </a:r>
          </a:p>
          <a:p>
            <a:r>
              <a:rPr lang="es-CO" sz="2400" dirty="0" smtClean="0"/>
              <a:t>"</a:t>
            </a:r>
            <a:r>
              <a:rPr lang="es-CO" sz="2400" i="1" dirty="0" smtClean="0"/>
              <a:t>Y Benayahu, hijo de Yehoyadá, era hijo de un hombre vivo</a:t>
            </a:r>
            <a:r>
              <a:rPr lang="es-CO" sz="2400" dirty="0" smtClean="0"/>
              <a:t>", etc. (después de haber muerto el padre de Benayahu, la Escritura Sagrada lo llama vivo). 2 Samuel 23:20</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772400" cy="4800600"/>
          </a:xfrm>
        </p:spPr>
        <p:txBody>
          <a:bodyPr/>
          <a:lstStyle/>
          <a:p>
            <a:r>
              <a:rPr lang="es-ES" sz="2200" dirty="0" smtClean="0"/>
              <a:t>Dice en Hebreo:</a:t>
            </a:r>
          </a:p>
          <a:p>
            <a:r>
              <a:rPr lang="es-ES" sz="2200" dirty="0" smtClean="0"/>
              <a:t>“Ubenayahu ben Yehoyadá </a:t>
            </a:r>
            <a:r>
              <a:rPr lang="es-ES" sz="2200" b="1" i="1" dirty="0" smtClean="0">
                <a:solidFill>
                  <a:srgbClr val="FF0000"/>
                </a:solidFill>
              </a:rPr>
              <a:t>ben ish jai </a:t>
            </a:r>
            <a:r>
              <a:rPr lang="es-ES" sz="2200" dirty="0" smtClean="0"/>
              <a:t>[jayil] rab pealim miKabzeel hu hika et shené ariel Moab vehú  yarad vehiká et ha-</a:t>
            </a:r>
            <a:r>
              <a:rPr lang="es-ES" sz="2200" dirty="0" err="1" smtClean="0"/>
              <a:t>ariyah</a:t>
            </a:r>
            <a:r>
              <a:rPr lang="es-ES" sz="2200" dirty="0" smtClean="0"/>
              <a:t> betok haborbeyom hashaleg.”</a:t>
            </a:r>
          </a:p>
          <a:p>
            <a:r>
              <a:rPr lang="es-ES" sz="2200" dirty="0" smtClean="0"/>
              <a:t>La versión Katz dice:</a:t>
            </a:r>
          </a:p>
          <a:p>
            <a:r>
              <a:rPr lang="es-ES" sz="2200" i="1" dirty="0" smtClean="0"/>
              <a:t>“Benayahu hijo de Yehoyadá, </a:t>
            </a:r>
            <a:r>
              <a:rPr lang="es-ES" sz="2200" i="1" dirty="0" smtClean="0">
                <a:solidFill>
                  <a:srgbClr val="FF0000"/>
                </a:solidFill>
              </a:rPr>
              <a:t>hijo de un hombre valiente</a:t>
            </a:r>
            <a:r>
              <a:rPr lang="es-ES" sz="2200" i="1" dirty="0" smtClean="0"/>
              <a:t>, de grandes hazañas, de Cabtseel; el mató a los dos colosos de Moab; y él bajó y mató a un león dentro de un pozo en un dia de nieve.” </a:t>
            </a:r>
          </a:p>
          <a:p>
            <a:r>
              <a:rPr lang="es-ES" sz="2200" dirty="0" smtClean="0"/>
              <a:t>Literalmente sería: </a:t>
            </a:r>
            <a:r>
              <a:rPr lang="es-ES" sz="2200" dirty="0" smtClean="0">
                <a:solidFill>
                  <a:srgbClr val="FF0000"/>
                </a:solidFill>
              </a:rPr>
              <a:t>“hijo de un hombre vivo”</a:t>
            </a:r>
          </a:p>
          <a:p>
            <a:r>
              <a:rPr lang="es-ES" sz="2200" dirty="0" smtClean="0"/>
              <a:t>Aún después, de su muerte, la acción del justo es positiva; la del malvado, aún en vida, es negativa.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20000" cy="4800600"/>
          </a:xfrm>
        </p:spPr>
        <p:txBody>
          <a:bodyPr/>
          <a:lstStyle/>
          <a:p>
            <a:r>
              <a:rPr lang="es-ES" sz="2400" dirty="0" smtClean="0"/>
              <a:t>Las obras que el hombre deja en el Universo son eternas e imperecederas, y cada acción por insignificante que sea, no deja de tener influencias cósmicas. </a:t>
            </a:r>
          </a:p>
          <a:p>
            <a:r>
              <a:rPr lang="es-ES" sz="2400" dirty="0" smtClean="0"/>
              <a:t>El Universo es un todo que se está constituyendo instante tras instante, y cada hombre es arquitecto de esta construcción. </a:t>
            </a:r>
          </a:p>
          <a:p>
            <a:r>
              <a:rPr lang="es-ES" sz="2400" dirty="0" smtClean="0"/>
              <a:t>No hay, por lo tanto, acción que se pierda o que perezca y los justos, aún en su muerte, poseen la vida.</a:t>
            </a:r>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696200" cy="4800600"/>
          </a:xfrm>
        </p:spPr>
        <p:txBody>
          <a:bodyPr/>
          <a:lstStyle/>
          <a:p>
            <a:pPr>
              <a:buNone/>
            </a:pPr>
            <a:r>
              <a:rPr lang="es-CO" sz="2400" b="1" dirty="0" smtClean="0">
                <a:hlinkClick r:id="rId4"/>
              </a:rPr>
              <a:t>47:29</a:t>
            </a:r>
            <a:r>
              <a:rPr lang="es-CO" sz="2400" dirty="0" smtClean="0"/>
              <a:t>   </a:t>
            </a:r>
            <a:r>
              <a:rPr lang="es-CO" sz="2400" dirty="0" err="1" smtClean="0"/>
              <a:t>Vayikrevu</a:t>
            </a:r>
            <a:r>
              <a:rPr lang="es-CO" sz="2400" dirty="0" smtClean="0"/>
              <a:t> </a:t>
            </a:r>
            <a:r>
              <a:rPr lang="es-CO" sz="2400" dirty="0" err="1" smtClean="0"/>
              <a:t>yemey</a:t>
            </a:r>
            <a:r>
              <a:rPr lang="es-CO" sz="2400" dirty="0" smtClean="0"/>
              <a:t> </a:t>
            </a:r>
            <a:r>
              <a:rPr lang="es-CO" sz="2400" dirty="0" err="1" smtClean="0"/>
              <a:t>Yisra'el</a:t>
            </a:r>
            <a:r>
              <a:rPr lang="es-CO" sz="2400" dirty="0" smtClean="0"/>
              <a:t> </a:t>
            </a:r>
            <a:r>
              <a:rPr lang="es-CO" sz="2400" dirty="0" err="1" smtClean="0"/>
              <a:t>lamut</a:t>
            </a:r>
            <a:r>
              <a:rPr lang="es-CO" sz="2400" dirty="0" smtClean="0"/>
              <a:t> </a:t>
            </a:r>
            <a:r>
              <a:rPr lang="es-CO" sz="2400" dirty="0" err="1" smtClean="0"/>
              <a:t>vayikra</a:t>
            </a:r>
            <a:r>
              <a:rPr lang="es-CO" sz="2400" dirty="0" smtClean="0"/>
              <a:t> </a:t>
            </a:r>
            <a:r>
              <a:rPr lang="es-CO" sz="2400" dirty="0" err="1" smtClean="0"/>
              <a:t>liveno</a:t>
            </a:r>
            <a:r>
              <a:rPr lang="es-CO" sz="2400" dirty="0" smtClean="0"/>
              <a:t> le-Yosef </a:t>
            </a:r>
            <a:r>
              <a:rPr lang="es-CO" sz="2400" dirty="0" err="1" smtClean="0"/>
              <a:t>vayomer</a:t>
            </a:r>
            <a:r>
              <a:rPr lang="es-CO" sz="2400" dirty="0" smtClean="0"/>
              <a:t> lo </a:t>
            </a:r>
            <a:r>
              <a:rPr lang="es-CO" sz="2400" dirty="0" err="1" smtClean="0"/>
              <a:t>im-na</a:t>
            </a:r>
            <a:r>
              <a:rPr lang="es-CO" sz="2400" dirty="0" smtClean="0"/>
              <a:t> </a:t>
            </a:r>
            <a:r>
              <a:rPr lang="es-CO" sz="2400" dirty="0" err="1" smtClean="0"/>
              <a:t>matsati</a:t>
            </a:r>
            <a:r>
              <a:rPr lang="es-CO" sz="2400" dirty="0" smtClean="0"/>
              <a:t> </a:t>
            </a:r>
            <a:r>
              <a:rPr lang="es-CO" sz="2400" dirty="0" err="1" smtClean="0"/>
              <a:t>jen</a:t>
            </a:r>
            <a:r>
              <a:rPr lang="es-CO" sz="2400" dirty="0" smtClean="0"/>
              <a:t> </a:t>
            </a:r>
            <a:r>
              <a:rPr lang="es-CO" sz="2400" dirty="0" err="1" smtClean="0"/>
              <a:t>be'eyneyja</a:t>
            </a:r>
            <a:r>
              <a:rPr lang="es-CO" sz="2400" dirty="0" smtClean="0"/>
              <a:t> </a:t>
            </a:r>
            <a:r>
              <a:rPr lang="es-CO" sz="2400" dirty="0" err="1" smtClean="0"/>
              <a:t>sim-na</a:t>
            </a:r>
            <a:r>
              <a:rPr lang="es-CO" sz="2400" dirty="0" smtClean="0"/>
              <a:t> </a:t>
            </a:r>
            <a:r>
              <a:rPr lang="es-CO" sz="2400" dirty="0" err="1" smtClean="0"/>
              <a:t>yadeja</a:t>
            </a:r>
            <a:r>
              <a:rPr lang="es-CO" sz="2400" dirty="0" smtClean="0"/>
              <a:t> </a:t>
            </a:r>
            <a:r>
              <a:rPr lang="es-CO" sz="2400" dirty="0" err="1" smtClean="0"/>
              <a:t>tajat</a:t>
            </a:r>
            <a:r>
              <a:rPr lang="es-CO" sz="2400" dirty="0" smtClean="0"/>
              <a:t> </a:t>
            </a:r>
            <a:r>
              <a:rPr lang="es-CO" sz="2400" dirty="0" err="1" smtClean="0"/>
              <a:t>yereji</a:t>
            </a:r>
            <a:r>
              <a:rPr lang="es-CO" sz="2400" dirty="0" smtClean="0"/>
              <a:t> </a:t>
            </a:r>
            <a:r>
              <a:rPr lang="es-CO" sz="2400" dirty="0" err="1" smtClean="0"/>
              <a:t>ve'asita</a:t>
            </a:r>
            <a:r>
              <a:rPr lang="es-CO" sz="2400" dirty="0" smtClean="0"/>
              <a:t> </a:t>
            </a:r>
            <a:r>
              <a:rPr lang="es-CO" sz="2400" dirty="0" err="1" smtClean="0"/>
              <a:t>imadi</a:t>
            </a:r>
            <a:r>
              <a:rPr lang="es-CO" sz="2400" dirty="0" smtClean="0"/>
              <a:t> jesed </a:t>
            </a:r>
            <a:r>
              <a:rPr lang="es-CO" sz="2400" dirty="0" err="1" smtClean="0"/>
              <a:t>ve'emet</a:t>
            </a:r>
            <a:r>
              <a:rPr lang="es-CO" sz="2400" dirty="0" smtClean="0"/>
              <a:t> al-</a:t>
            </a:r>
            <a:r>
              <a:rPr lang="es-CO" sz="2400" dirty="0" err="1" smtClean="0"/>
              <a:t>na</a:t>
            </a:r>
            <a:r>
              <a:rPr lang="es-CO" sz="2400" dirty="0" smtClean="0"/>
              <a:t> </a:t>
            </a:r>
            <a:r>
              <a:rPr lang="es-CO" sz="2400" dirty="0" err="1" smtClean="0"/>
              <a:t>tikbereni</a:t>
            </a:r>
            <a:r>
              <a:rPr lang="es-CO" sz="2400" dirty="0" smtClean="0"/>
              <a:t> </a:t>
            </a:r>
            <a:r>
              <a:rPr lang="es-CO" sz="2400" dirty="0" err="1" smtClean="0"/>
              <a:t>beMitsrayim</a:t>
            </a:r>
            <a:r>
              <a:rPr lang="es-CO" sz="2400" dirty="0" smtClean="0"/>
              <a:t>. </a:t>
            </a:r>
          </a:p>
          <a:p>
            <a:pPr>
              <a:buNone/>
            </a:pPr>
            <a:r>
              <a:rPr lang="es-CO" sz="2400" i="1" dirty="0" smtClean="0"/>
              <a:t>Y se acercaron los días en que Israel había de morir, y llamó a su hijo José y le dijo: Si es que he hallado gracia a tus ojos, te ruego que pongas tu mano debajo de mi muslo y uses conmigo </a:t>
            </a:r>
            <a:r>
              <a:rPr lang="es-CO" sz="2400" i="1" dirty="0" smtClean="0">
                <a:hlinkClick r:id="" action="ppaction://hlinkfile"/>
              </a:rPr>
              <a:t>merced y verdad. </a:t>
            </a:r>
            <a:r>
              <a:rPr lang="es-CO" sz="2400" i="1" dirty="0" smtClean="0"/>
              <a:t> Te ruego no me sepultes en Egipto,</a:t>
            </a:r>
          </a:p>
          <a:p>
            <a:pPr>
              <a:buNone/>
            </a:pPr>
            <a:r>
              <a:rPr lang="es-CO" sz="2400" dirty="0" smtClean="0"/>
              <a:t>Como vemos el pacto antiguo era colocar la mano debajo del muslo, en la parte cercana al Pacto de Abraham.</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609600" y="1600200"/>
            <a:ext cx="7315200" cy="4800600"/>
          </a:xfrm>
        </p:spPr>
        <p:txBody>
          <a:bodyPr/>
          <a:lstStyle/>
          <a:p>
            <a:pPr>
              <a:buNone/>
            </a:pPr>
            <a:r>
              <a:rPr lang="es-ES" sz="2400" dirty="0" smtClean="0"/>
              <a:t>Jacob, antes de morir, pidió a su hijo José que hiciese con él "merced y verdad". </a:t>
            </a:r>
          </a:p>
          <a:p>
            <a:pPr>
              <a:buNone/>
            </a:pPr>
            <a:r>
              <a:rPr lang="es-ES" sz="2400" dirty="0" smtClean="0"/>
              <a:t>Los rabinos dedujeron de estas palabras que sólo la merced que se hace con los muertos es la verdadera, sobre todo si se practica con las personas sin recursos y sin parientes, ya que no existe posibilidad de recibir de ellos ninguna retribución, puesto que están muertos.</a:t>
            </a:r>
          </a:p>
          <a:p>
            <a:pPr>
              <a:buNone/>
            </a:pPr>
            <a:endParaRPr lang="en-US"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hlinkClick r:id="rId4"/>
              </a:rPr>
              <a:t>48:8</a:t>
            </a:r>
            <a:r>
              <a:rPr lang="es-CO" sz="2400" dirty="0" smtClean="0"/>
              <a:t>   </a:t>
            </a:r>
            <a:r>
              <a:rPr lang="es-CO" sz="2400" dirty="0" err="1" smtClean="0"/>
              <a:t>Vayar</a:t>
            </a:r>
            <a:r>
              <a:rPr lang="es-CO" sz="2400" dirty="0" smtClean="0"/>
              <a:t> </a:t>
            </a:r>
            <a:r>
              <a:rPr lang="es-CO" sz="2400" dirty="0" err="1" smtClean="0"/>
              <a:t>Yisra'el</a:t>
            </a:r>
            <a:r>
              <a:rPr lang="es-CO" sz="2400" dirty="0" smtClean="0"/>
              <a:t> et-</a:t>
            </a:r>
            <a:r>
              <a:rPr lang="es-CO" sz="2400" dirty="0" err="1" smtClean="0"/>
              <a:t>beney</a:t>
            </a:r>
            <a:r>
              <a:rPr lang="es-CO" sz="2400" dirty="0" smtClean="0"/>
              <a:t> Yosef </a:t>
            </a:r>
            <a:r>
              <a:rPr lang="es-CO" sz="2400" dirty="0" err="1" smtClean="0"/>
              <a:t>vayomer</a:t>
            </a:r>
            <a:r>
              <a:rPr lang="es-CO" sz="2400" dirty="0" smtClean="0"/>
              <a:t> mi-</a:t>
            </a:r>
            <a:r>
              <a:rPr lang="es-CO" sz="2400" dirty="0" err="1" smtClean="0"/>
              <a:t>eleh</a:t>
            </a:r>
            <a:r>
              <a:rPr lang="es-CO" sz="2400" dirty="0" smtClean="0"/>
              <a:t>. </a:t>
            </a:r>
          </a:p>
          <a:p>
            <a:r>
              <a:rPr lang="es-CO" sz="2400" i="1" dirty="0" smtClean="0"/>
              <a:t>Y vio Israel a los hijos de José y dijo: ¿Quienes son estos?</a:t>
            </a:r>
          </a:p>
          <a:p>
            <a:r>
              <a:rPr lang="es-CO" sz="2400" dirty="0" smtClean="0"/>
              <a:t>Curiosamente, el verso 10 dice:</a:t>
            </a:r>
          </a:p>
          <a:p>
            <a:r>
              <a:rPr lang="es-CO" sz="2400" b="1" dirty="0" smtClean="0">
                <a:hlinkClick r:id="rId5"/>
              </a:rPr>
              <a:t>48:10</a:t>
            </a:r>
            <a:r>
              <a:rPr lang="es-CO" sz="2400" dirty="0" smtClean="0"/>
              <a:t>   </a:t>
            </a:r>
            <a:r>
              <a:rPr lang="es-CO" sz="2400" dirty="0" err="1" smtClean="0"/>
              <a:t>Ve'eyney</a:t>
            </a:r>
            <a:r>
              <a:rPr lang="es-CO" sz="2400" dirty="0" smtClean="0"/>
              <a:t> </a:t>
            </a:r>
            <a:r>
              <a:rPr lang="es-CO" sz="2400" dirty="0" err="1" smtClean="0"/>
              <a:t>Yisra'el</a:t>
            </a:r>
            <a:r>
              <a:rPr lang="es-CO" sz="2400" dirty="0" smtClean="0"/>
              <a:t> </a:t>
            </a:r>
            <a:r>
              <a:rPr lang="es-CO" sz="2400" dirty="0" err="1" smtClean="0"/>
              <a:t>kavdu</a:t>
            </a:r>
            <a:r>
              <a:rPr lang="es-CO" sz="2400" dirty="0" smtClean="0"/>
              <a:t> </a:t>
            </a:r>
            <a:r>
              <a:rPr lang="es-CO" sz="2400" dirty="0" err="1" smtClean="0"/>
              <a:t>mizoken</a:t>
            </a:r>
            <a:r>
              <a:rPr lang="es-CO" sz="2400" dirty="0" smtClean="0"/>
              <a:t> lo </a:t>
            </a:r>
            <a:r>
              <a:rPr lang="es-CO" sz="2400" dirty="0" err="1" smtClean="0"/>
              <a:t>yujal</a:t>
            </a:r>
            <a:r>
              <a:rPr lang="es-CO" sz="2400" dirty="0" smtClean="0"/>
              <a:t> </a:t>
            </a:r>
            <a:r>
              <a:rPr lang="es-CO" sz="2400" dirty="0" err="1" smtClean="0"/>
              <a:t>lir'ot</a:t>
            </a:r>
            <a:r>
              <a:rPr lang="es-CO" sz="2400" dirty="0" smtClean="0"/>
              <a:t> </a:t>
            </a:r>
            <a:r>
              <a:rPr lang="es-CO" sz="2400" dirty="0" err="1" smtClean="0"/>
              <a:t>vayagesh</a:t>
            </a:r>
            <a:r>
              <a:rPr lang="es-CO" sz="2400" dirty="0" smtClean="0"/>
              <a:t> </a:t>
            </a:r>
            <a:r>
              <a:rPr lang="es-CO" sz="2400" dirty="0" err="1" smtClean="0"/>
              <a:t>otam</a:t>
            </a:r>
            <a:r>
              <a:rPr lang="es-CO" sz="2400" dirty="0" smtClean="0"/>
              <a:t> </a:t>
            </a:r>
            <a:r>
              <a:rPr lang="es-CO" sz="2400" dirty="0" err="1" smtClean="0"/>
              <a:t>elav</a:t>
            </a:r>
            <a:r>
              <a:rPr lang="es-CO" sz="2400" dirty="0" smtClean="0"/>
              <a:t> </a:t>
            </a:r>
            <a:r>
              <a:rPr lang="es-CO" sz="2400" dirty="0" err="1" smtClean="0"/>
              <a:t>vayishak</a:t>
            </a:r>
            <a:r>
              <a:rPr lang="es-CO" sz="2400" dirty="0" smtClean="0"/>
              <a:t> </a:t>
            </a:r>
            <a:r>
              <a:rPr lang="es-CO" sz="2400" dirty="0" err="1" smtClean="0"/>
              <a:t>lahem</a:t>
            </a:r>
            <a:r>
              <a:rPr lang="es-CO" sz="2400" dirty="0" smtClean="0"/>
              <a:t> </a:t>
            </a:r>
            <a:r>
              <a:rPr lang="es-CO" sz="2400" dirty="0" err="1" smtClean="0"/>
              <a:t>vayejabek</a:t>
            </a:r>
            <a:r>
              <a:rPr lang="es-CO" sz="2400" dirty="0" smtClean="0"/>
              <a:t> </a:t>
            </a:r>
            <a:r>
              <a:rPr lang="es-CO" sz="2400" dirty="0" err="1" smtClean="0"/>
              <a:t>lahem</a:t>
            </a:r>
            <a:r>
              <a:rPr lang="es-CO" sz="2400" dirty="0" smtClean="0"/>
              <a:t>.</a:t>
            </a:r>
          </a:p>
          <a:p>
            <a:r>
              <a:rPr lang="es-CO" sz="2400" i="1" dirty="0" smtClean="0"/>
              <a:t>Y los ojos de Israel estaban oscurecidos por la vejez; </a:t>
            </a:r>
            <a:r>
              <a:rPr lang="es-CO" sz="2400" i="1" dirty="0" smtClean="0">
                <a:solidFill>
                  <a:srgbClr val="FF0000"/>
                </a:solidFill>
              </a:rPr>
              <a:t>ya no podía ver. </a:t>
            </a:r>
            <a:r>
              <a:rPr lang="es-CO" sz="2400" i="1" dirty="0" smtClean="0"/>
              <a:t> José, pues, los hizo llegar a el, y el les besó y les abrazó.</a:t>
            </a:r>
          </a:p>
          <a:p>
            <a:r>
              <a:rPr lang="es-CO" sz="2400" dirty="0" smtClean="0"/>
              <a:t>Quiere decir que no los podía ver claramente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609600" y="1600200"/>
            <a:ext cx="7620000" cy="4800600"/>
          </a:xfrm>
        </p:spPr>
        <p:txBody>
          <a:bodyPr/>
          <a:lstStyle/>
          <a:p>
            <a:r>
              <a:rPr lang="es-CO" sz="2400" dirty="0" smtClean="0"/>
              <a:t>Es curioso encontrar que Yacob tiene en cuenta al ángel para declarar su bendición:</a:t>
            </a:r>
          </a:p>
          <a:p>
            <a:r>
              <a:rPr lang="es-CO" sz="2400" b="1" dirty="0" smtClean="0">
                <a:hlinkClick r:id="rId4"/>
              </a:rPr>
              <a:t>48:15</a:t>
            </a:r>
            <a:r>
              <a:rPr lang="es-CO" sz="2400" dirty="0" smtClean="0"/>
              <a:t>   </a:t>
            </a:r>
            <a:r>
              <a:rPr lang="es-CO" sz="2400" dirty="0" err="1" smtClean="0"/>
              <a:t>Vayevarej</a:t>
            </a:r>
            <a:r>
              <a:rPr lang="es-CO" sz="2400" dirty="0" smtClean="0"/>
              <a:t> et-Yosef </a:t>
            </a:r>
            <a:r>
              <a:rPr lang="es-CO" sz="2400" dirty="0" err="1" smtClean="0"/>
              <a:t>vayomar</a:t>
            </a:r>
            <a:r>
              <a:rPr lang="es-CO" sz="2400" dirty="0" smtClean="0"/>
              <a:t> </a:t>
            </a:r>
            <a:r>
              <a:rPr lang="es-CO" sz="2400" dirty="0" err="1" smtClean="0"/>
              <a:t>ha'Elohim</a:t>
            </a:r>
            <a:r>
              <a:rPr lang="es-CO" sz="2400" dirty="0" smtClean="0"/>
              <a:t> asher </a:t>
            </a:r>
            <a:r>
              <a:rPr lang="es-CO" sz="2400" dirty="0" err="1" smtClean="0"/>
              <a:t>hithaleju</a:t>
            </a:r>
            <a:r>
              <a:rPr lang="es-CO" sz="2400" dirty="0" smtClean="0"/>
              <a:t> </a:t>
            </a:r>
            <a:r>
              <a:rPr lang="es-CO" sz="2400" dirty="0" err="1" smtClean="0"/>
              <a:t>avotay</a:t>
            </a:r>
            <a:r>
              <a:rPr lang="es-CO" sz="2400" dirty="0" smtClean="0"/>
              <a:t> </a:t>
            </a:r>
            <a:r>
              <a:rPr lang="es-CO" sz="2400" dirty="0" err="1" smtClean="0"/>
              <a:t>lefanav</a:t>
            </a:r>
            <a:r>
              <a:rPr lang="es-CO" sz="2400" dirty="0" smtClean="0"/>
              <a:t> Avraham </a:t>
            </a:r>
            <a:r>
              <a:rPr lang="es-CO" sz="2400" dirty="0" err="1" smtClean="0"/>
              <a:t>veYitsjak</a:t>
            </a:r>
            <a:r>
              <a:rPr lang="es-CO" sz="2400" dirty="0" smtClean="0"/>
              <a:t> </a:t>
            </a:r>
            <a:r>
              <a:rPr lang="es-CO" sz="2400" dirty="0" err="1" smtClean="0"/>
              <a:t>ha'Elohim</a:t>
            </a:r>
            <a:r>
              <a:rPr lang="es-CO" sz="2400" dirty="0" smtClean="0"/>
              <a:t> </a:t>
            </a:r>
            <a:r>
              <a:rPr lang="es-CO" sz="2400" dirty="0" err="1" smtClean="0"/>
              <a:t>haRo'eh</a:t>
            </a:r>
            <a:r>
              <a:rPr lang="es-CO" sz="2400" dirty="0" smtClean="0"/>
              <a:t> </a:t>
            </a:r>
            <a:r>
              <a:rPr lang="es-CO" sz="2400" dirty="0" err="1" smtClean="0"/>
              <a:t>oti</a:t>
            </a:r>
            <a:r>
              <a:rPr lang="es-CO" sz="2400" dirty="0" smtClean="0"/>
              <a:t> </a:t>
            </a:r>
            <a:r>
              <a:rPr lang="es-CO" sz="2400" dirty="0" err="1" smtClean="0"/>
              <a:t>me'odi</a:t>
            </a:r>
            <a:r>
              <a:rPr lang="es-CO" sz="2400" dirty="0" smtClean="0"/>
              <a:t> ad-</a:t>
            </a:r>
            <a:r>
              <a:rPr lang="es-CO" sz="2400" dirty="0" err="1" smtClean="0"/>
              <a:t>hayom</a:t>
            </a:r>
            <a:r>
              <a:rPr lang="es-CO" sz="2400" dirty="0" smtClean="0"/>
              <a:t> </a:t>
            </a:r>
            <a:r>
              <a:rPr lang="es-CO" sz="2400" dirty="0" err="1" smtClean="0"/>
              <a:t>hazeh</a:t>
            </a:r>
            <a:r>
              <a:rPr lang="es-CO" sz="2400" dirty="0" smtClean="0"/>
              <a:t>. </a:t>
            </a:r>
          </a:p>
          <a:p>
            <a:r>
              <a:rPr lang="es-CO" sz="2400" i="1" dirty="0" smtClean="0"/>
              <a:t>Y </a:t>
            </a:r>
            <a:r>
              <a:rPr lang="es-CO" sz="2400" i="1" dirty="0" smtClean="0">
                <a:solidFill>
                  <a:srgbClr val="FF0000"/>
                </a:solidFill>
              </a:rPr>
              <a:t>bendijo a José </a:t>
            </a:r>
            <a:r>
              <a:rPr lang="es-CO" sz="2400" i="1" dirty="0" smtClean="0"/>
              <a:t> y le dijo: El Dios delante de quien anduvieron mis padres, Abraham e Isaac; el Dios que me ha sustentado desde que existo hasta el día de hoy;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609600" y="1600200"/>
            <a:ext cx="7620000" cy="4800600"/>
          </a:xfrm>
        </p:spPr>
        <p:txBody>
          <a:bodyPr/>
          <a:lstStyle/>
          <a:p>
            <a:r>
              <a:rPr lang="es-CO" sz="2400" b="1" dirty="0" smtClean="0">
                <a:hlinkClick r:id="rId4"/>
              </a:rPr>
              <a:t>48:16</a:t>
            </a:r>
            <a:r>
              <a:rPr lang="es-CO" sz="2400" dirty="0" smtClean="0"/>
              <a:t>   </a:t>
            </a:r>
            <a:r>
              <a:rPr lang="es-CO" sz="2400" dirty="0" err="1" smtClean="0"/>
              <a:t>Hamal'aj</a:t>
            </a:r>
            <a:r>
              <a:rPr lang="es-CO" sz="2400" dirty="0" smtClean="0"/>
              <a:t> </a:t>
            </a:r>
            <a:r>
              <a:rPr lang="es-CO" sz="2400" dirty="0" err="1" smtClean="0"/>
              <a:t>hago'el</a:t>
            </a:r>
            <a:r>
              <a:rPr lang="es-CO" sz="2400" dirty="0" smtClean="0"/>
              <a:t> </a:t>
            </a:r>
            <a:r>
              <a:rPr lang="es-CO" sz="2400" dirty="0" err="1" smtClean="0"/>
              <a:t>oti</a:t>
            </a:r>
            <a:r>
              <a:rPr lang="es-CO" sz="2400" dirty="0" smtClean="0"/>
              <a:t> </a:t>
            </a:r>
            <a:r>
              <a:rPr lang="es-CO" sz="2400" dirty="0" err="1" smtClean="0"/>
              <a:t>mikol-ra</a:t>
            </a:r>
            <a:r>
              <a:rPr lang="es-CO" sz="2400" dirty="0" smtClean="0"/>
              <a:t> </a:t>
            </a:r>
            <a:r>
              <a:rPr lang="es-CO" sz="2400" dirty="0" err="1" smtClean="0"/>
              <a:t>yevarej</a:t>
            </a:r>
            <a:r>
              <a:rPr lang="es-CO" sz="2400" dirty="0" smtClean="0"/>
              <a:t> et-</a:t>
            </a:r>
            <a:r>
              <a:rPr lang="es-CO" sz="2400" dirty="0" err="1" smtClean="0"/>
              <a:t>hane'arim</a:t>
            </a:r>
            <a:r>
              <a:rPr lang="es-CO" sz="2400" dirty="0" smtClean="0"/>
              <a:t> </a:t>
            </a:r>
            <a:r>
              <a:rPr lang="es-CO" sz="2400" dirty="0" err="1" smtClean="0"/>
              <a:t>veyikare</a:t>
            </a:r>
            <a:r>
              <a:rPr lang="es-CO" sz="2400" dirty="0" smtClean="0"/>
              <a:t> </a:t>
            </a:r>
            <a:r>
              <a:rPr lang="es-CO" sz="2400" dirty="0" err="1" smtClean="0"/>
              <a:t>vahem</a:t>
            </a:r>
            <a:r>
              <a:rPr lang="es-CO" sz="2400" dirty="0" smtClean="0"/>
              <a:t> </a:t>
            </a:r>
            <a:r>
              <a:rPr lang="es-CO" sz="2400" dirty="0" err="1" smtClean="0"/>
              <a:t>shemi</a:t>
            </a:r>
            <a:r>
              <a:rPr lang="es-CO" sz="2400" dirty="0" smtClean="0"/>
              <a:t> </a:t>
            </a:r>
            <a:r>
              <a:rPr lang="es-CO" sz="2400" dirty="0" err="1" smtClean="0"/>
              <a:t>veshem</a:t>
            </a:r>
            <a:r>
              <a:rPr lang="es-CO" sz="2400" dirty="0" smtClean="0"/>
              <a:t> </a:t>
            </a:r>
            <a:r>
              <a:rPr lang="es-CO" sz="2400" dirty="0" err="1" smtClean="0"/>
              <a:t>avotay</a:t>
            </a:r>
            <a:r>
              <a:rPr lang="es-CO" sz="2400" dirty="0" smtClean="0"/>
              <a:t> Avraham </a:t>
            </a:r>
            <a:r>
              <a:rPr lang="es-CO" sz="2400" dirty="0" err="1" smtClean="0"/>
              <a:t>veYitsjak</a:t>
            </a:r>
            <a:r>
              <a:rPr lang="es-CO" sz="2400" dirty="0" smtClean="0"/>
              <a:t> </a:t>
            </a:r>
            <a:r>
              <a:rPr lang="es-CO" sz="2400" dirty="0" err="1" smtClean="0"/>
              <a:t>veyidgu</a:t>
            </a:r>
            <a:r>
              <a:rPr lang="es-CO" sz="2400" dirty="0" smtClean="0"/>
              <a:t> </a:t>
            </a:r>
            <a:r>
              <a:rPr lang="es-CO" sz="2400" dirty="0" err="1" smtClean="0"/>
              <a:t>larov</a:t>
            </a:r>
            <a:r>
              <a:rPr lang="es-CO" sz="2400" dirty="0" smtClean="0"/>
              <a:t> </a:t>
            </a:r>
            <a:r>
              <a:rPr lang="es-CO" sz="2400" dirty="0" err="1" smtClean="0"/>
              <a:t>bekerev</a:t>
            </a:r>
            <a:r>
              <a:rPr lang="es-CO" sz="2400" dirty="0" smtClean="0"/>
              <a:t> </a:t>
            </a:r>
            <a:r>
              <a:rPr lang="es-CO" sz="2400" dirty="0" err="1" smtClean="0"/>
              <a:t>ha'arets</a:t>
            </a:r>
            <a:r>
              <a:rPr lang="es-CO" sz="2400" dirty="0" smtClean="0"/>
              <a:t>. </a:t>
            </a:r>
          </a:p>
          <a:p>
            <a:r>
              <a:rPr lang="es-CO" sz="2400" i="1" dirty="0" smtClean="0"/>
              <a:t>el ángel que me rescató de todo mal, bendiga a los muchachos; y que sea puesto en ellos mi nombre, y </a:t>
            </a:r>
            <a:r>
              <a:rPr lang="es-CO" sz="2400" i="1" dirty="0" smtClean="0">
                <a:solidFill>
                  <a:srgbClr val="FF0000"/>
                </a:solidFill>
              </a:rPr>
              <a:t>el nombre de mis padres, </a:t>
            </a:r>
            <a:r>
              <a:rPr lang="es-CO" sz="2400" i="1" dirty="0" smtClean="0"/>
              <a:t> Abraham e Isaac, y que se multipliquen como los peces, en medio de la tierra.</a:t>
            </a:r>
          </a:p>
          <a:p>
            <a:r>
              <a:rPr lang="es-CO" sz="2400" dirty="0" smtClean="0"/>
              <a:t>Esta bendición también es para José directamente.</a:t>
            </a:r>
          </a:p>
          <a:p>
            <a:r>
              <a:rPr lang="es-CO" sz="2400" dirty="0" smtClean="0"/>
              <a:t>Las palabras de bendición que Jacob pronunció sobre los hijos de José, contienen una profunda advertencia para los descendientes de Israel: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609600" y="1600200"/>
            <a:ext cx="7620000" cy="4800600"/>
          </a:xfrm>
        </p:spPr>
        <p:txBody>
          <a:bodyPr/>
          <a:lstStyle/>
          <a:p>
            <a:r>
              <a:rPr lang="es-CO" sz="2400" i="1" dirty="0" smtClean="0"/>
              <a:t>"Que sea puesto en ellos mi nombre y el nombre de mis padres Abraham e Isaac"; </a:t>
            </a:r>
          </a:p>
          <a:p>
            <a:r>
              <a:rPr lang="es-CO" sz="2400" dirty="0" smtClean="0"/>
              <a:t>Esto quiere decir: que sus virtudes hagan recordar las virtudes de sus antepasados; </a:t>
            </a:r>
          </a:p>
          <a:p>
            <a:r>
              <a:rPr lang="es-CO" sz="2400" dirty="0" smtClean="0"/>
              <a:t>Que por sus actos sean benditos sus progenitores; </a:t>
            </a:r>
          </a:p>
          <a:p>
            <a:r>
              <a:rPr lang="es-CO" sz="2400" dirty="0" smtClean="0"/>
              <a:t>Y que sean dignos del nombre de descendientes de Abraham, Isaac y Jacob que llevan, que lo honren y lo respeten.</a:t>
            </a:r>
          </a:p>
          <a:p>
            <a:endParaRPr lang="es-CO"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48:17</a:t>
            </a:r>
            <a:r>
              <a:rPr lang="es-CO" sz="2400" dirty="0" smtClean="0"/>
              <a:t>    </a:t>
            </a:r>
            <a:r>
              <a:rPr lang="es-CO" sz="2400" dirty="0" err="1" smtClean="0"/>
              <a:t>Vayar</a:t>
            </a:r>
            <a:r>
              <a:rPr lang="es-CO" sz="2400" dirty="0" smtClean="0"/>
              <a:t> Yosef ki-</a:t>
            </a:r>
            <a:r>
              <a:rPr lang="es-CO" sz="2400" dirty="0" err="1" smtClean="0"/>
              <a:t>yashit</a:t>
            </a:r>
            <a:r>
              <a:rPr lang="es-CO" sz="2400" dirty="0" smtClean="0"/>
              <a:t> </a:t>
            </a:r>
            <a:r>
              <a:rPr lang="es-CO" sz="2400" dirty="0" err="1" smtClean="0"/>
              <a:t>aviv</a:t>
            </a:r>
            <a:r>
              <a:rPr lang="es-CO" sz="2400" dirty="0" smtClean="0"/>
              <a:t> </a:t>
            </a:r>
            <a:r>
              <a:rPr lang="es-CO" sz="2400" dirty="0" err="1" smtClean="0"/>
              <a:t>yad-yemino</a:t>
            </a:r>
            <a:r>
              <a:rPr lang="es-CO" sz="2400" dirty="0" smtClean="0"/>
              <a:t> al-</a:t>
            </a:r>
            <a:r>
              <a:rPr lang="es-CO" sz="2400" dirty="0" err="1" smtClean="0"/>
              <a:t>rosh</a:t>
            </a:r>
            <a:r>
              <a:rPr lang="es-CO" sz="2400" dirty="0" smtClean="0"/>
              <a:t> </a:t>
            </a:r>
            <a:r>
              <a:rPr lang="es-CO" sz="2400" dirty="0" err="1" smtClean="0"/>
              <a:t>Efrayim</a:t>
            </a:r>
            <a:r>
              <a:rPr lang="es-CO" sz="2400" dirty="0" smtClean="0"/>
              <a:t> </a:t>
            </a:r>
            <a:r>
              <a:rPr lang="es-CO" sz="2400" dirty="0" err="1" smtClean="0"/>
              <a:t>vayera</a:t>
            </a:r>
            <a:r>
              <a:rPr lang="es-CO" sz="2400" dirty="0" smtClean="0"/>
              <a:t> </a:t>
            </a:r>
            <a:r>
              <a:rPr lang="es-CO" sz="2400" dirty="0" err="1" smtClean="0"/>
              <a:t>be'eynav</a:t>
            </a:r>
            <a:r>
              <a:rPr lang="es-CO" sz="2400" dirty="0" smtClean="0"/>
              <a:t> </a:t>
            </a:r>
            <a:r>
              <a:rPr lang="es-CO" sz="2400" dirty="0" err="1" smtClean="0"/>
              <a:t>vayitmoj</a:t>
            </a:r>
            <a:r>
              <a:rPr lang="es-CO" sz="2400" dirty="0" smtClean="0"/>
              <a:t> </a:t>
            </a:r>
            <a:r>
              <a:rPr lang="es-CO" sz="2400" dirty="0" err="1" smtClean="0"/>
              <a:t>yad-aviv</a:t>
            </a:r>
            <a:r>
              <a:rPr lang="es-CO" sz="2400" dirty="0" smtClean="0"/>
              <a:t> </a:t>
            </a:r>
            <a:r>
              <a:rPr lang="es-CO" sz="2400" dirty="0" err="1" smtClean="0"/>
              <a:t>lehasir</a:t>
            </a:r>
            <a:r>
              <a:rPr lang="es-CO" sz="2400" dirty="0" smtClean="0"/>
              <a:t> </a:t>
            </a:r>
            <a:r>
              <a:rPr lang="es-CO" sz="2400" dirty="0" err="1" smtClean="0"/>
              <a:t>otah</a:t>
            </a:r>
            <a:r>
              <a:rPr lang="es-CO" sz="2400" dirty="0" smtClean="0"/>
              <a:t> </a:t>
            </a:r>
            <a:r>
              <a:rPr lang="es-CO" sz="2400" dirty="0" err="1" smtClean="0"/>
              <a:t>me'al</a:t>
            </a:r>
            <a:r>
              <a:rPr lang="es-CO" sz="2400" dirty="0" smtClean="0"/>
              <a:t> </a:t>
            </a:r>
            <a:r>
              <a:rPr lang="es-CO" sz="2400" dirty="0" err="1" smtClean="0"/>
              <a:t>rosh-Efrayim</a:t>
            </a:r>
            <a:r>
              <a:rPr lang="es-CO" sz="2400" dirty="0" smtClean="0"/>
              <a:t> al-</a:t>
            </a:r>
            <a:r>
              <a:rPr lang="es-CO" sz="2400" dirty="0" err="1" smtClean="0"/>
              <a:t>rosh</a:t>
            </a:r>
            <a:r>
              <a:rPr lang="es-CO" sz="2400" dirty="0" smtClean="0"/>
              <a:t> </a:t>
            </a:r>
            <a:r>
              <a:rPr lang="es-CO" sz="2400" dirty="0" err="1" smtClean="0"/>
              <a:t>Menasheh</a:t>
            </a:r>
            <a:r>
              <a:rPr lang="es-CO" sz="2400" dirty="0" smtClean="0"/>
              <a:t>. </a:t>
            </a:r>
          </a:p>
          <a:p>
            <a:r>
              <a:rPr lang="es-CO" sz="2400" i="1" dirty="0" smtClean="0"/>
              <a:t>Y vio José que su padre ponía su mano derecha sobre la cabeza de Efraín y le pareció mal, y asió la mano de su padre para quitarla de sobre la cabeza de Efraín y colocarla </a:t>
            </a:r>
            <a:r>
              <a:rPr lang="es-CO" sz="2400" i="1" dirty="0" smtClean="0">
                <a:solidFill>
                  <a:srgbClr val="FF0000"/>
                </a:solidFill>
              </a:rPr>
              <a:t>sobre la cabeza de </a:t>
            </a:r>
            <a:r>
              <a:rPr lang="es-CO" sz="2400" i="1" dirty="0" err="1" smtClean="0">
                <a:solidFill>
                  <a:srgbClr val="FF0000"/>
                </a:solidFill>
              </a:rPr>
              <a:t>Manasé</a:t>
            </a:r>
            <a:r>
              <a:rPr lang="es-CO" sz="2400" i="1" dirty="0" smtClean="0">
                <a:solidFill>
                  <a:srgbClr val="FF0000"/>
                </a:solidFill>
              </a:rPr>
              <a:t>. </a:t>
            </a:r>
          </a:p>
          <a:p>
            <a:r>
              <a:rPr lang="es-CO" sz="2400" dirty="0" smtClean="0"/>
              <a:t>Según algunos exégetas, esto aconteció antes de que Jacob pronunciara la bendición.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48:18</a:t>
            </a:r>
            <a:r>
              <a:rPr lang="es-CO" sz="2400" dirty="0" smtClean="0"/>
              <a:t>   </a:t>
            </a:r>
            <a:r>
              <a:rPr lang="es-CO" sz="2400" dirty="0" err="1" smtClean="0"/>
              <a:t>Vayomer</a:t>
            </a:r>
            <a:r>
              <a:rPr lang="es-CO" sz="2400" dirty="0" smtClean="0"/>
              <a:t> Yosef el-</a:t>
            </a:r>
            <a:r>
              <a:rPr lang="es-CO" sz="2400" dirty="0" err="1" smtClean="0"/>
              <a:t>aviv</a:t>
            </a:r>
            <a:r>
              <a:rPr lang="es-CO" sz="2400" dirty="0" smtClean="0"/>
              <a:t> lo-</a:t>
            </a:r>
            <a:r>
              <a:rPr lang="es-CO" sz="2400" dirty="0" err="1" smtClean="0"/>
              <a:t>jen</a:t>
            </a:r>
            <a:r>
              <a:rPr lang="es-CO" sz="2400" dirty="0" smtClean="0"/>
              <a:t> </a:t>
            </a:r>
            <a:r>
              <a:rPr lang="es-CO" sz="2400" dirty="0" err="1" smtClean="0"/>
              <a:t>avi</a:t>
            </a:r>
            <a:r>
              <a:rPr lang="es-CO" sz="2400" dirty="0" smtClean="0"/>
              <a:t> ki-</a:t>
            </a:r>
            <a:r>
              <a:rPr lang="es-CO" sz="2400" dirty="0" err="1" smtClean="0"/>
              <a:t>zeh</a:t>
            </a:r>
            <a:r>
              <a:rPr lang="es-CO" sz="2400" dirty="0" smtClean="0"/>
              <a:t> </a:t>
            </a:r>
            <a:r>
              <a:rPr lang="es-CO" sz="2400" dirty="0" err="1" smtClean="0"/>
              <a:t>habejor</a:t>
            </a:r>
            <a:r>
              <a:rPr lang="es-CO" sz="2400" dirty="0" smtClean="0"/>
              <a:t> </a:t>
            </a:r>
            <a:r>
              <a:rPr lang="es-CO" sz="2400" dirty="0" err="1" smtClean="0"/>
              <a:t>sim</a:t>
            </a:r>
            <a:r>
              <a:rPr lang="es-CO" sz="2400" dirty="0" smtClean="0"/>
              <a:t> </a:t>
            </a:r>
            <a:r>
              <a:rPr lang="es-CO" sz="2400" dirty="0" err="1" smtClean="0"/>
              <a:t>yeminja</a:t>
            </a:r>
            <a:r>
              <a:rPr lang="es-CO" sz="2400" dirty="0" smtClean="0"/>
              <a:t> al-</a:t>
            </a:r>
            <a:r>
              <a:rPr lang="es-CO" sz="2400" dirty="0" err="1" smtClean="0"/>
              <a:t>rosho</a:t>
            </a:r>
            <a:r>
              <a:rPr lang="es-CO" sz="2400" dirty="0" smtClean="0"/>
              <a:t>. </a:t>
            </a:r>
          </a:p>
          <a:p>
            <a:r>
              <a:rPr lang="es-CO" sz="2400" i="1" dirty="0" smtClean="0"/>
              <a:t>Y dijo José a su padre: No me equivoque, padre mío, puesto que este es el primogénito; pon tu derecha sobre su cabeza. </a:t>
            </a:r>
          </a:p>
          <a:p>
            <a:r>
              <a:rPr lang="es-CO" sz="2400" b="1" dirty="0" smtClean="0">
                <a:hlinkClick r:id="rId5"/>
              </a:rPr>
              <a:t>48:19</a:t>
            </a:r>
            <a:r>
              <a:rPr lang="es-CO" sz="2400" dirty="0" smtClean="0"/>
              <a:t>   </a:t>
            </a:r>
            <a:r>
              <a:rPr lang="es-CO" sz="2400" dirty="0" err="1" smtClean="0"/>
              <a:t>Vayema'en</a:t>
            </a:r>
            <a:r>
              <a:rPr lang="es-CO" sz="2400" dirty="0" smtClean="0"/>
              <a:t> </a:t>
            </a:r>
            <a:r>
              <a:rPr lang="es-CO" sz="2400" dirty="0" err="1" smtClean="0"/>
              <a:t>aviv</a:t>
            </a:r>
            <a:r>
              <a:rPr lang="es-CO" sz="2400" dirty="0" smtClean="0"/>
              <a:t> </a:t>
            </a:r>
            <a:r>
              <a:rPr lang="es-CO" sz="2400" dirty="0" err="1" smtClean="0"/>
              <a:t>vayomer</a:t>
            </a:r>
            <a:r>
              <a:rPr lang="es-CO" sz="2400" dirty="0" smtClean="0"/>
              <a:t> </a:t>
            </a:r>
            <a:r>
              <a:rPr lang="es-CO" sz="2400" dirty="0" err="1" smtClean="0"/>
              <a:t>yadati</a:t>
            </a:r>
            <a:r>
              <a:rPr lang="es-CO" sz="2400" dirty="0" smtClean="0"/>
              <a:t> </a:t>
            </a:r>
            <a:r>
              <a:rPr lang="es-CO" sz="2400" dirty="0" err="1" smtClean="0"/>
              <a:t>vni</a:t>
            </a:r>
            <a:r>
              <a:rPr lang="es-CO" sz="2400" dirty="0" smtClean="0"/>
              <a:t> </a:t>
            </a:r>
            <a:r>
              <a:rPr lang="es-CO" sz="2400" dirty="0" err="1" smtClean="0"/>
              <a:t>yadati</a:t>
            </a:r>
            <a:r>
              <a:rPr lang="es-CO" sz="2400" dirty="0" smtClean="0"/>
              <a:t> </a:t>
            </a:r>
            <a:r>
              <a:rPr lang="es-CO" sz="2400" dirty="0" err="1" smtClean="0"/>
              <a:t>gam-hu</a:t>
            </a:r>
            <a:r>
              <a:rPr lang="es-CO" sz="2400" dirty="0" smtClean="0"/>
              <a:t> </a:t>
            </a:r>
            <a:r>
              <a:rPr lang="es-CO" sz="2400" dirty="0" err="1" smtClean="0"/>
              <a:t>yihyeh-le'am</a:t>
            </a:r>
            <a:r>
              <a:rPr lang="es-CO" sz="2400" dirty="0" smtClean="0"/>
              <a:t> </a:t>
            </a:r>
            <a:r>
              <a:rPr lang="es-CO" sz="2400" dirty="0" err="1" smtClean="0"/>
              <a:t>vegam-hu</a:t>
            </a:r>
            <a:r>
              <a:rPr lang="es-CO" sz="2400" dirty="0" smtClean="0"/>
              <a:t> </a:t>
            </a:r>
            <a:r>
              <a:rPr lang="es-CO" sz="2400" dirty="0" err="1" smtClean="0"/>
              <a:t>yigdal</a:t>
            </a:r>
            <a:r>
              <a:rPr lang="es-CO" sz="2400" dirty="0" smtClean="0"/>
              <a:t> </a:t>
            </a:r>
            <a:r>
              <a:rPr lang="es-CO" sz="2400" dirty="0" err="1" smtClean="0"/>
              <a:t>ve'ulam</a:t>
            </a:r>
            <a:r>
              <a:rPr lang="es-CO" sz="2400" dirty="0" smtClean="0"/>
              <a:t> </a:t>
            </a:r>
            <a:r>
              <a:rPr lang="es-CO" sz="2400" dirty="0" err="1" smtClean="0"/>
              <a:t>ajiv</a:t>
            </a:r>
            <a:r>
              <a:rPr lang="es-CO" sz="2400" dirty="0" smtClean="0"/>
              <a:t> </a:t>
            </a:r>
            <a:r>
              <a:rPr lang="es-CO" sz="2400" dirty="0" err="1" smtClean="0"/>
              <a:t>hakaton</a:t>
            </a:r>
            <a:r>
              <a:rPr lang="es-CO" sz="2400" dirty="0" smtClean="0"/>
              <a:t> </a:t>
            </a:r>
            <a:r>
              <a:rPr lang="es-CO" sz="2400" dirty="0" err="1" smtClean="0"/>
              <a:t>yigdal</a:t>
            </a:r>
            <a:r>
              <a:rPr lang="es-CO" sz="2400" dirty="0" smtClean="0"/>
              <a:t> </a:t>
            </a:r>
            <a:r>
              <a:rPr lang="es-CO" sz="2400" dirty="0" err="1" smtClean="0"/>
              <a:t>mimenu</a:t>
            </a:r>
            <a:r>
              <a:rPr lang="es-CO" sz="2400" dirty="0" smtClean="0"/>
              <a:t> </a:t>
            </a:r>
            <a:r>
              <a:rPr lang="es-CO" sz="2400" dirty="0" err="1" smtClean="0"/>
              <a:t>vezar'o</a:t>
            </a:r>
            <a:r>
              <a:rPr lang="es-CO" sz="2400" dirty="0" smtClean="0"/>
              <a:t> </a:t>
            </a:r>
            <a:r>
              <a:rPr lang="es-CO" sz="2400" dirty="0" err="1" smtClean="0"/>
              <a:t>yihyeh</a:t>
            </a:r>
            <a:r>
              <a:rPr lang="es-CO" sz="2400" dirty="0" smtClean="0"/>
              <a:t> </a:t>
            </a:r>
            <a:r>
              <a:rPr lang="es-CO" sz="2400" dirty="0" err="1" smtClean="0"/>
              <a:t>melo-hagoyim</a:t>
            </a:r>
            <a:r>
              <a:rPr lang="es-CO" sz="2400" dirty="0" smtClean="0"/>
              <a:t>. </a:t>
            </a:r>
          </a:p>
          <a:p>
            <a:r>
              <a:rPr lang="es-CO" sz="2400" i="1" dirty="0" smtClean="0"/>
              <a:t>Y rehusó su padre y dijo: Lo se, </a:t>
            </a:r>
            <a:r>
              <a:rPr lang="es-CO" sz="2400" i="1" dirty="0" smtClean="0">
                <a:solidFill>
                  <a:srgbClr val="FF0000"/>
                </a:solidFill>
              </a:rPr>
              <a:t>hijo mío, lo se; </a:t>
            </a:r>
            <a:r>
              <a:rPr lang="es-CO" sz="2400" i="1" dirty="0" smtClean="0"/>
              <a:t> este también vendrá a ser pueblo, y el también será grande; sin embargo su hermano menor será mas grande que el, y su descendencia vendrá a ser una multitud de familias.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48:22</a:t>
            </a:r>
            <a:r>
              <a:rPr lang="es-CO" sz="2400" dirty="0" smtClean="0"/>
              <a:t>   </a:t>
            </a:r>
            <a:r>
              <a:rPr lang="es-CO" sz="2400" dirty="0" err="1" smtClean="0"/>
              <a:t>Va'ani</a:t>
            </a:r>
            <a:r>
              <a:rPr lang="es-CO" sz="2400" dirty="0" smtClean="0"/>
              <a:t> </a:t>
            </a:r>
            <a:r>
              <a:rPr lang="es-CO" sz="2400" dirty="0" err="1" smtClean="0"/>
              <a:t>natati</a:t>
            </a:r>
            <a:r>
              <a:rPr lang="es-CO" sz="2400" dirty="0" smtClean="0"/>
              <a:t> leja </a:t>
            </a:r>
            <a:r>
              <a:rPr lang="es-CO" sz="2400" dirty="0" err="1" smtClean="0"/>
              <a:t>shjem</a:t>
            </a:r>
            <a:r>
              <a:rPr lang="es-CO" sz="2400" dirty="0" smtClean="0"/>
              <a:t> ajad al-</a:t>
            </a:r>
            <a:r>
              <a:rPr lang="es-CO" sz="2400" dirty="0" err="1" smtClean="0"/>
              <a:t>ajeyja</a:t>
            </a:r>
            <a:r>
              <a:rPr lang="es-CO" sz="2400" dirty="0" smtClean="0"/>
              <a:t> asher </a:t>
            </a:r>
            <a:r>
              <a:rPr lang="es-CO" sz="2400" dirty="0" err="1" smtClean="0"/>
              <a:t>lakajti</a:t>
            </a:r>
            <a:r>
              <a:rPr lang="es-CO" sz="2400" dirty="0" smtClean="0"/>
              <a:t> </a:t>
            </a:r>
            <a:r>
              <a:rPr lang="es-CO" sz="2400" dirty="0" err="1" smtClean="0"/>
              <a:t>miyad</a:t>
            </a:r>
            <a:r>
              <a:rPr lang="es-CO" sz="2400" dirty="0" smtClean="0"/>
              <a:t> </a:t>
            </a:r>
            <a:r>
              <a:rPr lang="es-CO" sz="2400" dirty="0" err="1" smtClean="0"/>
              <a:t>ha'Emori</a:t>
            </a:r>
            <a:r>
              <a:rPr lang="es-CO" sz="2400" dirty="0" smtClean="0"/>
              <a:t> </a:t>
            </a:r>
            <a:r>
              <a:rPr lang="es-CO" sz="2400" dirty="0" err="1" smtClean="0"/>
              <a:t>bejarbi</a:t>
            </a:r>
            <a:r>
              <a:rPr lang="es-CO" sz="2400" dirty="0" smtClean="0"/>
              <a:t> </a:t>
            </a:r>
            <a:r>
              <a:rPr lang="es-CO" sz="2400" dirty="0" err="1" smtClean="0"/>
              <a:t>uvekashti</a:t>
            </a:r>
            <a:r>
              <a:rPr lang="es-CO" sz="2400" dirty="0" smtClean="0"/>
              <a:t>. </a:t>
            </a:r>
          </a:p>
          <a:p>
            <a:r>
              <a:rPr lang="es-CO" sz="2400" i="1" dirty="0" smtClean="0"/>
              <a:t>Y yo te di a ti una porción más que a tus hermanos, la que tomé de mano del arameo </a:t>
            </a:r>
            <a:r>
              <a:rPr lang="es-CO" sz="2400" i="1" dirty="0" smtClean="0">
                <a:solidFill>
                  <a:srgbClr val="FF0000"/>
                </a:solidFill>
              </a:rPr>
              <a:t>con mi espada y con mi arco </a:t>
            </a:r>
            <a:r>
              <a:rPr lang="es-CO" sz="2400" i="1" dirty="0" smtClean="0"/>
              <a:t>. </a:t>
            </a:r>
          </a:p>
          <a:p>
            <a:r>
              <a:rPr lang="es-CO" sz="2400" dirty="0" smtClean="0"/>
              <a:t>El Targum </a:t>
            </a:r>
            <a:r>
              <a:rPr lang="es-CO" sz="2400" dirty="0" err="1" smtClean="0"/>
              <a:t>Onklós</a:t>
            </a:r>
            <a:r>
              <a:rPr lang="es-CO" sz="2400" dirty="0" smtClean="0"/>
              <a:t> traduce estas dos palabras así: </a:t>
            </a:r>
            <a:r>
              <a:rPr lang="es-CO" sz="2400" dirty="0" smtClean="0">
                <a:solidFill>
                  <a:srgbClr val="FF0000"/>
                </a:solidFill>
              </a:rPr>
              <a:t>"con mi rezo y mi súplica"</a:t>
            </a:r>
            <a:r>
              <a:rPr lang="es-CO" sz="2400" dirty="0" smtClean="0"/>
              <a:t>. </a:t>
            </a:r>
          </a:p>
          <a:p>
            <a:r>
              <a:rPr lang="es-CO" sz="2400" dirty="0" smtClean="0"/>
              <a:t>Esto puede aludir a las guerras que los hijos de Jacob pelearon contra los amorreos después de la masacre de </a:t>
            </a:r>
            <a:r>
              <a:rPr lang="es-CO" sz="2400" dirty="0" err="1" smtClean="0"/>
              <a:t>Siquem</a:t>
            </a:r>
            <a:r>
              <a:rPr lang="es-CO" sz="2400" dirty="0" smtClean="0"/>
              <a:t> (Targum </a:t>
            </a:r>
            <a:r>
              <a:rPr lang="es-CO" sz="2400" dirty="0" err="1" smtClean="0"/>
              <a:t>Yonathan</a:t>
            </a:r>
            <a:r>
              <a:rPr lang="es-CO" sz="2400" dirty="0" smtClean="0"/>
              <a:t>; Bereshit Rabá 97. </a:t>
            </a:r>
            <a:r>
              <a:rPr lang="es-CO" sz="2400" dirty="0" err="1" smtClean="0"/>
              <a:t>Cfr</a:t>
            </a:r>
            <a:r>
              <a:rPr lang="es-CO" sz="2400" dirty="0" smtClean="0"/>
              <a:t> </a:t>
            </a:r>
            <a:r>
              <a:rPr lang="es-CO" sz="2400" dirty="0" err="1" smtClean="0"/>
              <a:t>Yov'loth</a:t>
            </a:r>
            <a:r>
              <a:rPr lang="es-CO" sz="2400" dirty="0" smtClean="0"/>
              <a:t> 34; </a:t>
            </a:r>
            <a:r>
              <a:rPr lang="es-CO" sz="2400" dirty="0" err="1" smtClean="0"/>
              <a:t>Tzavaath</a:t>
            </a:r>
            <a:r>
              <a:rPr lang="es-CO" sz="2400" dirty="0" smtClean="0"/>
              <a:t> </a:t>
            </a:r>
            <a:r>
              <a:rPr lang="es-CO" sz="2400" dirty="0" err="1" smtClean="0"/>
              <a:t>Yehudah</a:t>
            </a:r>
            <a:r>
              <a:rPr lang="es-CO" sz="2400" dirty="0" smtClean="0"/>
              <a:t> 3;. Sefer </a:t>
            </a:r>
            <a:r>
              <a:rPr lang="es-CO" sz="2400" dirty="0" err="1" smtClean="0"/>
              <a:t>haYashar</a:t>
            </a:r>
            <a:r>
              <a:rPr lang="es-CO" sz="2400" dirty="0" smtClean="0"/>
              <a:t>, p 98ss; Midrash </a:t>
            </a:r>
            <a:r>
              <a:rPr lang="es-CO" sz="2400" dirty="0" err="1" smtClean="0"/>
              <a:t>VaYisu</a:t>
            </a:r>
            <a:r>
              <a:rPr lang="es-CO" sz="2400" dirty="0" smtClean="0"/>
              <a:t>; </a:t>
            </a:r>
            <a:r>
              <a:rPr lang="es-CO" sz="2400" dirty="0" err="1" smtClean="0"/>
              <a:t>Meam</a:t>
            </a:r>
            <a:r>
              <a:rPr lang="es-CO" sz="2400" dirty="0" smtClean="0"/>
              <a:t> </a:t>
            </a:r>
            <a:r>
              <a:rPr lang="es-CO" sz="2400" dirty="0" err="1" smtClean="0"/>
              <a:t>Loez</a:t>
            </a:r>
            <a:r>
              <a:rPr lang="es-CO" sz="2400" dirty="0" smtClean="0"/>
              <a:t> / La </a:t>
            </a:r>
            <a:r>
              <a:rPr lang="es-CO" sz="2400" dirty="0" err="1" smtClean="0"/>
              <a:t>Torah</a:t>
            </a:r>
            <a:r>
              <a:rPr lang="es-CO" sz="2400" dirty="0" smtClean="0"/>
              <a:t> </a:t>
            </a:r>
            <a:r>
              <a:rPr lang="es-CO" sz="2400" dirty="0" err="1" smtClean="0"/>
              <a:t>Anthology</a:t>
            </a:r>
            <a:r>
              <a:rPr lang="es-CO" sz="2400" dirty="0" smtClean="0"/>
              <a:t> 3: 219ff)..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De acuerdo con otros, puede aludir a la propia masacre de </a:t>
            </a:r>
            <a:r>
              <a:rPr lang="es-CO" sz="2400" dirty="0" err="1" smtClean="0"/>
              <a:t>Siquem</a:t>
            </a:r>
            <a:r>
              <a:rPr lang="es-CO" sz="2400" dirty="0" smtClean="0"/>
              <a:t> (</a:t>
            </a:r>
            <a:r>
              <a:rPr lang="es-CO" sz="2400" dirty="0" err="1" smtClean="0"/>
              <a:t>Sh'muel</a:t>
            </a:r>
            <a:r>
              <a:rPr lang="es-CO" sz="2400" dirty="0" smtClean="0"/>
              <a:t> ben </a:t>
            </a:r>
            <a:r>
              <a:rPr lang="es-CO" sz="2400" dirty="0" err="1" smtClean="0"/>
              <a:t>Chofni</a:t>
            </a:r>
            <a:r>
              <a:rPr lang="es-CO" sz="2400" dirty="0" smtClean="0"/>
              <a:t> </a:t>
            </a:r>
            <a:r>
              <a:rPr lang="es-CO" sz="2400" dirty="0" err="1" smtClean="0"/>
              <a:t>Gaon</a:t>
            </a:r>
            <a:r>
              <a:rPr lang="es-CO" sz="2400" dirty="0" smtClean="0"/>
              <a:t>; Ibn Ezra). </a:t>
            </a:r>
          </a:p>
          <a:p>
            <a:r>
              <a:rPr lang="es-CO" sz="2400" dirty="0" smtClean="0"/>
              <a:t>Otros lo interpretan del hebreo como 'con mi oración y súplica "(</a:t>
            </a:r>
            <a:r>
              <a:rPr lang="es-CO" sz="2400" dirty="0" err="1" smtClean="0"/>
              <a:t>Onkelos</a:t>
            </a:r>
            <a:r>
              <a:rPr lang="es-CO" sz="2400" dirty="0" smtClean="0"/>
              <a:t>; </a:t>
            </a:r>
            <a:r>
              <a:rPr lang="es-CO" sz="2400" dirty="0" err="1" smtClean="0"/>
              <a:t>Mekhilta</a:t>
            </a:r>
            <a:r>
              <a:rPr lang="es-CO" sz="2400" dirty="0" smtClean="0"/>
              <a:t>, Beshalaj 2; Rashi). </a:t>
            </a:r>
          </a:p>
          <a:p>
            <a:r>
              <a:rPr lang="es-CO" sz="2400" b="1" dirty="0" smtClean="0">
                <a:hlinkClick r:id="rId4"/>
              </a:rPr>
              <a:t>49:2</a:t>
            </a:r>
            <a:r>
              <a:rPr lang="es-CO" sz="2400" dirty="0" smtClean="0"/>
              <a:t>   </a:t>
            </a:r>
            <a:r>
              <a:rPr lang="es-CO" sz="2400" dirty="0" err="1" smtClean="0"/>
              <a:t>Hikavtsu</a:t>
            </a:r>
            <a:r>
              <a:rPr lang="es-CO" sz="2400" dirty="0" smtClean="0"/>
              <a:t> </a:t>
            </a:r>
            <a:r>
              <a:rPr lang="es-CO" sz="2400" dirty="0" err="1" smtClean="0"/>
              <a:t>veshim'u</a:t>
            </a:r>
            <a:r>
              <a:rPr lang="es-CO" sz="2400" dirty="0" smtClean="0"/>
              <a:t> </a:t>
            </a:r>
            <a:r>
              <a:rPr lang="es-CO" sz="2400" dirty="0" err="1" smtClean="0"/>
              <a:t>beney</a:t>
            </a:r>
            <a:r>
              <a:rPr lang="es-CO" sz="2400" dirty="0" smtClean="0"/>
              <a:t> </a:t>
            </a:r>
            <a:r>
              <a:rPr lang="es-CO" sz="2400" dirty="0" err="1" smtClean="0"/>
              <a:t>Ya'akov</a:t>
            </a:r>
            <a:r>
              <a:rPr lang="es-CO" sz="2400" dirty="0" smtClean="0"/>
              <a:t> </a:t>
            </a:r>
            <a:r>
              <a:rPr lang="es-CO" sz="2400" dirty="0" err="1" smtClean="0"/>
              <a:t>veshim'u</a:t>
            </a:r>
            <a:r>
              <a:rPr lang="es-CO" sz="2400" dirty="0" smtClean="0"/>
              <a:t> el-</a:t>
            </a:r>
            <a:r>
              <a:rPr lang="es-CO" sz="2400" dirty="0" err="1" smtClean="0"/>
              <a:t>Yisra'el</a:t>
            </a:r>
            <a:r>
              <a:rPr lang="es-CO" sz="2400" dirty="0" smtClean="0"/>
              <a:t> </a:t>
            </a:r>
            <a:r>
              <a:rPr lang="es-CO" sz="2400" dirty="0" err="1" smtClean="0"/>
              <a:t>avijem</a:t>
            </a:r>
            <a:r>
              <a:rPr lang="es-CO" sz="2400" dirty="0" smtClean="0"/>
              <a:t>. </a:t>
            </a:r>
          </a:p>
          <a:p>
            <a:r>
              <a:rPr lang="es-CO" sz="2400" i="1" dirty="0" smtClean="0">
                <a:solidFill>
                  <a:srgbClr val="FF0000"/>
                </a:solidFill>
              </a:rPr>
              <a:t>Juntaos  </a:t>
            </a:r>
            <a:r>
              <a:rPr lang="es-CO" sz="2400" i="1" dirty="0" smtClean="0"/>
              <a:t>y oíd, oh hijos de Jacob, y escuchad a Israel vuestro padre. </a:t>
            </a:r>
          </a:p>
          <a:p>
            <a:r>
              <a:rPr lang="es-CO" sz="2400" dirty="0" smtClean="0"/>
              <a:t>El Midrash cuenta que Jacob reunió alrededor de su cama a todos sus hijos, y antes de bendecirlos les hizo esta última pregunta: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"Hijos míos, ¿estáis bien firmes en vuestra creencia en el único Dios?" </a:t>
            </a:r>
          </a:p>
          <a:p>
            <a:r>
              <a:rPr lang="es-ES" sz="2400" dirty="0" smtClean="0"/>
              <a:t>Cómo respuesta, sus hijos levantaron las manos al cielo y dijeron: </a:t>
            </a:r>
          </a:p>
          <a:p>
            <a:r>
              <a:rPr lang="es-ES" sz="2400" dirty="0" smtClean="0"/>
              <a:t>"Shemá Yisrael (oye, Israel (Jacob): ¡El Eterno es nuestro Dios, el Eterno es Uno! Nuestra fe es la tuya y nuestra confianza está en el Creador de los cielos y de la tierra". </a:t>
            </a:r>
          </a:p>
          <a:p>
            <a:r>
              <a:rPr lang="es-ES" sz="2400" dirty="0" smtClean="0"/>
              <a:t>Jacob, reconfortado, dijo entonces: </a:t>
            </a:r>
          </a:p>
          <a:p>
            <a:r>
              <a:rPr lang="es-ES" sz="2400" i="1" dirty="0" smtClean="0"/>
              <a:t>Baruj shem kebod maljutó le olam vaed</a:t>
            </a:r>
            <a:r>
              <a:rPr lang="es-ES" sz="2400" dirty="0" smtClean="0"/>
              <a:t>.</a:t>
            </a:r>
          </a:p>
          <a:p>
            <a:r>
              <a:rPr lang="es-ES" sz="2400" dirty="0" smtClean="0"/>
              <a:t>"Bendito sea para siempre el nombre de su eterno reino".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La frase de la Shemá quedó desde entonces como la profesión de fe del judaísmo, su principio máximo y la condensación de sus ideales. </a:t>
            </a:r>
          </a:p>
          <a:p>
            <a:r>
              <a:rPr lang="es-ES" sz="2400" dirty="0" smtClean="0"/>
              <a:t>Estas fueron las últimas palabras pronunciadas por los mártires israelitas que cayeron en todas las generaciones, al Kidush Hashem (por la santificación del nombre de Dios de Israel): </a:t>
            </a:r>
          </a:p>
          <a:p>
            <a:r>
              <a:rPr lang="es-ES" sz="2400" dirty="0" smtClean="0"/>
              <a:t>Shemá Yisrael, Hashem Elohenu, Hashem Ejad. </a:t>
            </a:r>
            <a:r>
              <a:rPr lang="en-US" sz="2400" dirty="0" smtClean="0"/>
              <a:t/>
            </a:r>
            <a:br>
              <a:rPr lang="en-US" sz="2400" dirty="0" smtClean="0"/>
            </a:br>
            <a:endParaRPr lang="es-CO" sz="2400" b="1"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49:3</a:t>
            </a:r>
            <a:r>
              <a:rPr lang="es-CO" sz="2400" dirty="0" smtClean="0"/>
              <a:t>   </a:t>
            </a:r>
            <a:r>
              <a:rPr lang="es-CO" sz="2400" dirty="0" err="1" smtClean="0"/>
              <a:t>Re'uven</a:t>
            </a:r>
            <a:r>
              <a:rPr lang="es-CO" sz="2400" dirty="0" smtClean="0"/>
              <a:t> </a:t>
            </a:r>
            <a:r>
              <a:rPr lang="es-CO" sz="2400" dirty="0" err="1" smtClean="0"/>
              <a:t>bejori</a:t>
            </a:r>
            <a:r>
              <a:rPr lang="es-CO" sz="2400" dirty="0" smtClean="0"/>
              <a:t> </a:t>
            </a:r>
            <a:r>
              <a:rPr lang="es-CO" sz="2400" dirty="0" err="1" smtClean="0"/>
              <a:t>atah</a:t>
            </a:r>
            <a:r>
              <a:rPr lang="es-CO" sz="2400" dirty="0" smtClean="0"/>
              <a:t> </a:t>
            </a:r>
            <a:r>
              <a:rPr lang="es-CO" sz="2400" dirty="0" err="1" smtClean="0"/>
              <a:t>koji</a:t>
            </a:r>
            <a:r>
              <a:rPr lang="es-CO" sz="2400" dirty="0" smtClean="0"/>
              <a:t> </a:t>
            </a:r>
            <a:r>
              <a:rPr lang="es-CO" sz="2400" dirty="0" err="1" smtClean="0"/>
              <a:t>vereshit</a:t>
            </a:r>
            <a:r>
              <a:rPr lang="es-CO" sz="2400" dirty="0" smtClean="0"/>
              <a:t> </a:t>
            </a:r>
            <a:r>
              <a:rPr lang="es-CO" sz="2400" dirty="0" err="1" smtClean="0"/>
              <a:t>oni</a:t>
            </a:r>
            <a:r>
              <a:rPr lang="es-CO" sz="2400" dirty="0" smtClean="0"/>
              <a:t> </a:t>
            </a:r>
            <a:r>
              <a:rPr lang="es-CO" sz="2400" dirty="0" err="1" smtClean="0"/>
              <a:t>yeter</a:t>
            </a:r>
            <a:r>
              <a:rPr lang="es-CO" sz="2400" dirty="0" smtClean="0"/>
              <a:t> set </a:t>
            </a:r>
            <a:r>
              <a:rPr lang="es-CO" sz="2400" dirty="0" err="1" smtClean="0"/>
              <a:t>veyeter</a:t>
            </a:r>
            <a:r>
              <a:rPr lang="es-CO" sz="2400" dirty="0" smtClean="0"/>
              <a:t> </a:t>
            </a:r>
            <a:r>
              <a:rPr lang="es-CO" sz="2400" dirty="0" err="1" smtClean="0"/>
              <a:t>az</a:t>
            </a:r>
            <a:r>
              <a:rPr lang="es-CO" sz="2400" dirty="0" smtClean="0"/>
              <a:t>. </a:t>
            </a:r>
          </a:p>
          <a:p>
            <a:r>
              <a:rPr lang="es-CO" sz="2400" i="1" dirty="0" smtClean="0"/>
              <a:t>Rubén, tú eres mi primogénito, mi vigor y el principio de mi fuerza, el preeminente en dignidad, el preeminente en poder; </a:t>
            </a:r>
          </a:p>
          <a:p>
            <a:r>
              <a:rPr lang="es-CO" sz="2400" b="1" dirty="0" smtClean="0">
                <a:hlinkClick r:id="rId5"/>
              </a:rPr>
              <a:t>49:4</a:t>
            </a:r>
            <a:r>
              <a:rPr lang="es-CO" sz="2400" dirty="0" smtClean="0"/>
              <a:t>    </a:t>
            </a:r>
            <a:r>
              <a:rPr lang="es-CO" sz="2400" dirty="0" err="1" smtClean="0"/>
              <a:t>Pajaz</a:t>
            </a:r>
            <a:r>
              <a:rPr lang="es-CO" sz="2400" dirty="0" smtClean="0"/>
              <a:t> </a:t>
            </a:r>
            <a:r>
              <a:rPr lang="es-CO" sz="2400" dirty="0" err="1" smtClean="0"/>
              <a:t>kamayim</a:t>
            </a:r>
            <a:r>
              <a:rPr lang="es-CO" sz="2400" dirty="0" smtClean="0"/>
              <a:t> al-</a:t>
            </a:r>
            <a:r>
              <a:rPr lang="es-CO" sz="2400" dirty="0" err="1" smtClean="0"/>
              <a:t>totar</a:t>
            </a:r>
            <a:r>
              <a:rPr lang="es-CO" sz="2400" dirty="0" smtClean="0"/>
              <a:t> ki alita </a:t>
            </a:r>
            <a:r>
              <a:rPr lang="es-CO" sz="2400" dirty="0" err="1" smtClean="0"/>
              <a:t>mishkevey</a:t>
            </a:r>
            <a:r>
              <a:rPr lang="es-CO" sz="2400" dirty="0" smtClean="0"/>
              <a:t> </a:t>
            </a:r>
            <a:r>
              <a:rPr lang="es-CO" sz="2400" dirty="0" err="1" smtClean="0"/>
              <a:t>avija</a:t>
            </a:r>
            <a:r>
              <a:rPr lang="es-CO" sz="2400" dirty="0" smtClean="0"/>
              <a:t> </a:t>
            </a:r>
            <a:r>
              <a:rPr lang="es-CO" sz="2400" dirty="0" err="1" smtClean="0"/>
              <a:t>az</a:t>
            </a:r>
            <a:r>
              <a:rPr lang="es-CO" sz="2400" dirty="0" smtClean="0"/>
              <a:t> </a:t>
            </a:r>
            <a:r>
              <a:rPr lang="es-CO" sz="2400" dirty="0" err="1" smtClean="0"/>
              <a:t>jilalta</a:t>
            </a:r>
            <a:r>
              <a:rPr lang="es-CO" sz="2400" dirty="0" smtClean="0"/>
              <a:t> </a:t>
            </a:r>
            <a:r>
              <a:rPr lang="es-CO" sz="2400" dirty="0" err="1" smtClean="0"/>
              <a:t>yetsu'i</a:t>
            </a:r>
            <a:r>
              <a:rPr lang="es-CO" sz="2400" dirty="0" smtClean="0"/>
              <a:t> </a:t>
            </a:r>
            <a:r>
              <a:rPr lang="es-CO" sz="2400" dirty="0" err="1" smtClean="0"/>
              <a:t>alah</a:t>
            </a:r>
            <a:r>
              <a:rPr lang="es-CO" sz="2400" dirty="0" smtClean="0"/>
              <a:t>. </a:t>
            </a:r>
          </a:p>
          <a:p>
            <a:r>
              <a:rPr lang="es-CO" sz="2400" i="1" dirty="0" smtClean="0"/>
              <a:t>mas como fuiste bullente como las aguas, no tendrás esta superioridad, por cuanto subiste al lecho de tu padre, y en aquella ocasión </a:t>
            </a:r>
            <a:r>
              <a:rPr lang="es-CO" sz="2400" i="1" dirty="0" smtClean="0">
                <a:solidFill>
                  <a:srgbClr val="FF0000"/>
                </a:solidFill>
              </a:rPr>
              <a:t>profanaste mi lecho</a:t>
            </a:r>
          </a:p>
          <a:p>
            <a:r>
              <a:rPr lang="es-CO" sz="2400" dirty="0" smtClean="0"/>
              <a:t>Lo vemos en el Capítulo 35: 22</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200" b="1" dirty="0" smtClean="0">
                <a:hlinkClick r:id="rId4"/>
              </a:rPr>
              <a:t>49:5</a:t>
            </a:r>
            <a:r>
              <a:rPr lang="es-CO" sz="2200" dirty="0" smtClean="0"/>
              <a:t>  </a:t>
            </a:r>
            <a:r>
              <a:rPr lang="es-CO" sz="2200" dirty="0" err="1" smtClean="0"/>
              <a:t>Shim'on</a:t>
            </a:r>
            <a:r>
              <a:rPr lang="es-CO" sz="2200" dirty="0" smtClean="0"/>
              <a:t> </a:t>
            </a:r>
            <a:r>
              <a:rPr lang="es-CO" sz="2200" dirty="0" err="1" smtClean="0"/>
              <a:t>veLevi</a:t>
            </a:r>
            <a:r>
              <a:rPr lang="es-CO" sz="2200" dirty="0" smtClean="0"/>
              <a:t> </a:t>
            </a:r>
            <a:r>
              <a:rPr lang="es-CO" sz="2200" dirty="0" err="1" smtClean="0"/>
              <a:t>ajim</a:t>
            </a:r>
            <a:r>
              <a:rPr lang="es-CO" sz="2200" dirty="0" smtClean="0"/>
              <a:t> </a:t>
            </a:r>
            <a:r>
              <a:rPr lang="es-CO" sz="2200" dirty="0" err="1" smtClean="0"/>
              <a:t>kley</a:t>
            </a:r>
            <a:r>
              <a:rPr lang="es-CO" sz="2200" dirty="0" smtClean="0"/>
              <a:t> </a:t>
            </a:r>
            <a:r>
              <a:rPr lang="es-CO" sz="2200" dirty="0" err="1" smtClean="0"/>
              <a:t>jamas</a:t>
            </a:r>
            <a:r>
              <a:rPr lang="es-CO" sz="2200" dirty="0" smtClean="0"/>
              <a:t> </a:t>
            </a:r>
            <a:r>
              <a:rPr lang="es-CO" sz="2200" dirty="0" err="1" smtClean="0"/>
              <a:t>mejeroteyhem</a:t>
            </a:r>
            <a:r>
              <a:rPr lang="es-CO" sz="2200" dirty="0" smtClean="0"/>
              <a:t>. </a:t>
            </a:r>
          </a:p>
          <a:p>
            <a:r>
              <a:rPr lang="es-CO" sz="2200" i="1" dirty="0" smtClean="0"/>
              <a:t>Simón y Leví hermanos son; instrumentos de violencia son sus armas. </a:t>
            </a:r>
          </a:p>
          <a:p>
            <a:r>
              <a:rPr lang="es-CO" sz="2200" b="1" dirty="0" smtClean="0">
                <a:hlinkClick r:id="rId5"/>
              </a:rPr>
              <a:t>49:6</a:t>
            </a:r>
            <a:r>
              <a:rPr lang="es-CO" sz="2200" dirty="0" smtClean="0"/>
              <a:t>  </a:t>
            </a:r>
            <a:r>
              <a:rPr lang="es-CO" sz="2200" dirty="0" err="1" smtClean="0"/>
              <a:t>Besodam</a:t>
            </a:r>
            <a:r>
              <a:rPr lang="es-CO" sz="2200" dirty="0" smtClean="0"/>
              <a:t> al-</a:t>
            </a:r>
            <a:r>
              <a:rPr lang="es-CO" sz="2200" dirty="0" err="1" smtClean="0"/>
              <a:t>tavo</a:t>
            </a:r>
            <a:r>
              <a:rPr lang="es-CO" sz="2200" dirty="0" smtClean="0"/>
              <a:t> </a:t>
            </a:r>
            <a:r>
              <a:rPr lang="es-CO" sz="2200" dirty="0" err="1" smtClean="0"/>
              <a:t>nafshi</a:t>
            </a:r>
            <a:r>
              <a:rPr lang="es-CO" sz="2200" dirty="0" smtClean="0"/>
              <a:t> </a:t>
            </a:r>
            <a:r>
              <a:rPr lang="es-CO" sz="2200" dirty="0" err="1" smtClean="0"/>
              <a:t>bikehalam</a:t>
            </a:r>
            <a:r>
              <a:rPr lang="es-CO" sz="2200" dirty="0" smtClean="0"/>
              <a:t> al-tejad </a:t>
            </a:r>
            <a:r>
              <a:rPr lang="es-CO" sz="2200" dirty="0" err="1" smtClean="0"/>
              <a:t>kevodi</a:t>
            </a:r>
            <a:r>
              <a:rPr lang="es-CO" sz="2200" dirty="0" smtClean="0"/>
              <a:t> ki </a:t>
            </a:r>
            <a:r>
              <a:rPr lang="es-CO" sz="2200" dirty="0" err="1" smtClean="0"/>
              <a:t>ve'apam</a:t>
            </a:r>
            <a:r>
              <a:rPr lang="es-CO" sz="2200" dirty="0" smtClean="0"/>
              <a:t> </a:t>
            </a:r>
            <a:r>
              <a:rPr lang="es-CO" sz="2200" dirty="0" err="1" smtClean="0"/>
              <a:t>hargu</a:t>
            </a:r>
            <a:r>
              <a:rPr lang="es-CO" sz="2200" dirty="0" smtClean="0"/>
              <a:t> ish </a:t>
            </a:r>
            <a:r>
              <a:rPr lang="es-CO" sz="2200" dirty="0" err="1" smtClean="0"/>
              <a:t>uvirtsonam</a:t>
            </a:r>
            <a:r>
              <a:rPr lang="es-CO" sz="2200" dirty="0" smtClean="0"/>
              <a:t> </a:t>
            </a:r>
            <a:r>
              <a:rPr lang="es-CO" sz="2200" dirty="0" err="1" smtClean="0"/>
              <a:t>ikru-shor</a:t>
            </a:r>
            <a:r>
              <a:rPr lang="es-CO" sz="2200" dirty="0" smtClean="0"/>
              <a:t>. </a:t>
            </a:r>
          </a:p>
          <a:p>
            <a:r>
              <a:rPr lang="es-CO" sz="2200" i="1" dirty="0" smtClean="0"/>
              <a:t>¡En su secreto no entre mi alma ni en su asamblea se junte mi honra! Porque en su ira </a:t>
            </a:r>
            <a:r>
              <a:rPr lang="es-CO" sz="2200" i="1" dirty="0" smtClean="0">
                <a:solidFill>
                  <a:srgbClr val="FF0000"/>
                </a:solidFill>
              </a:rPr>
              <a:t>mataron hombre (hombres) </a:t>
            </a:r>
            <a:r>
              <a:rPr lang="es-CO" sz="2200" i="1" dirty="0" smtClean="0"/>
              <a:t> y en su voluntad quisieron desjarretar un toro. </a:t>
            </a:r>
          </a:p>
          <a:p>
            <a:r>
              <a:rPr lang="es-CO" sz="2200" b="1" dirty="0" smtClean="0">
                <a:hlinkClick r:id="rId6"/>
              </a:rPr>
              <a:t>49:7</a:t>
            </a:r>
            <a:r>
              <a:rPr lang="es-CO" sz="2200" dirty="0" smtClean="0"/>
              <a:t>  </a:t>
            </a:r>
            <a:r>
              <a:rPr lang="es-CO" sz="2200" dirty="0" err="1" smtClean="0"/>
              <a:t>Arur</a:t>
            </a:r>
            <a:r>
              <a:rPr lang="es-CO" sz="2200" dirty="0" smtClean="0"/>
              <a:t> </a:t>
            </a:r>
            <a:r>
              <a:rPr lang="es-CO" sz="2200" dirty="0" err="1" smtClean="0"/>
              <a:t>apam</a:t>
            </a:r>
            <a:r>
              <a:rPr lang="es-CO" sz="2200" dirty="0" smtClean="0"/>
              <a:t> ki </a:t>
            </a:r>
            <a:r>
              <a:rPr lang="es-CO" sz="2200" dirty="0" err="1" smtClean="0"/>
              <a:t>az</a:t>
            </a:r>
            <a:r>
              <a:rPr lang="es-CO" sz="2200" dirty="0" smtClean="0"/>
              <a:t> </a:t>
            </a:r>
            <a:r>
              <a:rPr lang="es-CO" sz="2200" dirty="0" err="1" smtClean="0"/>
              <a:t>ve'evratam</a:t>
            </a:r>
            <a:r>
              <a:rPr lang="es-CO" sz="2200" dirty="0" smtClean="0"/>
              <a:t> ki </a:t>
            </a:r>
            <a:r>
              <a:rPr lang="es-CO" sz="2200" dirty="0" err="1" smtClean="0"/>
              <a:t>kashatah</a:t>
            </a:r>
            <a:r>
              <a:rPr lang="es-CO" sz="2200" dirty="0" smtClean="0"/>
              <a:t> </a:t>
            </a:r>
            <a:r>
              <a:rPr lang="es-CO" sz="2200" dirty="0" err="1" smtClean="0"/>
              <a:t>ajalkem</a:t>
            </a:r>
            <a:r>
              <a:rPr lang="es-CO" sz="2200" dirty="0" smtClean="0"/>
              <a:t> </a:t>
            </a:r>
            <a:r>
              <a:rPr lang="es-CO" sz="2200" dirty="0" err="1" smtClean="0"/>
              <a:t>beYa'akov</a:t>
            </a:r>
            <a:r>
              <a:rPr lang="es-CO" sz="2200" dirty="0" smtClean="0"/>
              <a:t> </a:t>
            </a:r>
            <a:r>
              <a:rPr lang="es-CO" sz="2200" dirty="0" err="1" smtClean="0"/>
              <a:t>va'afitsem</a:t>
            </a:r>
            <a:r>
              <a:rPr lang="es-CO" sz="2200" dirty="0" smtClean="0"/>
              <a:t> </a:t>
            </a:r>
            <a:r>
              <a:rPr lang="es-CO" sz="2200" dirty="0" err="1" smtClean="0"/>
              <a:t>beYisra'el</a:t>
            </a:r>
            <a:r>
              <a:rPr lang="es-CO" sz="2200" dirty="0" smtClean="0"/>
              <a:t>. </a:t>
            </a:r>
          </a:p>
          <a:p>
            <a:r>
              <a:rPr lang="es-CO" sz="2200" i="1" dirty="0" smtClean="0"/>
              <a:t>¡Maldita sea su ira porque es violenta, y su furor porque es duro! Los dividiré en Jacob y los esparciré en Israel. </a:t>
            </a:r>
            <a:r>
              <a:rPr lang="en-US" sz="2400" dirty="0" smtClean="0"/>
              <a:t/>
            </a:r>
            <a:br>
              <a:rPr lang="en-US" sz="2400" dirty="0" smtClean="0"/>
            </a:br>
            <a:endParaRPr lang="en-US"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200" i="1" dirty="0" smtClean="0"/>
              <a:t>"Porque en su ira mataron hombres"; </a:t>
            </a:r>
            <a:r>
              <a:rPr lang="es-CO" sz="2200" dirty="0" smtClean="0"/>
              <a:t>hace alusión al pueblo de Shejem (34, 26). </a:t>
            </a:r>
          </a:p>
          <a:p>
            <a:r>
              <a:rPr lang="es-CO" sz="2200" i="1" dirty="0" smtClean="0"/>
              <a:t>"Y en su voluntad quisieron desjarretar un toro</a:t>
            </a:r>
            <a:r>
              <a:rPr lang="es-CO" sz="2200" dirty="0" smtClean="0"/>
              <a:t>"; se refiere a José.</a:t>
            </a:r>
          </a:p>
          <a:p>
            <a:r>
              <a:rPr lang="es-CO" sz="2200" b="1" dirty="0" smtClean="0">
                <a:hlinkClick r:id="rId4"/>
              </a:rPr>
              <a:t>49:8</a:t>
            </a:r>
            <a:r>
              <a:rPr lang="es-CO" sz="2200" dirty="0" smtClean="0"/>
              <a:t>  </a:t>
            </a:r>
            <a:r>
              <a:rPr lang="es-CO" sz="2200" dirty="0" err="1" smtClean="0"/>
              <a:t>Yehudah</a:t>
            </a:r>
            <a:r>
              <a:rPr lang="es-CO" sz="2200" dirty="0" smtClean="0"/>
              <a:t> </a:t>
            </a:r>
            <a:r>
              <a:rPr lang="es-CO" sz="2200" dirty="0" err="1" smtClean="0"/>
              <a:t>atah</a:t>
            </a:r>
            <a:r>
              <a:rPr lang="es-CO" sz="2200" dirty="0" smtClean="0"/>
              <a:t> </a:t>
            </a:r>
            <a:r>
              <a:rPr lang="es-CO" sz="2200" dirty="0" err="1" smtClean="0"/>
              <a:t>yoduja</a:t>
            </a:r>
            <a:r>
              <a:rPr lang="es-CO" sz="2200" dirty="0" smtClean="0"/>
              <a:t> </a:t>
            </a:r>
            <a:r>
              <a:rPr lang="es-CO" sz="2200" dirty="0" err="1" smtClean="0"/>
              <a:t>ajeyja</a:t>
            </a:r>
            <a:r>
              <a:rPr lang="es-CO" sz="2200" dirty="0" smtClean="0"/>
              <a:t> </a:t>
            </a:r>
            <a:r>
              <a:rPr lang="es-CO" sz="2200" dirty="0" err="1" smtClean="0"/>
              <a:t>yadeja</a:t>
            </a:r>
            <a:r>
              <a:rPr lang="es-CO" sz="2200" dirty="0" smtClean="0"/>
              <a:t> </a:t>
            </a:r>
            <a:r>
              <a:rPr lang="es-CO" sz="2200" dirty="0" err="1" smtClean="0"/>
              <a:t>be'oref</a:t>
            </a:r>
            <a:r>
              <a:rPr lang="es-CO" sz="2200" dirty="0" smtClean="0"/>
              <a:t> </a:t>
            </a:r>
            <a:r>
              <a:rPr lang="es-CO" sz="2200" dirty="0" err="1" smtClean="0"/>
              <a:t>oyveyja</a:t>
            </a:r>
            <a:r>
              <a:rPr lang="es-CO" sz="2200" dirty="0" smtClean="0"/>
              <a:t> </a:t>
            </a:r>
            <a:r>
              <a:rPr lang="es-CO" sz="2200" dirty="0" err="1" smtClean="0"/>
              <a:t>yishtajavu</a:t>
            </a:r>
            <a:r>
              <a:rPr lang="es-CO" sz="2200" dirty="0" smtClean="0"/>
              <a:t> leja </a:t>
            </a:r>
            <a:r>
              <a:rPr lang="es-CO" sz="2200" dirty="0" err="1" smtClean="0"/>
              <a:t>bney</a:t>
            </a:r>
            <a:r>
              <a:rPr lang="es-CO" sz="2200" dirty="0" smtClean="0"/>
              <a:t> </a:t>
            </a:r>
            <a:r>
              <a:rPr lang="es-CO" sz="2200" dirty="0" err="1" smtClean="0"/>
              <a:t>avija</a:t>
            </a:r>
            <a:r>
              <a:rPr lang="es-CO" sz="2200" dirty="0" smtClean="0"/>
              <a:t>. </a:t>
            </a:r>
          </a:p>
          <a:p>
            <a:r>
              <a:rPr lang="es-CO" sz="2200" i="1" dirty="0" smtClean="0"/>
              <a:t>Judá, a ti te alabarán tus hermanos. Tu mano estará sobre la cerviz de tus enemigos; ante ti se postrarán los hijos de tu padre. </a:t>
            </a:r>
          </a:p>
          <a:p>
            <a:r>
              <a:rPr lang="es-CO" sz="2200" b="1" dirty="0" smtClean="0">
                <a:hlinkClick r:id="rId5"/>
              </a:rPr>
              <a:t>49:9</a:t>
            </a:r>
            <a:r>
              <a:rPr lang="es-CO" sz="2200" dirty="0" smtClean="0"/>
              <a:t>   Gur </a:t>
            </a:r>
            <a:r>
              <a:rPr lang="es-CO" sz="2200" dirty="0" err="1" smtClean="0"/>
              <a:t>aryeh</a:t>
            </a:r>
            <a:r>
              <a:rPr lang="es-CO" sz="2200" dirty="0" smtClean="0"/>
              <a:t> </a:t>
            </a:r>
            <a:r>
              <a:rPr lang="es-CO" sz="2200" dirty="0" err="1" smtClean="0"/>
              <a:t>Yehudah</a:t>
            </a:r>
            <a:r>
              <a:rPr lang="es-CO" sz="2200" dirty="0" smtClean="0"/>
              <a:t> </a:t>
            </a:r>
            <a:r>
              <a:rPr lang="es-CO" sz="2200" dirty="0" err="1" smtClean="0"/>
              <a:t>miteref</a:t>
            </a:r>
            <a:r>
              <a:rPr lang="es-CO" sz="2200" dirty="0" smtClean="0"/>
              <a:t> </a:t>
            </a:r>
            <a:r>
              <a:rPr lang="es-CO" sz="2200" dirty="0" err="1" smtClean="0"/>
              <a:t>beni</a:t>
            </a:r>
            <a:r>
              <a:rPr lang="es-CO" sz="2200" dirty="0" smtClean="0"/>
              <a:t> alita </a:t>
            </a:r>
            <a:r>
              <a:rPr lang="es-CO" sz="2200" dirty="0" err="1" smtClean="0"/>
              <a:t>kara</a:t>
            </a:r>
            <a:r>
              <a:rPr lang="es-CO" sz="2200" dirty="0" smtClean="0"/>
              <a:t> </a:t>
            </a:r>
            <a:r>
              <a:rPr lang="es-CO" sz="2200" dirty="0" err="1" smtClean="0"/>
              <a:t>ravats</a:t>
            </a:r>
            <a:r>
              <a:rPr lang="es-CO" sz="2200" dirty="0" smtClean="0"/>
              <a:t> </a:t>
            </a:r>
            <a:r>
              <a:rPr lang="es-CO" sz="2200" dirty="0" err="1" smtClean="0"/>
              <a:t>ke'aryeh</a:t>
            </a:r>
            <a:r>
              <a:rPr lang="es-CO" sz="2200" dirty="0" smtClean="0"/>
              <a:t> </a:t>
            </a:r>
            <a:r>
              <a:rPr lang="es-CO" sz="2200" dirty="0" err="1" smtClean="0"/>
              <a:t>ujelavi</a:t>
            </a:r>
            <a:r>
              <a:rPr lang="es-CO" sz="2200" dirty="0" smtClean="0"/>
              <a:t> mi </a:t>
            </a:r>
            <a:r>
              <a:rPr lang="es-CO" sz="2200" dirty="0" err="1" smtClean="0"/>
              <a:t>yekimenu</a:t>
            </a:r>
            <a:r>
              <a:rPr lang="es-CO" sz="2200" dirty="0" smtClean="0"/>
              <a:t>. </a:t>
            </a:r>
          </a:p>
          <a:p>
            <a:r>
              <a:rPr lang="es-CO" sz="2200" i="1" dirty="0" smtClean="0"/>
              <a:t>Cachorro de león es Judá; de la presa, hijo mío, te libraste. Se echa y yace como león, y como león ¿quién lo levantará? </a:t>
            </a:r>
            <a:endParaRPr lang="es-CO" sz="2200" b="1" i="1"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hlinkClick r:id="rId4"/>
              </a:rPr>
              <a:t>49:10</a:t>
            </a:r>
            <a:r>
              <a:rPr lang="es-CO" sz="2400" dirty="0" smtClean="0"/>
              <a:t>   Lo-</a:t>
            </a:r>
            <a:r>
              <a:rPr lang="es-CO" sz="2400" dirty="0" err="1" smtClean="0"/>
              <a:t>yasur</a:t>
            </a:r>
            <a:r>
              <a:rPr lang="es-CO" sz="2400" dirty="0" smtClean="0"/>
              <a:t> </a:t>
            </a:r>
            <a:r>
              <a:rPr lang="es-CO" sz="2400" dirty="0" err="1" smtClean="0"/>
              <a:t>shevet</a:t>
            </a:r>
            <a:r>
              <a:rPr lang="es-CO" sz="2400" dirty="0" smtClean="0"/>
              <a:t> mi-</a:t>
            </a:r>
            <a:r>
              <a:rPr lang="es-CO" sz="2400" dirty="0" err="1" smtClean="0"/>
              <a:t>Yehudah</a:t>
            </a:r>
            <a:r>
              <a:rPr lang="es-CO" sz="2400" dirty="0" smtClean="0"/>
              <a:t> </a:t>
            </a:r>
            <a:r>
              <a:rPr lang="es-CO" sz="2400" dirty="0" err="1" smtClean="0"/>
              <a:t>umejokek</a:t>
            </a:r>
            <a:r>
              <a:rPr lang="es-CO" sz="2400" dirty="0" smtClean="0"/>
              <a:t> </a:t>
            </a:r>
            <a:r>
              <a:rPr lang="es-CO" sz="2400" dirty="0" err="1" smtClean="0"/>
              <a:t>mibeyn</a:t>
            </a:r>
            <a:r>
              <a:rPr lang="es-CO" sz="2400" dirty="0" smtClean="0"/>
              <a:t> </a:t>
            </a:r>
            <a:r>
              <a:rPr lang="es-CO" sz="2400" dirty="0" err="1" smtClean="0"/>
              <a:t>raglav</a:t>
            </a:r>
            <a:r>
              <a:rPr lang="es-CO" sz="2400" dirty="0" smtClean="0"/>
              <a:t> ad ki-</a:t>
            </a:r>
            <a:r>
              <a:rPr lang="es-CO" sz="2400" dirty="0" err="1" smtClean="0"/>
              <a:t>yavo</a:t>
            </a:r>
            <a:r>
              <a:rPr lang="es-CO" sz="2400" dirty="0" smtClean="0"/>
              <a:t> </a:t>
            </a:r>
            <a:r>
              <a:rPr lang="es-CO" sz="2400" dirty="0" err="1" smtClean="0"/>
              <a:t>shiloh</a:t>
            </a:r>
            <a:r>
              <a:rPr lang="es-CO" sz="2400" dirty="0" smtClean="0"/>
              <a:t> velo </a:t>
            </a:r>
            <a:r>
              <a:rPr lang="es-CO" sz="2400" dirty="0" err="1" smtClean="0"/>
              <a:t>yikhat</a:t>
            </a:r>
            <a:r>
              <a:rPr lang="es-CO" sz="2400" dirty="0" smtClean="0"/>
              <a:t> </a:t>
            </a:r>
            <a:r>
              <a:rPr lang="es-CO" sz="2400" dirty="0" err="1" smtClean="0"/>
              <a:t>amim</a:t>
            </a:r>
            <a:r>
              <a:rPr lang="es-CO" sz="2400" dirty="0" smtClean="0"/>
              <a:t>. </a:t>
            </a:r>
          </a:p>
          <a:p>
            <a:r>
              <a:rPr lang="es-CO" sz="2400" dirty="0" smtClean="0"/>
              <a:t>No se apartará de Judá el cetro, ni la vara de mando de entre sus pies </a:t>
            </a:r>
            <a:r>
              <a:rPr lang="es-CO" sz="2400" dirty="0" smtClean="0">
                <a:solidFill>
                  <a:srgbClr val="FF0000"/>
                </a:solidFill>
              </a:rPr>
              <a:t>hasta que venga Shiló, </a:t>
            </a:r>
            <a:r>
              <a:rPr lang="es-CO" sz="2400" dirty="0" smtClean="0"/>
              <a:t> y a él seguirá la reunión de los pueblos.</a:t>
            </a:r>
          </a:p>
          <a:p>
            <a:r>
              <a:rPr lang="es-CO" sz="2400" dirty="0" smtClean="0"/>
              <a:t>Se refiere hasta cuando venga el Mesías.</a:t>
            </a:r>
          </a:p>
          <a:p>
            <a:r>
              <a:rPr lang="es-CO" sz="2200" dirty="0" smtClean="0"/>
              <a:t>Esto puede ser visto como una referencia a la era mesiánica. </a:t>
            </a:r>
          </a:p>
          <a:p>
            <a:r>
              <a:rPr lang="es-CO" sz="2200" dirty="0" smtClean="0"/>
              <a:t>Otros escriben que la palabra hebrea </a:t>
            </a:r>
            <a:r>
              <a:rPr lang="es-CO" sz="2200" b="1" dirty="0" err="1" smtClean="0"/>
              <a:t>Shiloh</a:t>
            </a:r>
            <a:r>
              <a:rPr lang="es-CO" sz="2200" dirty="0" smtClean="0"/>
              <a:t> aquí viene de la raíz </a:t>
            </a:r>
            <a:r>
              <a:rPr lang="es-CO" sz="2200" b="1" i="1" dirty="0" err="1" smtClean="0"/>
              <a:t>nashal</a:t>
            </a:r>
            <a:r>
              <a:rPr lang="es-CO" sz="2200" dirty="0" smtClean="0"/>
              <a:t>, y traducen el versículo, "hasta que el exilio venga‘ (</a:t>
            </a:r>
            <a:r>
              <a:rPr lang="es-CO" sz="2200" dirty="0" err="1" smtClean="0"/>
              <a:t>Sh'muel</a:t>
            </a:r>
            <a:r>
              <a:rPr lang="es-CO" sz="2200" dirty="0" smtClean="0"/>
              <a:t> ben </a:t>
            </a:r>
            <a:r>
              <a:rPr lang="es-CO" sz="2200" dirty="0" err="1" smtClean="0"/>
              <a:t>Jofni</a:t>
            </a:r>
            <a:r>
              <a:rPr lang="es-CO" sz="2200" dirty="0" smtClean="0"/>
              <a:t>; Deuteronomio 7: 1, 19: 5, Job 27: 8).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200" dirty="0" smtClean="0"/>
              <a:t>O bien, puede ser tomado como una forma de </a:t>
            </a:r>
            <a:r>
              <a:rPr lang="es-ES" sz="2200" b="1" i="1" dirty="0" err="1" smtClean="0"/>
              <a:t>She</a:t>
            </a:r>
            <a:r>
              <a:rPr lang="es-ES" sz="2200" b="1" i="1" dirty="0" smtClean="0"/>
              <a:t>-lo</a:t>
            </a:r>
            <a:r>
              <a:rPr lang="es-ES" sz="2200" dirty="0" smtClean="0"/>
              <a:t> (lo que es suyo), y el verso entonces queda, "hasta que venga [correcto] lo de el" (Targum; </a:t>
            </a:r>
            <a:r>
              <a:rPr lang="es-ES" sz="2200" dirty="0" err="1" smtClean="0"/>
              <a:t>Septuaginta</a:t>
            </a:r>
            <a:r>
              <a:rPr lang="es-ES" sz="2200" dirty="0" smtClean="0"/>
              <a:t>; Bereshit Rabá 99; cf. Ezequiel 21:32). </a:t>
            </a:r>
          </a:p>
          <a:p>
            <a:r>
              <a:rPr lang="es-ES" sz="2200" dirty="0" smtClean="0"/>
              <a:t>O bien, se puede ver como dos palabras </a:t>
            </a:r>
            <a:r>
              <a:rPr lang="es-ES" sz="2200" b="1" i="1" dirty="0" err="1" smtClean="0"/>
              <a:t>shai</a:t>
            </a:r>
            <a:r>
              <a:rPr lang="es-ES" sz="2200" b="1" i="1" dirty="0" smtClean="0"/>
              <a:t> lo </a:t>
            </a:r>
            <a:r>
              <a:rPr lang="es-ES" sz="2200" dirty="0" smtClean="0"/>
              <a:t>(un regalo para él), y el verso quedaría: "Hasta que un regalo sea traído a él" (Rashi; </a:t>
            </a:r>
            <a:r>
              <a:rPr lang="es-ES" sz="2200" dirty="0" err="1" smtClean="0"/>
              <a:t>Lekach</a:t>
            </a:r>
            <a:r>
              <a:rPr lang="es-ES" sz="2200" dirty="0" smtClean="0"/>
              <a:t> Tov; cf. Isaías 18: 7). </a:t>
            </a:r>
          </a:p>
          <a:p>
            <a:r>
              <a:rPr lang="es-ES" sz="2200" dirty="0" smtClean="0"/>
              <a:t>O, </a:t>
            </a:r>
            <a:r>
              <a:rPr lang="es-ES" sz="2200" b="1" i="1" dirty="0" err="1" smtClean="0"/>
              <a:t>Shiloh</a:t>
            </a:r>
            <a:r>
              <a:rPr lang="es-ES" sz="2200" dirty="0" smtClean="0"/>
              <a:t> puede denotar un descendiente especial; 'hasta que tenga un descendiente especial "(Targum </a:t>
            </a:r>
            <a:r>
              <a:rPr lang="es-ES" sz="2200" dirty="0" err="1" smtClean="0"/>
              <a:t>Yonathan</a:t>
            </a:r>
            <a:r>
              <a:rPr lang="es-ES" sz="2200" dirty="0" smtClean="0"/>
              <a:t>; </a:t>
            </a:r>
            <a:r>
              <a:rPr lang="es-ES" sz="2200" dirty="0" err="1" smtClean="0"/>
              <a:t>Lekach</a:t>
            </a:r>
            <a:r>
              <a:rPr lang="es-ES" sz="2200" dirty="0" smtClean="0"/>
              <a:t> Tov; Ibn Ezra; </a:t>
            </a:r>
            <a:r>
              <a:rPr lang="es-ES" sz="2200" dirty="0" err="1" smtClean="0"/>
              <a:t>Ralbag</a:t>
            </a:r>
            <a:r>
              <a:rPr lang="es-ES" sz="2200" dirty="0" smtClean="0"/>
              <a:t> </a:t>
            </a:r>
            <a:r>
              <a:rPr lang="es-ES" sz="2200" dirty="0" err="1" smtClean="0"/>
              <a:t>Sh'muel</a:t>
            </a:r>
            <a:r>
              <a:rPr lang="es-ES" sz="2200" dirty="0" smtClean="0"/>
              <a:t> ben </a:t>
            </a:r>
            <a:r>
              <a:rPr lang="es-ES" sz="2200" dirty="0" err="1" smtClean="0"/>
              <a:t>Chofni</a:t>
            </a:r>
            <a:r>
              <a:rPr lang="es-ES" sz="2200" dirty="0" smtClean="0"/>
              <a:t>; Deuteronomio 28:57). </a:t>
            </a:r>
          </a:p>
          <a:p>
            <a:r>
              <a:rPr lang="es-ES" sz="2200" dirty="0" smtClean="0"/>
              <a:t>O, 'hasta que llega a su punto más bajo final "(Hirsch). </a:t>
            </a:r>
          </a:p>
          <a:p>
            <a:r>
              <a:rPr lang="es-ES" sz="2200" dirty="0" smtClean="0"/>
              <a:t>Por supuesto, </a:t>
            </a:r>
            <a:r>
              <a:rPr lang="es-ES" sz="2200" b="1" dirty="0" err="1" smtClean="0"/>
              <a:t>Shiloh</a:t>
            </a:r>
            <a:r>
              <a:rPr lang="es-ES" sz="2200" dirty="0" smtClean="0"/>
              <a:t> era también el nombre de la sede de la Tabernáculo antes de que el Templo fue construido en Jerusalén (Josué 18: 1, 1 Samuel 1: 3, etc.).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200" dirty="0" smtClean="0"/>
              <a:t>Por lo tanto, algunos traducen el versículo: "El cetro no se iniciará (</a:t>
            </a:r>
            <a:r>
              <a:rPr lang="es-ES" sz="2200" dirty="0" err="1" smtClean="0"/>
              <a:t>yasar</a:t>
            </a:r>
            <a:r>
              <a:rPr lang="es-ES" sz="2200" dirty="0" smtClean="0"/>
              <a:t>) en Judá .... hasta que venga </a:t>
            </a:r>
            <a:r>
              <a:rPr lang="es-ES" sz="2200" dirty="0" err="1" smtClean="0"/>
              <a:t>Siloh</a:t>
            </a:r>
            <a:r>
              <a:rPr lang="es-ES" sz="2200" dirty="0" smtClean="0"/>
              <a:t> a su fin '(</a:t>
            </a:r>
            <a:r>
              <a:rPr lang="es-ES" sz="2200" dirty="0" err="1" smtClean="0"/>
              <a:t>Sekhel</a:t>
            </a:r>
            <a:r>
              <a:rPr lang="es-ES" sz="2200" dirty="0" smtClean="0"/>
              <a:t> Tov; </a:t>
            </a:r>
            <a:r>
              <a:rPr lang="es-ES" sz="2200" dirty="0" err="1" smtClean="0"/>
              <a:t>Ba'aley</a:t>
            </a:r>
            <a:r>
              <a:rPr lang="es-ES" sz="2200" dirty="0" smtClean="0"/>
              <a:t> </a:t>
            </a:r>
            <a:r>
              <a:rPr lang="es-ES" sz="2200" dirty="0" err="1" smtClean="0"/>
              <a:t>Tosafoth</a:t>
            </a:r>
            <a:r>
              <a:rPr lang="es-ES" sz="2200" dirty="0" smtClean="0"/>
              <a:t>; </a:t>
            </a:r>
            <a:r>
              <a:rPr lang="es-ES" sz="2200" dirty="0" err="1" smtClean="0"/>
              <a:t>Toledoth</a:t>
            </a:r>
            <a:r>
              <a:rPr lang="es-ES" sz="2200" dirty="0" smtClean="0"/>
              <a:t> Itzjak).</a:t>
            </a:r>
          </a:p>
          <a:p>
            <a:r>
              <a:rPr lang="es-ES" sz="2200" dirty="0" smtClean="0"/>
              <a:t>Otros ven </a:t>
            </a:r>
            <a:r>
              <a:rPr lang="es-ES" sz="2200" b="1" dirty="0" err="1" smtClean="0"/>
              <a:t>Shiloh</a:t>
            </a:r>
            <a:r>
              <a:rPr lang="es-ES" sz="2200" dirty="0" smtClean="0"/>
              <a:t> como un nombre propio, posiblemente un nombre del Mesías (Sanhedrín 98b; Bereshit Rabá 99). </a:t>
            </a:r>
          </a:p>
          <a:p>
            <a:r>
              <a:rPr lang="es-CO" sz="2200" dirty="0" smtClean="0"/>
              <a:t>La Gemara discute el Nombre del Mesías:</a:t>
            </a:r>
          </a:p>
          <a:p>
            <a:r>
              <a:rPr lang="es-CO" sz="2200" dirty="0" smtClean="0"/>
              <a:t>Cuál es su Nombre? </a:t>
            </a:r>
          </a:p>
          <a:p>
            <a:r>
              <a:rPr lang="es-CO" sz="2200" dirty="0" smtClean="0"/>
              <a:t>La escuela del Rabí </a:t>
            </a:r>
            <a:r>
              <a:rPr lang="es-CO" sz="2200" b="1" dirty="0" err="1" smtClean="0"/>
              <a:t>Shela</a:t>
            </a:r>
            <a:r>
              <a:rPr lang="es-CO" sz="2200" dirty="0" smtClean="0"/>
              <a:t> dice: Shilo es su nombre. Como se ha establecido: Hasta que Shiló venga.</a:t>
            </a:r>
          </a:p>
          <a:p>
            <a:r>
              <a:rPr lang="es-CO" sz="2200" dirty="0" smtClean="0"/>
              <a:t>Entonces Shilo es interpretado aquí en referencia al Mesías sobre la base del verso:</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“Una ofrenda será ofrecida a Hashem”</a:t>
            </a:r>
          </a:p>
          <a:p>
            <a:r>
              <a:rPr lang="es-CO" sz="2400" dirty="0" smtClean="0"/>
              <a:t>“</a:t>
            </a:r>
            <a:r>
              <a:rPr lang="es-CO" sz="2400" dirty="0" err="1" smtClean="0"/>
              <a:t>Ba’et</a:t>
            </a:r>
            <a:r>
              <a:rPr lang="es-CO" sz="2400" dirty="0" smtClean="0"/>
              <a:t> ha-</a:t>
            </a:r>
            <a:r>
              <a:rPr lang="es-CO" sz="2400" dirty="0" err="1" smtClean="0"/>
              <a:t>hi</a:t>
            </a:r>
            <a:r>
              <a:rPr lang="es-CO" sz="2400" dirty="0" smtClean="0"/>
              <a:t> </a:t>
            </a:r>
            <a:r>
              <a:rPr lang="es-CO" sz="2400" dirty="0" err="1" smtClean="0"/>
              <a:t>yubal</a:t>
            </a:r>
            <a:r>
              <a:rPr lang="es-CO" sz="2400" dirty="0" smtClean="0"/>
              <a:t> </a:t>
            </a:r>
            <a:r>
              <a:rPr lang="es-CO" sz="2400" dirty="0" err="1" smtClean="0"/>
              <a:t>shai</a:t>
            </a:r>
            <a:r>
              <a:rPr lang="es-CO" sz="2400" dirty="0" smtClean="0"/>
              <a:t> Adonai </a:t>
            </a:r>
            <a:r>
              <a:rPr lang="es-CO" sz="2400" dirty="0" err="1" smtClean="0"/>
              <a:t>Tzevaot</a:t>
            </a:r>
            <a:r>
              <a:rPr lang="es-CO" sz="2400" dirty="0" smtClean="0"/>
              <a:t> am </a:t>
            </a:r>
            <a:r>
              <a:rPr lang="es-CO" sz="2400" dirty="0" err="1" smtClean="0"/>
              <a:t>memushak</a:t>
            </a:r>
            <a:r>
              <a:rPr lang="es-CO" sz="2400" dirty="0" smtClean="0"/>
              <a:t> </a:t>
            </a:r>
            <a:r>
              <a:rPr lang="es-CO" sz="2400" dirty="0" err="1" smtClean="0"/>
              <a:t>amorat</a:t>
            </a:r>
            <a:r>
              <a:rPr lang="es-CO" sz="2400" dirty="0" smtClean="0"/>
              <a:t> </a:t>
            </a:r>
            <a:r>
              <a:rPr lang="es-CO" sz="2400" dirty="0" err="1" smtClean="0"/>
              <a:t>umeam</a:t>
            </a:r>
            <a:r>
              <a:rPr lang="es-CO" sz="2400" dirty="0" smtClean="0"/>
              <a:t> </a:t>
            </a:r>
            <a:r>
              <a:rPr lang="es-CO" sz="2400" dirty="0" err="1" smtClean="0"/>
              <a:t>norah</a:t>
            </a:r>
            <a:r>
              <a:rPr lang="es-CO" sz="2400" dirty="0" smtClean="0"/>
              <a:t> min-</a:t>
            </a:r>
            <a:r>
              <a:rPr lang="es-CO" sz="2400" dirty="0" err="1" smtClean="0"/>
              <a:t>hu</a:t>
            </a:r>
            <a:r>
              <a:rPr lang="es-CO" sz="2400" dirty="0" smtClean="0"/>
              <a:t> </a:t>
            </a:r>
            <a:r>
              <a:rPr lang="es-CO" sz="2400" dirty="0" err="1" smtClean="0"/>
              <a:t>vahaleah</a:t>
            </a:r>
            <a:r>
              <a:rPr lang="es-CO" sz="2400" dirty="0" smtClean="0"/>
              <a:t> </a:t>
            </a:r>
            <a:r>
              <a:rPr lang="es-CO" sz="2400" dirty="0" err="1" smtClean="0"/>
              <a:t>gokav</a:t>
            </a:r>
            <a:r>
              <a:rPr lang="es-CO" sz="2400" dirty="0" smtClean="0"/>
              <a:t> </a:t>
            </a:r>
            <a:r>
              <a:rPr lang="es-CO" sz="2400" dirty="0" err="1" smtClean="0"/>
              <a:t>umebusah</a:t>
            </a:r>
            <a:r>
              <a:rPr lang="es-CO" sz="2400" dirty="0" smtClean="0"/>
              <a:t> asher </a:t>
            </a:r>
            <a:r>
              <a:rPr lang="es-CO" sz="2400" dirty="0" err="1" smtClean="0"/>
              <a:t>baseú</a:t>
            </a:r>
            <a:r>
              <a:rPr lang="es-CO" sz="2400" dirty="0" smtClean="0"/>
              <a:t> </a:t>
            </a:r>
            <a:r>
              <a:rPr lang="es-CO" sz="2400" dirty="0" err="1" smtClean="0"/>
              <a:t>neharim</a:t>
            </a:r>
            <a:r>
              <a:rPr lang="es-CO" sz="2400" dirty="0" smtClean="0"/>
              <a:t> </a:t>
            </a:r>
            <a:r>
              <a:rPr lang="es-CO" sz="2400" dirty="0" err="1" smtClean="0"/>
              <a:t>artsó</a:t>
            </a:r>
            <a:r>
              <a:rPr lang="es-CO" sz="2400" dirty="0" smtClean="0"/>
              <a:t> el-</a:t>
            </a:r>
            <a:r>
              <a:rPr lang="es-CO" sz="2400" dirty="0" err="1" smtClean="0"/>
              <a:t>mekom</a:t>
            </a:r>
            <a:r>
              <a:rPr lang="es-CO" sz="2400" dirty="0" smtClean="0"/>
              <a:t> shem Adonai </a:t>
            </a:r>
            <a:r>
              <a:rPr lang="es-CO" sz="2400" dirty="0" err="1" smtClean="0"/>
              <a:t>Tzevaot</a:t>
            </a:r>
            <a:r>
              <a:rPr lang="es-CO" sz="2400" dirty="0" smtClean="0"/>
              <a:t> </a:t>
            </a:r>
            <a:r>
              <a:rPr lang="es-CO" sz="2400" dirty="0" err="1" smtClean="0"/>
              <a:t>har</a:t>
            </a:r>
            <a:r>
              <a:rPr lang="es-CO" sz="2400" dirty="0" smtClean="0"/>
              <a:t> </a:t>
            </a:r>
            <a:r>
              <a:rPr lang="es-CO" sz="2400" dirty="0" err="1" smtClean="0"/>
              <a:t>Tziyón</a:t>
            </a:r>
            <a:r>
              <a:rPr lang="es-CO" sz="2400" dirty="0" smtClean="0"/>
              <a:t>”</a:t>
            </a:r>
          </a:p>
          <a:p>
            <a:r>
              <a:rPr lang="es-CO" sz="2400" i="1" dirty="0" smtClean="0"/>
              <a:t>“</a:t>
            </a:r>
            <a:r>
              <a:rPr lang="es-ES" sz="2400" i="1" dirty="0" smtClean="0"/>
              <a:t>En aquel tiempo será traída ofrenda al Dios de los ejércitos, del pueblo de elevada estatura y tez brillante, del pueblo temido por todas partes, una nación agresiva y dominante cuya tierra es surcada por ríos, los regalos serán llevados al lugar del nombre del Dios de los ejércitos, al monte de Sion.” </a:t>
            </a:r>
          </a:p>
          <a:p>
            <a:r>
              <a:rPr lang="es-ES" sz="2400" dirty="0" smtClean="0"/>
              <a:t>Isaías 18:7</a:t>
            </a:r>
            <a:endParaRPr lang="es-CO" sz="24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Midrash lo interpreta como: </a:t>
            </a:r>
          </a:p>
          <a:p>
            <a:r>
              <a:rPr lang="es-CO" sz="2400" dirty="0" smtClean="0"/>
              <a:t>“Todas las naciones están destinadas a traer un regalo a Israel y al Rey Mesías”. </a:t>
            </a:r>
            <a:r>
              <a:rPr lang="es-CO" sz="2400" dirty="0" err="1" smtClean="0"/>
              <a:t>Yalkut</a:t>
            </a:r>
            <a:r>
              <a:rPr lang="es-CO" sz="2400" dirty="0" smtClean="0"/>
              <a:t> </a:t>
            </a:r>
            <a:r>
              <a:rPr lang="es-CO" sz="2400" dirty="0" err="1" smtClean="0"/>
              <a:t>Shimoní</a:t>
            </a:r>
            <a:r>
              <a:rPr lang="es-CO" sz="2400" dirty="0" smtClean="0"/>
              <a:t>. Génesis 160.</a:t>
            </a:r>
          </a:p>
          <a:p>
            <a:r>
              <a:rPr lang="es-CO" sz="2400" dirty="0" err="1" smtClean="0"/>
              <a:t>Shiloh</a:t>
            </a:r>
            <a:r>
              <a:rPr lang="es-CO" sz="2400" dirty="0" smtClean="0"/>
              <a:t> es formado por las palabras </a:t>
            </a:r>
            <a:r>
              <a:rPr lang="es-CO" sz="2400" b="1" dirty="0" err="1" smtClean="0">
                <a:solidFill>
                  <a:srgbClr val="FF0000"/>
                </a:solidFill>
              </a:rPr>
              <a:t>Shai</a:t>
            </a:r>
            <a:r>
              <a:rPr lang="es-CO" sz="2400" b="1" dirty="0" smtClean="0">
                <a:solidFill>
                  <a:srgbClr val="FF0000"/>
                </a:solidFill>
              </a:rPr>
              <a:t> </a:t>
            </a:r>
            <a:r>
              <a:rPr lang="he-IL" sz="2400" b="1" dirty="0" smtClean="0">
                <a:solidFill>
                  <a:srgbClr val="FF0000"/>
                </a:solidFill>
              </a:rPr>
              <a:t>שַׁי </a:t>
            </a:r>
            <a:r>
              <a:rPr lang="es-CO" sz="2400" dirty="0" smtClean="0"/>
              <a:t> - y </a:t>
            </a:r>
            <a:r>
              <a:rPr lang="es-CO" sz="2400" b="1" dirty="0" smtClean="0">
                <a:solidFill>
                  <a:srgbClr val="FF0000"/>
                </a:solidFill>
              </a:rPr>
              <a:t>Lo </a:t>
            </a:r>
            <a:r>
              <a:rPr lang="he-IL" sz="2400" b="1" dirty="0" smtClean="0">
                <a:solidFill>
                  <a:srgbClr val="FF0000"/>
                </a:solidFill>
              </a:rPr>
              <a:t>לוֹ </a:t>
            </a:r>
            <a:r>
              <a:rPr lang="es-CO" sz="2400" b="1" dirty="0" smtClean="0">
                <a:solidFill>
                  <a:srgbClr val="FF0000"/>
                </a:solidFill>
              </a:rPr>
              <a:t> </a:t>
            </a:r>
            <a:r>
              <a:rPr lang="es-CO" sz="2400" dirty="0" smtClean="0"/>
              <a:t>-  -</a:t>
            </a:r>
            <a:r>
              <a:rPr lang="es-CO" sz="2400" i="1" dirty="0" err="1" smtClean="0"/>
              <a:t>Maharshá</a:t>
            </a:r>
            <a:r>
              <a:rPr lang="es-CO" sz="2400" i="1" dirty="0" smtClean="0"/>
              <a:t> en ref. a Rashí.</a:t>
            </a:r>
          </a:p>
          <a:p>
            <a:r>
              <a:rPr lang="es-CO" sz="2400" dirty="0" err="1" smtClean="0"/>
              <a:t>Shai</a:t>
            </a:r>
            <a:r>
              <a:rPr lang="es-CO" sz="2400" dirty="0" smtClean="0"/>
              <a:t> </a:t>
            </a:r>
            <a:r>
              <a:rPr lang="he-IL" sz="2400" dirty="0" smtClean="0"/>
              <a:t>שַׁי</a:t>
            </a:r>
            <a:r>
              <a:rPr lang="es-CO" sz="2400" dirty="0" smtClean="0"/>
              <a:t>  = Regalo</a:t>
            </a:r>
          </a:p>
          <a:p>
            <a:r>
              <a:rPr lang="es-CO" sz="2400" dirty="0" smtClean="0"/>
              <a:t>Lo </a:t>
            </a:r>
            <a:r>
              <a:rPr lang="he-IL" sz="2400" dirty="0" smtClean="0"/>
              <a:t>לוֹ</a:t>
            </a:r>
            <a:r>
              <a:rPr lang="es-CO" sz="2400" dirty="0" smtClean="0"/>
              <a:t>      = a él</a:t>
            </a:r>
          </a:p>
          <a:p>
            <a:r>
              <a:rPr lang="es-CO" sz="2400" dirty="0" smtClean="0"/>
              <a:t>Jacob promete a Yehudá que los reyes del Pueblo Judío saldrán exclusivamente de su tribu, hasta el advenimiento del Mesías, quien regirá, no solo sobre el Pueblo Judío, sino también sobre todas las naciones del mundo. Rambán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10 </a:t>
            </a:r>
            <a:r>
              <a:rPr lang="es-CO" sz="1800" dirty="0" smtClean="0">
                <a:latin typeface="Calibri" pitchFamily="34" charset="0"/>
              </a:rPr>
              <a:t>de Tevet 5776– Diciembre </a:t>
            </a:r>
            <a:r>
              <a:rPr lang="es-CO" sz="1800" dirty="0" smtClean="0">
                <a:latin typeface="Calibri" pitchFamily="34" charset="0"/>
              </a:rPr>
              <a:t>22,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96963</TotalTime>
  <Words>2281</Words>
  <Application>Microsoft Office PowerPoint</Application>
  <PresentationFormat>Presentación en pantalla (4:3)</PresentationFormat>
  <Paragraphs>193</Paragraphs>
  <Slides>30</Slides>
  <Notes>28</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2855</cp:revision>
  <dcterms:created xsi:type="dcterms:W3CDTF">2013-10-13T19:31:46Z</dcterms:created>
  <dcterms:modified xsi:type="dcterms:W3CDTF">2015-12-23T16:43:10Z</dcterms:modified>
</cp:coreProperties>
</file>