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1164" r:id="rId3"/>
    <p:sldId id="1165" r:id="rId4"/>
    <p:sldId id="1166" r:id="rId5"/>
    <p:sldId id="1167" r:id="rId6"/>
    <p:sldId id="1190" r:id="rId7"/>
    <p:sldId id="1168" r:id="rId8"/>
    <p:sldId id="1191" r:id="rId9"/>
    <p:sldId id="1193" r:id="rId10"/>
    <p:sldId id="1194" r:id="rId11"/>
    <p:sldId id="1195" r:id="rId12"/>
    <p:sldId id="1196" r:id="rId13"/>
    <p:sldId id="1197" r:id="rId14"/>
    <p:sldId id="1198" r:id="rId15"/>
    <p:sldId id="1199" r:id="rId16"/>
    <p:sldId id="1169" r:id="rId17"/>
    <p:sldId id="1192" r:id="rId18"/>
    <p:sldId id="1200" r:id="rId19"/>
    <p:sldId id="1201" r:id="rId20"/>
    <p:sldId id="1202" r:id="rId21"/>
    <p:sldId id="1203" r:id="rId22"/>
    <p:sldId id="1204" r:id="rId23"/>
    <p:sldId id="1205" r:id="rId24"/>
    <p:sldId id="292"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62"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bible.ort.org/webmedia/t1/3205.ra" TargetMode="External"/><Relationship Id="rId4" Type="http://schemas.openxmlformats.org/officeDocument/2006/relationships/hyperlink" Target="http://bible.ort.org/webmedia/t1/3204.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bible.ort.org/webmedia/t1/3207.ra" TargetMode="External"/><Relationship Id="rId4" Type="http://schemas.openxmlformats.org/officeDocument/2006/relationships/hyperlink" Target="http://bible.ort.org/webmedia/t1/3206.r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shalomhaverim.org/Aliyot/aliyot_bereshit_vayishlaj.htm" TargetMode="External"/><Relationship Id="rId5" Type="http://schemas.openxmlformats.org/officeDocument/2006/relationships/hyperlink" Target="http://bible.ort.org/webmedia/t1/3209.ra" TargetMode="External"/><Relationship Id="rId4" Type="http://schemas.openxmlformats.org/officeDocument/2006/relationships/hyperlink" Target="http://bible.ort.org/webmedia/t1/3208.r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bible.ort.org/webmedia/t1/3211.ra" TargetMode="External"/><Relationship Id="rId4" Type="http://schemas.openxmlformats.org/officeDocument/2006/relationships/hyperlink" Target="http://bible.ort.org/webmedia/t1/3210.r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bible.ort.org/webmedia/t1/3213.ra" TargetMode="External"/><Relationship Id="rId5" Type="http://schemas.openxmlformats.org/officeDocument/2006/relationships/hyperlink" Target="http://www.shalomhaverim.org/Aliyot/aliyot_bereshit_vayishlaj.htm" TargetMode="External"/><Relationship Id="rId4" Type="http://schemas.openxmlformats.org/officeDocument/2006/relationships/hyperlink" Target="http://bible.ort.org/webmedia/t1/3212.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bible.ort.org/webmedia/t1/3223.ra" TargetMode="External"/><Relationship Id="rId5" Type="http://schemas.openxmlformats.org/officeDocument/2006/relationships/hyperlink" Target="http://www.shalomhaverim.org/Aliyot/aliyot_bereshit_vayishlaj.htm" TargetMode="External"/><Relationship Id="rId4" Type="http://schemas.openxmlformats.org/officeDocument/2006/relationships/hyperlink" Target="http://bible.ort.org/webmedia/t1/3222.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bible.ort.org/webmedia/t1/3225.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bible.ort.org/webmedia/t1/3226.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bible.ort.org/webmedia/t1/3229.ra" TargetMode="External"/><Relationship Id="rId5" Type="http://schemas.openxmlformats.org/officeDocument/2006/relationships/hyperlink" Target="http://bible.ort.org/webmedia/t1/3228.ra" TargetMode="External"/><Relationship Id="rId4" Type="http://schemas.openxmlformats.org/officeDocument/2006/relationships/hyperlink" Target="http://bible.ort.org/webmedia/t1/3227.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bible.ort.org/webmedia/t1/3230.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bible.ort.org/webmedia/t1/3317.ra" TargetMode="External"/><Relationship Id="rId5" Type="http://schemas.openxmlformats.org/officeDocument/2006/relationships/hyperlink" Target="http://bible.ort.org/webmedia/t1/3316.ra" TargetMode="External"/><Relationship Id="rId4" Type="http://schemas.openxmlformats.org/officeDocument/2006/relationships/hyperlink" Target="http://bible.ort.org/webmedia/t1/3315.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ble.ort.org/webmedia/t1/3318.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bible.ort.org/webmedia/t1/3402.ra" TargetMode="External"/><Relationship Id="rId5" Type="http://schemas.openxmlformats.org/officeDocument/2006/relationships/hyperlink" Target="http://www.shalomhaverim.org/Aliyot/aliyot_bereshit_vayishlaj.htm" TargetMode="External"/><Relationship Id="rId4" Type="http://schemas.openxmlformats.org/officeDocument/2006/relationships/hyperlink" Target="http://bible.ort.org/webmedia/t1/3401.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bible.ort.org/webmedia/t1/3404.ra" TargetMode="External"/><Relationship Id="rId4" Type="http://schemas.openxmlformats.org/officeDocument/2006/relationships/hyperlink" Target="http://bible.ort.org/webmedia/t1/3403.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bible.ort.org/webmedia/t1/3406.ra" TargetMode="External"/><Relationship Id="rId4" Type="http://schemas.openxmlformats.org/officeDocument/2006/relationships/hyperlink" Target="http://bible.ort.org/webmedia/t1/3405.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bible.ort.org/webmedia/t1/3407.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shalomhaverim.org/Aliyot/aliyot_bereshit_vayishlaj.htm" TargetMode="External"/><Relationship Id="rId5" Type="http://schemas.openxmlformats.org/officeDocument/2006/relationships/hyperlink" Target="http://bible.ort.org/webmedia/t1/3426.ra" TargetMode="External"/><Relationship Id="rId4" Type="http://schemas.openxmlformats.org/officeDocument/2006/relationships/hyperlink" Target="http://bible.ort.org/webmedia/t1/3425.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bible.ort.org/webmedia/t1/3501.ra" TargetMode="External"/><Relationship Id="rId5" Type="http://schemas.openxmlformats.org/officeDocument/2006/relationships/hyperlink" Target="http://www.shalomhaverim.org/Aliyot/aliyot_bereshit_vayishlaj.htm" TargetMode="External"/><Relationship Id="rId4" Type="http://schemas.openxmlformats.org/officeDocument/2006/relationships/hyperlink" Target="http://bible.ort.org/webmedia/t1/3427.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err="1" smtClean="0">
                <a:solidFill>
                  <a:srgbClr val="000000"/>
                </a:solidFill>
                <a:latin typeface="Calibri" pitchFamily="34" charset="0"/>
              </a:rPr>
              <a:t>Vayishlaj</a:t>
            </a:r>
            <a:endParaRPr lang="es-CO" sz="4100" dirty="0" smtClean="0">
              <a:solidFill>
                <a:srgbClr val="000000"/>
              </a:solidFill>
              <a:latin typeface="Calibri" pitchFamily="34" charset="0"/>
            </a:endParaRPr>
          </a:p>
          <a:p>
            <a:pPr algn="ctr">
              <a:lnSpc>
                <a:spcPct val="90000"/>
              </a:lnSpc>
            </a:pPr>
            <a:r>
              <a:rPr lang="en-US" sz="2800" dirty="0" err="1" smtClean="0">
                <a:solidFill>
                  <a:srgbClr val="000000"/>
                </a:solidFill>
                <a:latin typeface="Calibri" pitchFamily="34" charset="0"/>
              </a:rPr>
              <a:t>Regreso</a:t>
            </a:r>
            <a:r>
              <a:rPr lang="en-US" sz="2800" dirty="0" smtClean="0">
                <a:solidFill>
                  <a:srgbClr val="000000"/>
                </a:solidFill>
                <a:latin typeface="Calibri" pitchFamily="34" charset="0"/>
              </a:rPr>
              <a:t> de Yacov a Eretz </a:t>
            </a:r>
            <a:r>
              <a:rPr lang="en-US" sz="2800" dirty="0" err="1" smtClean="0">
                <a:solidFill>
                  <a:srgbClr val="000000"/>
                </a:solidFill>
                <a:latin typeface="Calibri" pitchFamily="34" charset="0"/>
              </a:rPr>
              <a:t>Kenáan</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Bereshit </a:t>
            </a:r>
            <a:r>
              <a:rPr lang="es-CO" sz="2400" b="1" dirty="0" err="1" smtClean="0"/>
              <a:t>Vayishlaj</a:t>
            </a:r>
            <a:r>
              <a:rPr lang="es-CO" sz="2400" b="1" dirty="0" smtClean="0"/>
              <a:t> – Y Envió</a:t>
            </a:r>
          </a:p>
          <a:p>
            <a:r>
              <a:rPr lang="es-CO" sz="2400" b="1" i="1" dirty="0" smtClean="0">
                <a:hlinkClick r:id="rId4"/>
              </a:rPr>
              <a:t>32:4</a:t>
            </a:r>
            <a:r>
              <a:rPr lang="es-CO" sz="2400" b="1" i="1" dirty="0" smtClean="0"/>
              <a:t>  </a:t>
            </a:r>
            <a:r>
              <a:rPr lang="es-CO" sz="2400" i="1" dirty="0" err="1" smtClean="0"/>
              <a:t>Vayishlaj</a:t>
            </a:r>
            <a:r>
              <a:rPr lang="es-CO" sz="2400" i="1" dirty="0" smtClean="0"/>
              <a:t> </a:t>
            </a:r>
            <a:r>
              <a:rPr lang="es-CO" sz="2400" i="1" dirty="0" err="1" smtClean="0"/>
              <a:t>Ya'akov</a:t>
            </a:r>
            <a:r>
              <a:rPr lang="es-CO" sz="2400" i="1" dirty="0" smtClean="0"/>
              <a:t> </a:t>
            </a:r>
            <a:r>
              <a:rPr lang="es-CO" sz="2400" i="1" dirty="0" err="1" smtClean="0"/>
              <a:t>mal'ajim</a:t>
            </a:r>
            <a:r>
              <a:rPr lang="es-CO" sz="2400" i="1" dirty="0" smtClean="0"/>
              <a:t> </a:t>
            </a:r>
            <a:r>
              <a:rPr lang="es-CO" sz="2400" i="1" dirty="0" err="1" smtClean="0"/>
              <a:t>lefanav</a:t>
            </a:r>
            <a:r>
              <a:rPr lang="es-CO" sz="2400" i="1" dirty="0" smtClean="0"/>
              <a:t> el-Esav </a:t>
            </a:r>
            <a:r>
              <a:rPr lang="es-CO" sz="2400" i="1" dirty="0" err="1" smtClean="0"/>
              <a:t>ajiv</a:t>
            </a:r>
            <a:r>
              <a:rPr lang="es-CO" sz="2400" i="1" dirty="0" smtClean="0"/>
              <a:t> </a:t>
            </a:r>
            <a:r>
              <a:rPr lang="es-CO" sz="2400" i="1" dirty="0" err="1" smtClean="0"/>
              <a:t>artsah</a:t>
            </a:r>
            <a:r>
              <a:rPr lang="es-CO" sz="2400" i="1" dirty="0" smtClean="0"/>
              <a:t> </a:t>
            </a:r>
            <a:r>
              <a:rPr lang="es-CO" sz="2400" i="1" dirty="0" err="1" smtClean="0"/>
              <a:t>Se'ir</a:t>
            </a:r>
            <a:r>
              <a:rPr lang="es-CO" sz="2400" i="1" dirty="0" smtClean="0"/>
              <a:t> </a:t>
            </a:r>
            <a:r>
              <a:rPr lang="es-CO" sz="2400" i="1" dirty="0" err="1" smtClean="0"/>
              <a:t>sdeh</a:t>
            </a:r>
            <a:r>
              <a:rPr lang="es-CO" sz="2400" i="1" dirty="0" smtClean="0"/>
              <a:t> Edom</a:t>
            </a:r>
            <a:r>
              <a:rPr lang="es-CO" sz="2400" dirty="0" smtClean="0"/>
              <a:t>.</a:t>
            </a:r>
            <a:br>
              <a:rPr lang="es-CO" sz="2400" dirty="0" smtClean="0"/>
            </a:br>
            <a:r>
              <a:rPr lang="es-CO" sz="2400" dirty="0" smtClean="0"/>
              <a:t>Y envió Jacob mensajeros delante de él a Esaú, su hermano, a tierra de Seír, al campo de Edom,</a:t>
            </a:r>
          </a:p>
          <a:p>
            <a:r>
              <a:rPr lang="es-CO" sz="2400" b="1" i="1" dirty="0" smtClean="0">
                <a:hlinkClick r:id="rId5"/>
              </a:rPr>
              <a:t>32:5</a:t>
            </a:r>
            <a:r>
              <a:rPr lang="es-CO" sz="2400" b="1" i="1" dirty="0" smtClean="0"/>
              <a:t>  </a:t>
            </a:r>
            <a:r>
              <a:rPr lang="es-CO" sz="2400" i="1" dirty="0" err="1" smtClean="0"/>
              <a:t>Vayetsav</a:t>
            </a:r>
            <a:r>
              <a:rPr lang="es-CO" sz="2400" i="1" dirty="0" smtClean="0"/>
              <a:t> </a:t>
            </a:r>
            <a:r>
              <a:rPr lang="es-CO" sz="2400" i="1" dirty="0" err="1" smtClean="0"/>
              <a:t>otam</a:t>
            </a:r>
            <a:r>
              <a:rPr lang="es-CO" sz="2400" i="1" dirty="0" smtClean="0"/>
              <a:t> </a:t>
            </a:r>
            <a:r>
              <a:rPr lang="es-CO" sz="2400" i="1" dirty="0" err="1" smtClean="0"/>
              <a:t>lemor</a:t>
            </a:r>
            <a:r>
              <a:rPr lang="es-CO" sz="2400" i="1" dirty="0" smtClean="0"/>
              <a:t> </a:t>
            </a:r>
            <a:r>
              <a:rPr lang="es-CO" sz="2400" i="1" dirty="0" err="1" smtClean="0"/>
              <a:t>koh</a:t>
            </a:r>
            <a:r>
              <a:rPr lang="es-CO" sz="2400" i="1" dirty="0" smtClean="0"/>
              <a:t> </a:t>
            </a:r>
            <a:r>
              <a:rPr lang="es-CO" sz="2400" i="1" dirty="0" err="1" smtClean="0"/>
              <a:t>tomrun</a:t>
            </a:r>
            <a:r>
              <a:rPr lang="es-CO" sz="2400" i="1" dirty="0" smtClean="0"/>
              <a:t> </a:t>
            </a:r>
            <a:r>
              <a:rPr lang="es-CO" sz="2400" i="1" dirty="0" err="1" smtClean="0"/>
              <a:t>ladoni</a:t>
            </a:r>
            <a:r>
              <a:rPr lang="es-CO" sz="2400" i="1" dirty="0" smtClean="0"/>
              <a:t> le-Esav </a:t>
            </a:r>
            <a:r>
              <a:rPr lang="es-CO" sz="2400" i="1" dirty="0" err="1" smtClean="0"/>
              <a:t>koh</a:t>
            </a:r>
            <a:r>
              <a:rPr lang="es-CO" sz="2400" i="1" dirty="0" smtClean="0"/>
              <a:t> amar </a:t>
            </a:r>
            <a:r>
              <a:rPr lang="es-CO" sz="2400" i="1" dirty="0" err="1" smtClean="0"/>
              <a:t>avdeja</a:t>
            </a:r>
            <a:r>
              <a:rPr lang="es-CO" sz="2400" i="1" dirty="0" smtClean="0"/>
              <a:t> </a:t>
            </a:r>
            <a:r>
              <a:rPr lang="es-CO" sz="2400" i="1" dirty="0" err="1" smtClean="0"/>
              <a:t>Ya'akov</a:t>
            </a:r>
            <a:r>
              <a:rPr lang="es-CO" sz="2400" i="1" dirty="0" smtClean="0"/>
              <a:t> </a:t>
            </a:r>
            <a:r>
              <a:rPr lang="es-CO" sz="2400" i="1" dirty="0" err="1" smtClean="0"/>
              <a:t>im</a:t>
            </a:r>
            <a:r>
              <a:rPr lang="es-CO" sz="2400" i="1" dirty="0" smtClean="0"/>
              <a:t>-Lavan </a:t>
            </a:r>
            <a:r>
              <a:rPr lang="es-CO" sz="2400" i="1" dirty="0" err="1" smtClean="0"/>
              <a:t>garti</a:t>
            </a:r>
            <a:r>
              <a:rPr lang="es-CO" sz="2400" i="1" dirty="0" smtClean="0"/>
              <a:t> </a:t>
            </a:r>
            <a:r>
              <a:rPr lang="es-CO" sz="2400" i="1" dirty="0" err="1" smtClean="0"/>
              <a:t>va'ejar</a:t>
            </a:r>
            <a:r>
              <a:rPr lang="es-CO" sz="2400" i="1" dirty="0" smtClean="0"/>
              <a:t> ad-</a:t>
            </a:r>
            <a:r>
              <a:rPr lang="es-CO" sz="2400" i="1" dirty="0" err="1" smtClean="0"/>
              <a:t>atah</a:t>
            </a:r>
            <a:r>
              <a:rPr lang="es-CO" sz="2400" i="1" dirty="0" smtClean="0"/>
              <a:t>.</a:t>
            </a:r>
          </a:p>
          <a:p>
            <a:r>
              <a:rPr lang="es-CO" sz="2400" dirty="0" smtClean="0"/>
              <a:t>y les ordenó diciendo: Así diréis a mi señor Esaú: "Así dijo tu siervo Jacob: Con </a:t>
            </a:r>
            <a:r>
              <a:rPr lang="es-CO" sz="2400" dirty="0" err="1" smtClean="0"/>
              <a:t>Laván</a:t>
            </a:r>
            <a:r>
              <a:rPr lang="es-CO" sz="2400" dirty="0" smtClean="0"/>
              <a:t> he morado, y me tardé hasta ahora;</a:t>
            </a:r>
            <a:endParaRPr lang="es-CO" sz="2400" b="1"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32:6</a:t>
            </a:r>
            <a:r>
              <a:rPr lang="es-CO" sz="2400" b="1" i="1" dirty="0" smtClean="0"/>
              <a:t>  </a:t>
            </a:r>
            <a:r>
              <a:rPr lang="es-CO" sz="2400" i="1" dirty="0" err="1" smtClean="0"/>
              <a:t>Vayehi-li</a:t>
            </a:r>
            <a:r>
              <a:rPr lang="es-CO" sz="2400" i="1" dirty="0" smtClean="0"/>
              <a:t> </a:t>
            </a:r>
            <a:r>
              <a:rPr lang="es-CO" sz="2400" i="1" dirty="0" err="1" smtClean="0"/>
              <a:t>shor</a:t>
            </a:r>
            <a:r>
              <a:rPr lang="es-CO" sz="2400" i="1" dirty="0" smtClean="0"/>
              <a:t> </a:t>
            </a:r>
            <a:r>
              <a:rPr lang="es-CO" sz="2400" i="1" dirty="0" err="1" smtClean="0"/>
              <a:t>vajamor</a:t>
            </a:r>
            <a:r>
              <a:rPr lang="es-CO" sz="2400" i="1" dirty="0" smtClean="0"/>
              <a:t> </a:t>
            </a:r>
            <a:r>
              <a:rPr lang="es-CO" sz="2400" i="1" dirty="0" err="1" smtClean="0"/>
              <a:t>tson</a:t>
            </a:r>
            <a:r>
              <a:rPr lang="es-CO" sz="2400" i="1" dirty="0" smtClean="0"/>
              <a:t> </a:t>
            </a:r>
            <a:r>
              <a:rPr lang="es-CO" sz="2400" i="1" dirty="0" err="1" smtClean="0"/>
              <a:t>ve'eved</a:t>
            </a:r>
            <a:r>
              <a:rPr lang="es-CO" sz="2400" i="1" dirty="0" smtClean="0"/>
              <a:t> </a:t>
            </a:r>
            <a:r>
              <a:rPr lang="es-CO" sz="2400" i="1" dirty="0" err="1" smtClean="0"/>
              <a:t>veshifjah</a:t>
            </a:r>
            <a:r>
              <a:rPr lang="es-CO" sz="2400" i="1" dirty="0" smtClean="0"/>
              <a:t> </a:t>
            </a:r>
            <a:r>
              <a:rPr lang="es-CO" sz="2400" i="1" dirty="0" err="1" smtClean="0"/>
              <a:t>va'eshlejah</a:t>
            </a:r>
            <a:r>
              <a:rPr lang="es-CO" sz="2400" i="1" dirty="0" smtClean="0"/>
              <a:t> </a:t>
            </a:r>
            <a:r>
              <a:rPr lang="es-CO" sz="2400" i="1" dirty="0" err="1" smtClean="0"/>
              <a:t>lehagid</a:t>
            </a:r>
            <a:r>
              <a:rPr lang="es-CO" sz="2400" i="1" dirty="0" smtClean="0"/>
              <a:t> </a:t>
            </a:r>
            <a:r>
              <a:rPr lang="es-CO" sz="2400" i="1" dirty="0" err="1" smtClean="0"/>
              <a:t>ladoni</a:t>
            </a:r>
            <a:r>
              <a:rPr lang="es-CO" sz="2400" i="1" dirty="0" smtClean="0"/>
              <a:t> </a:t>
            </a:r>
            <a:r>
              <a:rPr lang="es-CO" sz="2400" i="1" dirty="0" err="1" smtClean="0"/>
              <a:t>limtso-jen</a:t>
            </a:r>
            <a:r>
              <a:rPr lang="es-CO" sz="2400" i="1" dirty="0" smtClean="0"/>
              <a:t> </a:t>
            </a:r>
            <a:r>
              <a:rPr lang="es-CO" sz="2400" i="1" dirty="0" err="1" smtClean="0"/>
              <a:t>be'eyneyja</a:t>
            </a:r>
            <a:r>
              <a:rPr lang="es-CO" sz="2400" i="1" dirty="0" smtClean="0"/>
              <a:t>.</a:t>
            </a:r>
          </a:p>
          <a:p>
            <a:r>
              <a:rPr lang="es-CO" sz="2400" dirty="0" smtClean="0"/>
              <a:t>y obtuve bueyes, y asnos, y rebaños, y siervos y siervas; y he enviado a avisar a mi señor para hallar gracia a tus ojos.</a:t>
            </a:r>
          </a:p>
          <a:p>
            <a:r>
              <a:rPr lang="es-CO" sz="2400" b="1" i="1" dirty="0" smtClean="0">
                <a:hlinkClick r:id="rId5"/>
              </a:rPr>
              <a:t>32:7</a:t>
            </a:r>
            <a:r>
              <a:rPr lang="es-CO" sz="2400" b="1" i="1" dirty="0" smtClean="0"/>
              <a:t>  </a:t>
            </a:r>
            <a:r>
              <a:rPr lang="es-CO" sz="2400" i="1" dirty="0" err="1" smtClean="0"/>
              <a:t>Vayashuvu</a:t>
            </a:r>
            <a:r>
              <a:rPr lang="es-CO" sz="2400" i="1" dirty="0" smtClean="0"/>
              <a:t> </a:t>
            </a:r>
            <a:r>
              <a:rPr lang="es-CO" sz="2400" i="1" dirty="0" err="1" smtClean="0"/>
              <a:t>hamal'ajim</a:t>
            </a:r>
            <a:r>
              <a:rPr lang="es-CO" sz="2400" i="1" dirty="0" smtClean="0"/>
              <a:t> el-</a:t>
            </a:r>
            <a:r>
              <a:rPr lang="es-CO" sz="2400" i="1" dirty="0" err="1" smtClean="0"/>
              <a:t>Ya'akov</a:t>
            </a:r>
            <a:r>
              <a:rPr lang="es-CO" sz="2400" i="1" dirty="0" smtClean="0"/>
              <a:t> </a:t>
            </a:r>
            <a:r>
              <a:rPr lang="es-CO" sz="2400" i="1" dirty="0" err="1" smtClean="0"/>
              <a:t>lemor</a:t>
            </a:r>
            <a:r>
              <a:rPr lang="es-CO" sz="2400" i="1" dirty="0" smtClean="0"/>
              <a:t> </a:t>
            </a:r>
            <a:r>
              <a:rPr lang="es-CO" sz="2400" i="1" dirty="0" err="1" smtClean="0"/>
              <a:t>banu</a:t>
            </a:r>
            <a:r>
              <a:rPr lang="es-CO" sz="2400" i="1" dirty="0" smtClean="0"/>
              <a:t> el-</a:t>
            </a:r>
            <a:r>
              <a:rPr lang="es-CO" sz="2400" i="1" dirty="0" err="1" smtClean="0"/>
              <a:t>ajija</a:t>
            </a:r>
            <a:r>
              <a:rPr lang="es-CO" sz="2400" i="1" dirty="0" smtClean="0"/>
              <a:t> el-Esav </a:t>
            </a:r>
            <a:r>
              <a:rPr lang="es-CO" sz="2400" i="1" dirty="0" err="1" smtClean="0"/>
              <a:t>vegam</a:t>
            </a:r>
            <a:r>
              <a:rPr lang="es-CO" sz="2400" i="1" dirty="0" smtClean="0"/>
              <a:t> </a:t>
            </a:r>
            <a:r>
              <a:rPr lang="es-CO" sz="2400" i="1" dirty="0" err="1" smtClean="0"/>
              <a:t>holej</a:t>
            </a:r>
            <a:r>
              <a:rPr lang="es-CO" sz="2400" i="1" dirty="0" smtClean="0"/>
              <a:t> </a:t>
            </a:r>
            <a:r>
              <a:rPr lang="es-CO" sz="2400" i="1" dirty="0" err="1" smtClean="0"/>
              <a:t>likratja</a:t>
            </a:r>
            <a:r>
              <a:rPr lang="es-CO" sz="2400" i="1" dirty="0" smtClean="0"/>
              <a:t> </a:t>
            </a:r>
            <a:r>
              <a:rPr lang="es-CO" sz="2400" i="1" dirty="0" err="1" smtClean="0"/>
              <a:t>ve'arba-me'ot</a:t>
            </a:r>
            <a:r>
              <a:rPr lang="es-CO" sz="2400" i="1" dirty="0" smtClean="0"/>
              <a:t> ish </a:t>
            </a:r>
            <a:r>
              <a:rPr lang="es-CO" sz="2400" i="1" dirty="0" err="1" smtClean="0"/>
              <a:t>imo</a:t>
            </a:r>
            <a:r>
              <a:rPr lang="es-CO" sz="2400" i="1" dirty="0" smtClean="0"/>
              <a:t>.</a:t>
            </a:r>
          </a:p>
          <a:p>
            <a:r>
              <a:rPr lang="es-CO" sz="2400" dirty="0" smtClean="0"/>
              <a:t>Y los mensajeros volvieron a Jacob, diciendo: Llegamos a tu hermano Esaú y también él viene a tu encuentro, y cuatrocientos hombres con él.</a:t>
            </a:r>
            <a:endParaRPr lang="es-CO" sz="2300" b="1" i="1"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32:8</a:t>
            </a:r>
            <a:r>
              <a:rPr lang="es-CO" sz="2400" b="1" i="1" dirty="0" smtClean="0"/>
              <a:t>  </a:t>
            </a:r>
            <a:r>
              <a:rPr lang="es-CO" sz="2400" i="1" dirty="0" err="1" smtClean="0"/>
              <a:t>Vayira</a:t>
            </a:r>
            <a:r>
              <a:rPr lang="es-CO" sz="2400" i="1" dirty="0" smtClean="0"/>
              <a:t> </a:t>
            </a:r>
            <a:r>
              <a:rPr lang="es-CO" sz="2400" i="1" dirty="0" err="1" smtClean="0"/>
              <a:t>Ya'akov</a:t>
            </a:r>
            <a:r>
              <a:rPr lang="es-CO" sz="2400" i="1" dirty="0" smtClean="0"/>
              <a:t> </a:t>
            </a:r>
            <a:r>
              <a:rPr lang="es-CO" sz="2400" i="1" dirty="0" err="1" smtClean="0"/>
              <a:t>me'od</a:t>
            </a:r>
            <a:r>
              <a:rPr lang="es-CO" sz="2400" i="1" dirty="0" smtClean="0"/>
              <a:t> </a:t>
            </a:r>
            <a:r>
              <a:rPr lang="es-CO" sz="2400" i="1" dirty="0" err="1" smtClean="0"/>
              <a:t>vayetser</a:t>
            </a:r>
            <a:r>
              <a:rPr lang="es-CO" sz="2400" i="1" dirty="0" smtClean="0"/>
              <a:t> lo </a:t>
            </a:r>
            <a:r>
              <a:rPr lang="es-CO" sz="2400" i="1" dirty="0" err="1" smtClean="0"/>
              <a:t>vayajats</a:t>
            </a:r>
            <a:r>
              <a:rPr lang="es-CO" sz="2400" i="1" dirty="0" smtClean="0"/>
              <a:t> et-</a:t>
            </a:r>
            <a:r>
              <a:rPr lang="es-CO" sz="2400" i="1" dirty="0" err="1" smtClean="0"/>
              <a:t>ha'am</a:t>
            </a:r>
            <a:r>
              <a:rPr lang="es-CO" sz="2400" i="1" dirty="0" smtClean="0"/>
              <a:t> asher-</a:t>
            </a:r>
            <a:r>
              <a:rPr lang="es-CO" sz="2400" i="1" dirty="0" err="1" smtClean="0"/>
              <a:t>ito</a:t>
            </a:r>
            <a:r>
              <a:rPr lang="es-CO" sz="2400" i="1" dirty="0" smtClean="0"/>
              <a:t> ve'et-</a:t>
            </a:r>
            <a:r>
              <a:rPr lang="es-CO" sz="2400" i="1" dirty="0" err="1" smtClean="0"/>
              <a:t>hatson</a:t>
            </a:r>
            <a:r>
              <a:rPr lang="es-CO" sz="2400" i="1" dirty="0" smtClean="0"/>
              <a:t> ve'et-</a:t>
            </a:r>
            <a:r>
              <a:rPr lang="es-CO" sz="2400" i="1" dirty="0" err="1" smtClean="0"/>
              <a:t>habakar</a:t>
            </a:r>
            <a:r>
              <a:rPr lang="es-CO" sz="2400" i="1" dirty="0" smtClean="0"/>
              <a:t> </a:t>
            </a:r>
            <a:r>
              <a:rPr lang="es-CO" sz="2400" i="1" dirty="0" err="1" smtClean="0"/>
              <a:t>vehagmalim</a:t>
            </a:r>
            <a:r>
              <a:rPr lang="es-CO" sz="2400" i="1" dirty="0" smtClean="0"/>
              <a:t> </a:t>
            </a:r>
            <a:r>
              <a:rPr lang="es-CO" sz="2400" i="1" dirty="0" err="1" smtClean="0"/>
              <a:t>lishneh</a:t>
            </a:r>
            <a:r>
              <a:rPr lang="es-CO" sz="2400" i="1" dirty="0" smtClean="0"/>
              <a:t> </a:t>
            </a:r>
            <a:r>
              <a:rPr lang="es-CO" sz="2400" i="1" dirty="0" err="1" smtClean="0"/>
              <a:t>majanot</a:t>
            </a:r>
            <a:r>
              <a:rPr lang="es-CO" sz="2400" i="1" dirty="0" smtClean="0"/>
              <a:t>.</a:t>
            </a:r>
          </a:p>
          <a:p>
            <a:r>
              <a:rPr lang="es-CO" sz="2400" dirty="0" smtClean="0"/>
              <a:t>Y temió Jacob mucho y se angustio; y dividió la gente que estaba con él, y el ganado menor, y el ganado mayor, y los camellos, en dos campamentos;</a:t>
            </a:r>
          </a:p>
          <a:p>
            <a:r>
              <a:rPr lang="es-CO" sz="2400" b="1" i="1" dirty="0" smtClean="0">
                <a:hlinkClick r:id="rId5"/>
              </a:rPr>
              <a:t>32:9</a:t>
            </a:r>
            <a:r>
              <a:rPr lang="es-CO" sz="2400" b="1" i="1" dirty="0" smtClean="0"/>
              <a:t>  </a:t>
            </a:r>
            <a:r>
              <a:rPr lang="es-CO" sz="2400" i="1" dirty="0" err="1" smtClean="0"/>
              <a:t>Vayomer</a:t>
            </a:r>
            <a:r>
              <a:rPr lang="es-CO" sz="2400" i="1" dirty="0" smtClean="0"/>
              <a:t> </a:t>
            </a:r>
            <a:r>
              <a:rPr lang="es-CO" sz="2400" i="1" dirty="0" err="1" smtClean="0"/>
              <a:t>im-yavo</a:t>
            </a:r>
            <a:r>
              <a:rPr lang="es-CO" sz="2400" i="1" dirty="0" smtClean="0"/>
              <a:t> Esav el-</a:t>
            </a:r>
            <a:r>
              <a:rPr lang="es-CO" sz="2400" i="1" dirty="0" err="1" smtClean="0"/>
              <a:t>hamajaneh</a:t>
            </a:r>
            <a:r>
              <a:rPr lang="es-CO" sz="2400" i="1" dirty="0" smtClean="0"/>
              <a:t> </a:t>
            </a:r>
            <a:r>
              <a:rPr lang="es-CO" sz="2400" i="1" dirty="0" err="1" smtClean="0"/>
              <a:t>ha'ajat</a:t>
            </a:r>
            <a:r>
              <a:rPr lang="es-CO" sz="2400" i="1" dirty="0" smtClean="0"/>
              <a:t> </a:t>
            </a:r>
            <a:r>
              <a:rPr lang="es-CO" sz="2400" i="1" dirty="0" err="1" smtClean="0"/>
              <a:t>vehikahu</a:t>
            </a:r>
            <a:r>
              <a:rPr lang="es-CO" sz="2400" i="1" dirty="0" smtClean="0"/>
              <a:t> </a:t>
            </a:r>
            <a:r>
              <a:rPr lang="es-CO" sz="2400" i="1" dirty="0" err="1" smtClean="0"/>
              <a:t>vehayah</a:t>
            </a:r>
            <a:r>
              <a:rPr lang="es-CO" sz="2400" i="1" dirty="0" smtClean="0"/>
              <a:t> </a:t>
            </a:r>
            <a:r>
              <a:rPr lang="es-CO" sz="2400" i="1" dirty="0" err="1" smtClean="0"/>
              <a:t>hamajaneh</a:t>
            </a:r>
            <a:r>
              <a:rPr lang="es-CO" sz="2400" i="1" dirty="0" smtClean="0"/>
              <a:t> </a:t>
            </a:r>
            <a:r>
              <a:rPr lang="es-CO" sz="2400" i="1" dirty="0" err="1" smtClean="0"/>
              <a:t>hanish'ar</a:t>
            </a:r>
            <a:r>
              <a:rPr lang="es-CO" sz="2400" i="1" dirty="0" smtClean="0"/>
              <a:t> </a:t>
            </a:r>
            <a:r>
              <a:rPr lang="es-CO" sz="2400" i="1" dirty="0" err="1" smtClean="0"/>
              <a:t>lifleytah</a:t>
            </a:r>
            <a:r>
              <a:rPr lang="es-CO" sz="2400" i="1" dirty="0" smtClean="0"/>
              <a:t>.</a:t>
            </a:r>
          </a:p>
          <a:p>
            <a:r>
              <a:rPr lang="es-CO" sz="2400" dirty="0" smtClean="0"/>
              <a:t>pues dijo: Si viene Esaú al primer campamento, y lo hiere, el campamento que quede </a:t>
            </a:r>
            <a:r>
              <a:rPr lang="es-CO" sz="2400" dirty="0" smtClean="0">
                <a:hlinkClick r:id="rId6"/>
              </a:rPr>
              <a:t>será librado</a:t>
            </a:r>
            <a:r>
              <a:rPr lang="es-CO" sz="2400" dirty="0" smtClean="0"/>
              <a:t>.</a:t>
            </a:r>
            <a:endParaRPr lang="es-CO" sz="2200" b="1" i="1"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32:10</a:t>
            </a:r>
            <a:r>
              <a:rPr lang="es-CO" sz="2400" b="1" i="1" dirty="0" smtClean="0"/>
              <a:t>  </a:t>
            </a:r>
            <a:r>
              <a:rPr lang="es-CO" sz="2400" i="1" dirty="0" err="1" smtClean="0"/>
              <a:t>Vayomer</a:t>
            </a:r>
            <a:r>
              <a:rPr lang="es-CO" sz="2400" i="1" dirty="0" smtClean="0"/>
              <a:t> </a:t>
            </a:r>
            <a:r>
              <a:rPr lang="es-CO" sz="2400" i="1" dirty="0" err="1" smtClean="0"/>
              <a:t>Ya'akov</a:t>
            </a:r>
            <a:r>
              <a:rPr lang="es-CO" sz="2400" i="1" dirty="0" smtClean="0"/>
              <a:t> </a:t>
            </a:r>
            <a:r>
              <a:rPr lang="es-CO" sz="2400" i="1" dirty="0" err="1" smtClean="0"/>
              <a:t>Elohey</a:t>
            </a:r>
            <a:r>
              <a:rPr lang="es-CO" sz="2400" i="1" dirty="0" smtClean="0"/>
              <a:t> </a:t>
            </a:r>
            <a:r>
              <a:rPr lang="es-CO" sz="2400" i="1" dirty="0" err="1" smtClean="0"/>
              <a:t>avi</a:t>
            </a:r>
            <a:r>
              <a:rPr lang="es-CO" sz="2400" i="1" dirty="0" smtClean="0"/>
              <a:t> Avraham </a:t>
            </a:r>
            <a:r>
              <a:rPr lang="es-CO" sz="2400" i="1" dirty="0" err="1" smtClean="0"/>
              <a:t>ve'Elohey</a:t>
            </a:r>
            <a:r>
              <a:rPr lang="es-CO" sz="2400" i="1" dirty="0" smtClean="0"/>
              <a:t> </a:t>
            </a:r>
            <a:r>
              <a:rPr lang="es-CO" sz="2400" i="1" dirty="0" err="1" smtClean="0"/>
              <a:t>avi</a:t>
            </a:r>
            <a:r>
              <a:rPr lang="es-CO" sz="2400" i="1" dirty="0" smtClean="0"/>
              <a:t> </a:t>
            </a:r>
            <a:r>
              <a:rPr lang="es-CO" sz="2400" i="1" dirty="0" err="1" smtClean="0"/>
              <a:t>Yitsjak</a:t>
            </a:r>
            <a:r>
              <a:rPr lang="es-CO" sz="2400" i="1" dirty="0" smtClean="0"/>
              <a:t> Adonay </a:t>
            </a:r>
            <a:r>
              <a:rPr lang="es-CO" sz="2400" i="1" dirty="0" err="1" smtClean="0"/>
              <a:t>ha'omer</a:t>
            </a:r>
            <a:r>
              <a:rPr lang="es-CO" sz="2400" i="1" dirty="0" smtClean="0"/>
              <a:t> </a:t>
            </a:r>
            <a:r>
              <a:rPr lang="es-CO" sz="2400" i="1" dirty="0" err="1" smtClean="0"/>
              <a:t>elay</a:t>
            </a:r>
            <a:r>
              <a:rPr lang="es-CO" sz="2400" i="1" dirty="0" smtClean="0"/>
              <a:t> </a:t>
            </a:r>
            <a:r>
              <a:rPr lang="es-CO" sz="2400" i="1" dirty="0" err="1" smtClean="0"/>
              <a:t>shuv</a:t>
            </a:r>
            <a:r>
              <a:rPr lang="es-CO" sz="2400" i="1" dirty="0" smtClean="0"/>
              <a:t> </a:t>
            </a:r>
            <a:r>
              <a:rPr lang="es-CO" sz="2400" i="1" dirty="0" err="1" smtClean="0"/>
              <a:t>le'artseja</a:t>
            </a:r>
            <a:r>
              <a:rPr lang="es-CO" sz="2400" i="1" dirty="0" smtClean="0"/>
              <a:t> </a:t>
            </a:r>
            <a:r>
              <a:rPr lang="es-CO" sz="2400" i="1" dirty="0" err="1" smtClean="0"/>
              <a:t>ulemoladeteja</a:t>
            </a:r>
            <a:r>
              <a:rPr lang="es-CO" sz="2400" i="1" dirty="0" smtClean="0"/>
              <a:t> </a:t>
            </a:r>
            <a:r>
              <a:rPr lang="es-CO" sz="2400" i="1" dirty="0" err="1" smtClean="0"/>
              <a:t>ve'eytivah</a:t>
            </a:r>
            <a:r>
              <a:rPr lang="es-CO" sz="2400" i="1" dirty="0" smtClean="0"/>
              <a:t> </a:t>
            </a:r>
            <a:r>
              <a:rPr lang="es-CO" sz="2400" i="1" dirty="0" err="1" smtClean="0"/>
              <a:t>imaj</a:t>
            </a:r>
            <a:r>
              <a:rPr lang="es-CO" sz="2400" i="1" dirty="0" smtClean="0"/>
              <a:t>.</a:t>
            </a:r>
          </a:p>
          <a:p>
            <a:r>
              <a:rPr lang="es-CO" sz="2400" dirty="0" smtClean="0"/>
              <a:t>Y dijo Jacob: Dios de mi padre Abraham, y Dios de mi padre Isaac, Eterno; Tú que me dijiste "vuelve a tu tierra y a tu parentela, y Yo te haré bien";</a:t>
            </a:r>
          </a:p>
          <a:p>
            <a:r>
              <a:rPr lang="es-CO" sz="2400" b="1" i="1" dirty="0" smtClean="0">
                <a:hlinkClick r:id="rId5"/>
              </a:rPr>
              <a:t>32:11</a:t>
            </a:r>
            <a:r>
              <a:rPr lang="es-CO" sz="2400" b="1" i="1" dirty="0" smtClean="0"/>
              <a:t>  </a:t>
            </a:r>
            <a:r>
              <a:rPr lang="es-CO" sz="2400" i="1" dirty="0" err="1" smtClean="0"/>
              <a:t>Katonti</a:t>
            </a:r>
            <a:r>
              <a:rPr lang="es-CO" sz="2400" i="1" dirty="0" smtClean="0"/>
              <a:t> </a:t>
            </a:r>
            <a:r>
              <a:rPr lang="es-CO" sz="2400" i="1" dirty="0" err="1" smtClean="0"/>
              <a:t>mikol</a:t>
            </a:r>
            <a:r>
              <a:rPr lang="es-CO" sz="2400" i="1" dirty="0" smtClean="0"/>
              <a:t> </a:t>
            </a:r>
            <a:r>
              <a:rPr lang="es-CO" sz="2400" i="1" dirty="0" err="1" smtClean="0"/>
              <a:t>hajasadim</a:t>
            </a:r>
            <a:r>
              <a:rPr lang="es-CO" sz="2400" i="1" dirty="0" smtClean="0"/>
              <a:t> </a:t>
            </a:r>
            <a:r>
              <a:rPr lang="es-CO" sz="2400" i="1" dirty="0" err="1" smtClean="0"/>
              <a:t>umikol-ha'emet</a:t>
            </a:r>
            <a:r>
              <a:rPr lang="es-CO" sz="2400" i="1" dirty="0" smtClean="0"/>
              <a:t> asher asita et-</a:t>
            </a:r>
            <a:r>
              <a:rPr lang="es-CO" sz="2400" i="1" dirty="0" err="1" smtClean="0"/>
              <a:t>avdeja</a:t>
            </a:r>
            <a:r>
              <a:rPr lang="es-CO" sz="2400" i="1" dirty="0" smtClean="0"/>
              <a:t> ki </a:t>
            </a:r>
            <a:r>
              <a:rPr lang="es-CO" sz="2400" i="1" dirty="0" err="1" smtClean="0"/>
              <a:t>vemakli</a:t>
            </a:r>
            <a:r>
              <a:rPr lang="es-CO" sz="2400" i="1" dirty="0" smtClean="0"/>
              <a:t> </a:t>
            </a:r>
            <a:r>
              <a:rPr lang="es-CO" sz="2400" i="1" dirty="0" err="1" smtClean="0"/>
              <a:t>avarti</a:t>
            </a:r>
            <a:r>
              <a:rPr lang="es-CO" sz="2400" i="1" dirty="0" smtClean="0"/>
              <a:t> et-</a:t>
            </a:r>
            <a:r>
              <a:rPr lang="es-CO" sz="2400" i="1" dirty="0" err="1" smtClean="0"/>
              <a:t>haYarden</a:t>
            </a:r>
            <a:r>
              <a:rPr lang="es-CO" sz="2400" i="1" dirty="0" smtClean="0"/>
              <a:t> </a:t>
            </a:r>
            <a:r>
              <a:rPr lang="es-CO" sz="2400" i="1" dirty="0" err="1" smtClean="0"/>
              <a:t>hazeh</a:t>
            </a:r>
            <a:r>
              <a:rPr lang="es-CO" sz="2400" i="1" dirty="0" smtClean="0"/>
              <a:t> </a:t>
            </a:r>
            <a:r>
              <a:rPr lang="es-CO" sz="2400" i="1" dirty="0" err="1" smtClean="0"/>
              <a:t>ve'atah</a:t>
            </a:r>
            <a:r>
              <a:rPr lang="es-CO" sz="2400" i="1" dirty="0" smtClean="0"/>
              <a:t> </a:t>
            </a:r>
            <a:r>
              <a:rPr lang="es-CO" sz="2400" i="1" dirty="0" err="1" smtClean="0"/>
              <a:t>hayiti</a:t>
            </a:r>
            <a:r>
              <a:rPr lang="es-CO" sz="2400" i="1" dirty="0" smtClean="0"/>
              <a:t> </a:t>
            </a:r>
            <a:r>
              <a:rPr lang="es-CO" sz="2400" i="1" dirty="0" err="1" smtClean="0"/>
              <a:t>lishney</a:t>
            </a:r>
            <a:r>
              <a:rPr lang="es-CO" sz="2400" i="1" dirty="0" smtClean="0"/>
              <a:t> </a:t>
            </a:r>
            <a:r>
              <a:rPr lang="es-CO" sz="2400" i="1" dirty="0" err="1" smtClean="0"/>
              <a:t>majanot</a:t>
            </a:r>
            <a:r>
              <a:rPr lang="es-CO" sz="2400" i="1" dirty="0" smtClean="0"/>
              <a:t>.</a:t>
            </a:r>
          </a:p>
          <a:p>
            <a:r>
              <a:rPr lang="es-CO" sz="2400" dirty="0" smtClean="0"/>
              <a:t>soy muy pequeño para todas las mercedes y toda la fidelidad que usaste con tu siervo; porque con mi báculo pasé este Jordán, y ahora he venido a ser dos campamentos.</a:t>
            </a:r>
            <a:endParaRPr lang="es-CO"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32:12</a:t>
            </a:r>
            <a:r>
              <a:rPr lang="es-CO" sz="2400" b="1" i="1" dirty="0" smtClean="0"/>
              <a:t>  </a:t>
            </a:r>
            <a:r>
              <a:rPr lang="es-CO" sz="2400" i="1" dirty="0" err="1" smtClean="0"/>
              <a:t>Hatsileni-na</a:t>
            </a:r>
            <a:r>
              <a:rPr lang="es-CO" sz="2400" i="1" dirty="0" smtClean="0"/>
              <a:t> </a:t>
            </a:r>
            <a:r>
              <a:rPr lang="es-CO" sz="2400" i="1" dirty="0" err="1" smtClean="0"/>
              <a:t>miyad</a:t>
            </a:r>
            <a:r>
              <a:rPr lang="es-CO" sz="2400" i="1" dirty="0" smtClean="0"/>
              <a:t> </a:t>
            </a:r>
            <a:r>
              <a:rPr lang="es-CO" sz="2400" i="1" dirty="0" err="1" smtClean="0"/>
              <a:t>aji</a:t>
            </a:r>
            <a:r>
              <a:rPr lang="es-CO" sz="2400" i="1" dirty="0" smtClean="0"/>
              <a:t> </a:t>
            </a:r>
            <a:r>
              <a:rPr lang="es-CO" sz="2400" i="1" dirty="0" err="1" smtClean="0"/>
              <a:t>miyad</a:t>
            </a:r>
            <a:r>
              <a:rPr lang="es-CO" sz="2400" i="1" dirty="0" smtClean="0"/>
              <a:t> Esav ki-yare </a:t>
            </a:r>
            <a:r>
              <a:rPr lang="es-CO" sz="2400" i="1" dirty="0" err="1" smtClean="0"/>
              <a:t>anoji</a:t>
            </a:r>
            <a:r>
              <a:rPr lang="es-CO" sz="2400" i="1" dirty="0" smtClean="0"/>
              <a:t> </a:t>
            </a:r>
            <a:r>
              <a:rPr lang="es-CO" sz="2400" i="1" dirty="0" err="1" smtClean="0"/>
              <a:t>oto</a:t>
            </a:r>
            <a:r>
              <a:rPr lang="es-CO" sz="2400" i="1" dirty="0" smtClean="0"/>
              <a:t> </a:t>
            </a:r>
            <a:r>
              <a:rPr lang="es-CO" sz="2400" i="1" dirty="0" err="1" smtClean="0"/>
              <a:t>pen-yavo</a:t>
            </a:r>
            <a:r>
              <a:rPr lang="es-CO" sz="2400" i="1" dirty="0" smtClean="0"/>
              <a:t> </a:t>
            </a:r>
            <a:r>
              <a:rPr lang="es-CO" sz="2400" i="1" dirty="0" err="1" smtClean="0"/>
              <a:t>vehikani</a:t>
            </a:r>
            <a:r>
              <a:rPr lang="es-CO" sz="2400" i="1" dirty="0" smtClean="0"/>
              <a:t> </a:t>
            </a:r>
            <a:r>
              <a:rPr lang="es-CO" sz="2400" i="1" dirty="0" err="1" smtClean="0"/>
              <a:t>em</a:t>
            </a:r>
            <a:r>
              <a:rPr lang="es-CO" sz="2400" i="1" dirty="0" smtClean="0"/>
              <a:t> al-</a:t>
            </a:r>
            <a:r>
              <a:rPr lang="es-CO" sz="2400" i="1" dirty="0" err="1" smtClean="0"/>
              <a:t>banim</a:t>
            </a:r>
            <a:r>
              <a:rPr lang="es-CO" sz="2400" i="1" dirty="0" smtClean="0"/>
              <a:t>.</a:t>
            </a:r>
          </a:p>
          <a:p>
            <a:r>
              <a:rPr lang="es-CO" sz="2400" dirty="0" smtClean="0"/>
              <a:t>¡Líbrame, te ruego, de la mano de mi hermano, del poder de Esaú, porque le temo, no sea que venga y me hiera, a </a:t>
            </a:r>
            <a:r>
              <a:rPr lang="es-CO" sz="2400" dirty="0" smtClean="0">
                <a:hlinkClick r:id="rId5"/>
              </a:rPr>
              <a:t>la madre sobre </a:t>
            </a:r>
            <a:r>
              <a:rPr lang="es-CO" sz="2400" dirty="0" smtClean="0"/>
              <a:t> (con) los hijos!</a:t>
            </a:r>
          </a:p>
          <a:p>
            <a:r>
              <a:rPr lang="es-CO" sz="2400" b="1" i="1" dirty="0" smtClean="0">
                <a:hlinkClick r:id="rId6"/>
              </a:rPr>
              <a:t>32:13</a:t>
            </a:r>
            <a:r>
              <a:rPr lang="es-CO" sz="2400" b="1" i="1" dirty="0" smtClean="0"/>
              <a:t>  </a:t>
            </a:r>
            <a:r>
              <a:rPr lang="es-CO" sz="2400" i="1" dirty="0" err="1" smtClean="0"/>
              <a:t>Ve'atah</a:t>
            </a:r>
            <a:r>
              <a:rPr lang="es-CO" sz="2400" i="1" dirty="0" smtClean="0"/>
              <a:t> </a:t>
            </a:r>
            <a:r>
              <a:rPr lang="es-CO" sz="2400" i="1" dirty="0" err="1" smtClean="0"/>
              <a:t>amarta</a:t>
            </a:r>
            <a:r>
              <a:rPr lang="es-CO" sz="2400" i="1" dirty="0" smtClean="0"/>
              <a:t> </a:t>
            </a:r>
            <a:r>
              <a:rPr lang="es-CO" sz="2400" i="1" dirty="0" err="1" smtClean="0"/>
              <a:t>heytev</a:t>
            </a:r>
            <a:r>
              <a:rPr lang="es-CO" sz="2400" i="1" dirty="0" smtClean="0"/>
              <a:t> </a:t>
            </a:r>
            <a:r>
              <a:rPr lang="es-CO" sz="2400" i="1" dirty="0" err="1" smtClean="0"/>
              <a:t>eytiv</a:t>
            </a:r>
            <a:r>
              <a:rPr lang="es-CO" sz="2400" i="1" dirty="0" smtClean="0"/>
              <a:t> </a:t>
            </a:r>
            <a:r>
              <a:rPr lang="es-CO" sz="2400" i="1" dirty="0" err="1" smtClean="0"/>
              <a:t>imaj</a:t>
            </a:r>
            <a:r>
              <a:rPr lang="es-CO" sz="2400" i="1" dirty="0" smtClean="0"/>
              <a:t> </a:t>
            </a:r>
            <a:r>
              <a:rPr lang="es-CO" sz="2400" i="1" dirty="0" err="1" smtClean="0"/>
              <a:t>vesamti</a:t>
            </a:r>
            <a:r>
              <a:rPr lang="es-CO" sz="2400" i="1" dirty="0" smtClean="0"/>
              <a:t> et-</a:t>
            </a:r>
            <a:r>
              <a:rPr lang="es-CO" sz="2400" i="1" dirty="0" err="1" smtClean="0"/>
              <a:t>zar'aja</a:t>
            </a:r>
            <a:r>
              <a:rPr lang="es-CO" sz="2400" i="1" dirty="0" smtClean="0"/>
              <a:t> </a:t>
            </a:r>
            <a:r>
              <a:rPr lang="es-CO" sz="2400" i="1" dirty="0" err="1" smtClean="0"/>
              <a:t>kejol</a:t>
            </a:r>
            <a:r>
              <a:rPr lang="es-CO" sz="2400" i="1" dirty="0" smtClean="0"/>
              <a:t> </a:t>
            </a:r>
            <a:r>
              <a:rPr lang="es-CO" sz="2400" i="1" dirty="0" err="1" smtClean="0"/>
              <a:t>hayam</a:t>
            </a:r>
            <a:r>
              <a:rPr lang="es-CO" sz="2400" i="1" dirty="0" smtClean="0"/>
              <a:t> asher lo-</a:t>
            </a:r>
            <a:r>
              <a:rPr lang="es-CO" sz="2400" i="1" dirty="0" err="1" smtClean="0"/>
              <a:t>yisafer</a:t>
            </a:r>
            <a:r>
              <a:rPr lang="es-CO" sz="2400" i="1" dirty="0" smtClean="0"/>
              <a:t> </a:t>
            </a:r>
            <a:r>
              <a:rPr lang="es-CO" sz="2400" i="1" dirty="0" err="1" smtClean="0"/>
              <a:t>merov</a:t>
            </a:r>
            <a:r>
              <a:rPr lang="es-CO" sz="2400" i="1" dirty="0" smtClean="0"/>
              <a:t>.</a:t>
            </a:r>
          </a:p>
          <a:p>
            <a:r>
              <a:rPr lang="es-CO" sz="2400" dirty="0" smtClean="0"/>
              <a:t>Y Tú dijiste: ciertamente Yo te haré bien, y haré que tu simiente sea como la arena del mar, que no puede ser contada a causa de </a:t>
            </a:r>
            <a:r>
              <a:rPr lang="es-CO" sz="2400" dirty="0" smtClean="0">
                <a:hlinkClick r:id="rId5"/>
              </a:rPr>
              <a:t>la muchedumbre</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Al tomar Jacob conocimiento de que su hermano venía acompañado de cuatrocientos hombres, se preparó, nos dice el exegeta Rashí (</a:t>
            </a:r>
            <a:r>
              <a:rPr lang="es-ES" sz="2400" dirty="0" smtClean="0"/>
              <a:t>verso </a:t>
            </a:r>
            <a:r>
              <a:rPr lang="es-ES" sz="2400" dirty="0" smtClean="0"/>
              <a:t>9), para tres cosas: </a:t>
            </a:r>
            <a:endParaRPr lang="es-ES" sz="2400" dirty="0" smtClean="0"/>
          </a:p>
          <a:p>
            <a:r>
              <a:rPr lang="es-ES" sz="2400" dirty="0" smtClean="0"/>
              <a:t>1. la </a:t>
            </a:r>
            <a:r>
              <a:rPr lang="es-ES" sz="2400" dirty="0" smtClean="0"/>
              <a:t>primera, ofrecer presentes; </a:t>
            </a:r>
            <a:endParaRPr lang="es-ES" sz="2400" dirty="0" smtClean="0"/>
          </a:p>
          <a:p>
            <a:r>
              <a:rPr lang="es-ES" sz="2400" dirty="0" smtClean="0"/>
              <a:t>2. la </a:t>
            </a:r>
            <a:r>
              <a:rPr lang="es-ES" sz="2400" dirty="0" smtClean="0"/>
              <a:t>segunda, pedir protección a Dios; </a:t>
            </a:r>
            <a:endParaRPr lang="es-ES" sz="2400" dirty="0" smtClean="0"/>
          </a:p>
          <a:p>
            <a:r>
              <a:rPr lang="es-ES" sz="2400" dirty="0" smtClean="0"/>
              <a:t>3. la </a:t>
            </a:r>
            <a:r>
              <a:rPr lang="es-ES" sz="2400" dirty="0" smtClean="0"/>
              <a:t>tercera combatir si fuese necesario</a:t>
            </a:r>
            <a:r>
              <a:rPr lang="es-ES" sz="2400" dirty="0" smtClean="0"/>
              <a:t>.</a:t>
            </a:r>
          </a:p>
          <a:p>
            <a:r>
              <a:rPr lang="es-ES" sz="2400" dirty="0" smtClean="0"/>
              <a:t>Los </a:t>
            </a:r>
            <a:r>
              <a:rPr lang="es-ES" sz="2400" dirty="0" smtClean="0"/>
              <a:t>hombres, aún los justos, no deben esperar con los brazos cruzados la ayuda de Dios, escribe el Zohar: </a:t>
            </a:r>
            <a:r>
              <a:rPr lang="es-ES" sz="2400" b="1" i="1" dirty="0" err="1" smtClean="0"/>
              <a:t>Mehitorerutá</a:t>
            </a:r>
            <a:r>
              <a:rPr lang="es-ES" sz="2400" b="1" i="1" dirty="0" smtClean="0"/>
              <a:t> </a:t>
            </a:r>
            <a:r>
              <a:rPr lang="es-ES" sz="2400" b="1" i="1" dirty="0" err="1" smtClean="0"/>
              <a:t>diltata</a:t>
            </a:r>
            <a:r>
              <a:rPr lang="es-ES" sz="2400" b="1" i="1" dirty="0" smtClean="0"/>
              <a:t>, </a:t>
            </a:r>
            <a:r>
              <a:rPr lang="es-ES" sz="2400" b="1" i="1" dirty="0" err="1" smtClean="0"/>
              <a:t>atá</a:t>
            </a:r>
            <a:r>
              <a:rPr lang="es-ES" sz="2400" b="1" i="1" dirty="0" smtClean="0"/>
              <a:t> </a:t>
            </a:r>
            <a:r>
              <a:rPr lang="es-ES" sz="2400" b="1" i="1" dirty="0" err="1" smtClean="0"/>
              <a:t>hitorerutá</a:t>
            </a:r>
            <a:r>
              <a:rPr lang="es-ES" sz="2400" b="1" i="1" dirty="0" smtClean="0"/>
              <a:t> </a:t>
            </a:r>
            <a:r>
              <a:rPr lang="es-ES" sz="2400" b="1" i="1" dirty="0" err="1" smtClean="0"/>
              <a:t>dilmala</a:t>
            </a:r>
            <a:r>
              <a:rPr lang="es-ES" sz="2400" dirty="0" smtClean="0"/>
              <a:t> (cuando se mueven para actuar en la tierra, ayudan también en los cielos). </a:t>
            </a:r>
            <a:endParaRPr lang="es-ES"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a:t>
            </a:r>
            <a:r>
              <a:rPr lang="es-ES" sz="2400" dirty="0" smtClean="0"/>
              <a:t>Y dijo Dios a Moisés: ¿Por qué clamas a Mí? ¡Habla a los hijos de Israel y que se muevan! " (Éxodo </a:t>
            </a:r>
            <a:r>
              <a:rPr lang="es-ES" sz="2400" dirty="0" smtClean="0"/>
              <a:t>14, </a:t>
            </a:r>
            <a:r>
              <a:rPr lang="es-ES" sz="2400" dirty="0" smtClean="0"/>
              <a:t>15). </a:t>
            </a:r>
            <a:endParaRPr lang="es-ES" sz="2400" dirty="0" smtClean="0"/>
          </a:p>
          <a:p>
            <a:r>
              <a:rPr lang="es-ES" sz="2400" dirty="0" smtClean="0"/>
              <a:t>El </a:t>
            </a:r>
            <a:r>
              <a:rPr lang="es-ES" sz="2400" dirty="0" smtClean="0"/>
              <a:t>mismo caso se dio con Josué: "Y dijo Dios a Josué: Levántate, ¿Por que estás así postrado con el rostro en la tierra? (¡procura saber lo que aconteció! ) Israel pecó y también se aprovecharon del anatema, etc." Josué VII, 10</a:t>
            </a:r>
            <a:r>
              <a:rPr lang="es-ES" sz="2400" dirty="0" smtClean="0"/>
              <a:t>).</a:t>
            </a:r>
          </a:p>
          <a:p>
            <a:r>
              <a:rPr lang="es-ES" sz="2400" dirty="0" smtClean="0"/>
              <a:t> </a:t>
            </a:r>
            <a:r>
              <a:rPr lang="es-ES" sz="2400" dirty="0" smtClean="0"/>
              <a:t>De ahí nació el conocido proverbio: "Ayúdate y Dios </a:t>
            </a:r>
            <a:r>
              <a:rPr lang="es-ES" sz="2400" dirty="0" smtClean="0"/>
              <a:t>te ayudará", </a:t>
            </a:r>
            <a:r>
              <a:rPr lang="es-ES" sz="2400" dirty="0" smtClean="0"/>
              <a:t>o como se dice en </a:t>
            </a:r>
            <a:r>
              <a:rPr lang="es-ES" sz="2400" dirty="0" smtClean="0"/>
              <a:t>Colombia:</a:t>
            </a:r>
          </a:p>
          <a:p>
            <a:r>
              <a:rPr lang="es-ES" sz="2400" dirty="0" smtClean="0"/>
              <a:t> </a:t>
            </a:r>
            <a:r>
              <a:rPr lang="es-ES" sz="2400" dirty="0" smtClean="0"/>
              <a:t>"A Dios rogando y con el mazo dando".</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u="sng" dirty="0" smtClean="0">
                <a:solidFill>
                  <a:srgbClr val="080808"/>
                </a:solidFill>
                <a:hlinkClick r:id="rId4"/>
              </a:rPr>
              <a:t>Yacov pasa los regalos de las cabras y los animales a sus mensajeros para que los entreguen a su hermano y procede a alistarse con sus estrategias.</a:t>
            </a:r>
          </a:p>
          <a:p>
            <a:r>
              <a:rPr lang="es-CO" sz="2400" b="1" i="1" dirty="0" smtClean="0">
                <a:hlinkClick r:id="rId4"/>
              </a:rPr>
              <a:t>32:22</a:t>
            </a:r>
            <a:r>
              <a:rPr lang="es-CO" sz="2400" b="1" i="1" dirty="0" smtClean="0"/>
              <a:t>  </a:t>
            </a:r>
            <a:r>
              <a:rPr lang="es-CO" sz="2400" i="1" dirty="0" err="1" smtClean="0"/>
              <a:t>ata'avor</a:t>
            </a:r>
            <a:r>
              <a:rPr lang="es-CO" sz="2400" i="1" dirty="0" smtClean="0"/>
              <a:t> </a:t>
            </a:r>
            <a:r>
              <a:rPr lang="es-CO" sz="2400" i="1" dirty="0" err="1" smtClean="0"/>
              <a:t>haminjah</a:t>
            </a:r>
            <a:r>
              <a:rPr lang="es-CO" sz="2400" i="1" dirty="0" smtClean="0"/>
              <a:t> al-panav </a:t>
            </a:r>
            <a:r>
              <a:rPr lang="es-CO" sz="2400" i="1" dirty="0" err="1" smtClean="0"/>
              <a:t>vehu</a:t>
            </a:r>
            <a:r>
              <a:rPr lang="es-CO" sz="2400" i="1" dirty="0" smtClean="0"/>
              <a:t> </a:t>
            </a:r>
            <a:r>
              <a:rPr lang="es-CO" sz="2400" i="1" dirty="0" err="1" smtClean="0"/>
              <a:t>lan</a:t>
            </a:r>
            <a:r>
              <a:rPr lang="es-CO" sz="2400" i="1" dirty="0" smtClean="0"/>
              <a:t> </a:t>
            </a:r>
            <a:r>
              <a:rPr lang="es-CO" sz="2400" i="1" dirty="0" err="1" smtClean="0"/>
              <a:t>balaylah-hahu</a:t>
            </a:r>
            <a:r>
              <a:rPr lang="es-CO" sz="2400" i="1" dirty="0" smtClean="0"/>
              <a:t> </a:t>
            </a:r>
            <a:r>
              <a:rPr lang="es-CO" sz="2400" i="1" dirty="0" err="1" smtClean="0"/>
              <a:t>bamajaneh</a:t>
            </a:r>
            <a:r>
              <a:rPr lang="es-CO" sz="2400" i="1" dirty="0" smtClean="0"/>
              <a:t>.</a:t>
            </a:r>
          </a:p>
          <a:p>
            <a:r>
              <a:rPr lang="es-CO" sz="2400" dirty="0" smtClean="0"/>
              <a:t>Y pasó </a:t>
            </a:r>
            <a:r>
              <a:rPr lang="es-CO" sz="2400" dirty="0" smtClean="0">
                <a:hlinkClick r:id="rId5"/>
              </a:rPr>
              <a:t>el presente </a:t>
            </a:r>
            <a:r>
              <a:rPr lang="es-CO" sz="2400" dirty="0" smtClean="0"/>
              <a:t> delante de él, y él durmió aquella noche en el campamento.</a:t>
            </a:r>
          </a:p>
          <a:p>
            <a:r>
              <a:rPr lang="es-CO" sz="2400" b="1" i="1" dirty="0" smtClean="0">
                <a:hlinkClick r:id="rId6"/>
              </a:rPr>
              <a:t>32:23</a:t>
            </a:r>
            <a:r>
              <a:rPr lang="es-CO" sz="2400" b="1" i="1" dirty="0" smtClean="0"/>
              <a:t>  </a:t>
            </a:r>
            <a:r>
              <a:rPr lang="es-CO" sz="2400" i="1" dirty="0" err="1" smtClean="0"/>
              <a:t>Vayakom</a:t>
            </a:r>
            <a:r>
              <a:rPr lang="es-CO" sz="2400" i="1" dirty="0" smtClean="0"/>
              <a:t> </a:t>
            </a:r>
            <a:r>
              <a:rPr lang="es-CO" sz="2400" i="1" dirty="0" err="1" smtClean="0"/>
              <a:t>balaylah</a:t>
            </a:r>
            <a:r>
              <a:rPr lang="es-CO" sz="2400" i="1" dirty="0" smtClean="0"/>
              <a:t> </a:t>
            </a:r>
            <a:r>
              <a:rPr lang="es-CO" sz="2400" i="1" dirty="0" err="1" smtClean="0"/>
              <a:t>hu</a:t>
            </a:r>
            <a:r>
              <a:rPr lang="es-CO" sz="2400" i="1" dirty="0" smtClean="0"/>
              <a:t> </a:t>
            </a:r>
            <a:r>
              <a:rPr lang="es-CO" sz="2400" i="1" dirty="0" err="1" smtClean="0"/>
              <a:t>vayikaj</a:t>
            </a:r>
            <a:r>
              <a:rPr lang="es-CO" sz="2400" i="1" dirty="0" smtClean="0"/>
              <a:t> et-</a:t>
            </a:r>
            <a:r>
              <a:rPr lang="es-CO" sz="2400" i="1" dirty="0" err="1" smtClean="0"/>
              <a:t>shtey</a:t>
            </a:r>
            <a:r>
              <a:rPr lang="es-CO" sz="2400" i="1" dirty="0" smtClean="0"/>
              <a:t> </a:t>
            </a:r>
            <a:r>
              <a:rPr lang="es-CO" sz="2400" i="1" dirty="0" err="1" smtClean="0"/>
              <a:t>nashav</a:t>
            </a:r>
            <a:r>
              <a:rPr lang="es-CO" sz="2400" i="1" dirty="0" smtClean="0"/>
              <a:t> ve'et-</a:t>
            </a:r>
            <a:r>
              <a:rPr lang="es-CO" sz="2400" i="1" dirty="0" err="1" smtClean="0"/>
              <a:t>shtey</a:t>
            </a:r>
            <a:r>
              <a:rPr lang="es-CO" sz="2400" i="1" dirty="0" smtClean="0"/>
              <a:t> </a:t>
            </a:r>
            <a:r>
              <a:rPr lang="es-CO" sz="2400" i="1" dirty="0" err="1" smtClean="0"/>
              <a:t>shifjotav</a:t>
            </a:r>
            <a:r>
              <a:rPr lang="es-CO" sz="2400" i="1" dirty="0" smtClean="0"/>
              <a:t> ve'et-ajar asar </a:t>
            </a:r>
            <a:r>
              <a:rPr lang="es-CO" sz="2400" i="1" dirty="0" err="1" smtClean="0"/>
              <a:t>yeladav</a:t>
            </a:r>
            <a:r>
              <a:rPr lang="es-CO" sz="2400" i="1" dirty="0" smtClean="0"/>
              <a:t> </a:t>
            </a:r>
            <a:r>
              <a:rPr lang="es-CO" sz="2400" i="1" dirty="0" err="1" smtClean="0"/>
              <a:t>vaya'avor</a:t>
            </a:r>
            <a:r>
              <a:rPr lang="es-CO" sz="2400" i="1" dirty="0" smtClean="0"/>
              <a:t> et </a:t>
            </a:r>
            <a:r>
              <a:rPr lang="es-CO" sz="2400" i="1" dirty="0" err="1" smtClean="0"/>
              <a:t>Ma'avar</a:t>
            </a:r>
            <a:r>
              <a:rPr lang="es-CO" sz="2400" i="1" dirty="0" smtClean="0"/>
              <a:t> </a:t>
            </a:r>
            <a:r>
              <a:rPr lang="es-CO" sz="2400" i="1" dirty="0" err="1" smtClean="0"/>
              <a:t>Yabok</a:t>
            </a:r>
            <a:r>
              <a:rPr lang="es-CO" sz="2400" i="1" dirty="0" smtClean="0"/>
              <a:t>.</a:t>
            </a:r>
          </a:p>
          <a:p>
            <a:r>
              <a:rPr lang="es-CO" sz="2400" dirty="0" smtClean="0"/>
              <a:t>Y se levantó aquella noche y tomo a sus dos mujeres, y a sus dos siervas, y a sus once hijos, y pasó vado de </a:t>
            </a:r>
            <a:r>
              <a:rPr lang="es-CO" sz="2400" dirty="0" err="1" smtClean="0"/>
              <a:t>Yaboc</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Mientras Yacov estudia el cauce del río para ver su profundidad, él se queda solo después de hacer pasar a toda su familia. Era de noche. El se quedó atrás </a:t>
            </a:r>
            <a:r>
              <a:rPr lang="es-CO" sz="2400" dirty="0" err="1" smtClean="0"/>
              <a:t>despues</a:t>
            </a:r>
            <a:r>
              <a:rPr lang="es-CO" sz="2400" dirty="0" smtClean="0"/>
              <a:t> de hacerlos pasar.</a:t>
            </a:r>
          </a:p>
          <a:p>
            <a:r>
              <a:rPr lang="es-CO" sz="2400" b="1" i="1" dirty="0" smtClean="0">
                <a:hlinkClick r:id="rId4"/>
              </a:rPr>
              <a:t>32:25</a:t>
            </a:r>
            <a:r>
              <a:rPr lang="es-CO" sz="2400" i="1" dirty="0" smtClean="0"/>
              <a:t>  </a:t>
            </a:r>
            <a:r>
              <a:rPr lang="es-CO" sz="2400" i="1" dirty="0" err="1" smtClean="0"/>
              <a:t>Vayivater</a:t>
            </a:r>
            <a:r>
              <a:rPr lang="es-CO" sz="2400" i="1" dirty="0" smtClean="0"/>
              <a:t> </a:t>
            </a:r>
            <a:r>
              <a:rPr lang="es-CO" sz="2400" i="1" dirty="0" err="1" smtClean="0"/>
              <a:t>Ya'akov</a:t>
            </a:r>
            <a:r>
              <a:rPr lang="es-CO" sz="2400" i="1" dirty="0" smtClean="0"/>
              <a:t> levado </a:t>
            </a:r>
            <a:r>
              <a:rPr lang="es-CO" sz="2400" i="1" dirty="0" err="1" smtClean="0"/>
              <a:t>vaye'avek</a:t>
            </a:r>
            <a:r>
              <a:rPr lang="es-CO" sz="2400" i="1" dirty="0" smtClean="0"/>
              <a:t> ish </a:t>
            </a:r>
            <a:r>
              <a:rPr lang="es-CO" sz="2400" i="1" dirty="0" err="1" smtClean="0"/>
              <a:t>imo</a:t>
            </a:r>
            <a:r>
              <a:rPr lang="es-CO" sz="2400" i="1" dirty="0" smtClean="0"/>
              <a:t> ad </a:t>
            </a:r>
            <a:r>
              <a:rPr lang="es-CO" sz="2400" i="1" dirty="0" err="1" smtClean="0"/>
              <a:t>alot</a:t>
            </a:r>
            <a:r>
              <a:rPr lang="es-CO" sz="2400" i="1" dirty="0" smtClean="0"/>
              <a:t> </a:t>
            </a:r>
            <a:r>
              <a:rPr lang="es-CO" sz="2400" i="1" dirty="0" err="1" smtClean="0"/>
              <a:t>hashajar</a:t>
            </a:r>
            <a:r>
              <a:rPr lang="es-CO" sz="2400" i="1" dirty="0" smtClean="0"/>
              <a:t>.</a:t>
            </a:r>
          </a:p>
          <a:p>
            <a:r>
              <a:rPr lang="es-CO" sz="2400" dirty="0" smtClean="0"/>
              <a:t>Y se quedó Jacob solo, y luchó un hombre (ángel) con él hasta que rompió el alba.</a:t>
            </a:r>
          </a:p>
          <a:p>
            <a:r>
              <a:rPr lang="es-CO" sz="2400" dirty="0" smtClean="0"/>
              <a:t>La palabra usada aquí es </a:t>
            </a:r>
            <a:r>
              <a:rPr lang="es-CO" sz="2400" i="1" dirty="0" err="1" smtClean="0"/>
              <a:t>vaye’avek</a:t>
            </a:r>
            <a:r>
              <a:rPr lang="es-CO" sz="2400" dirty="0" smtClean="0"/>
              <a:t>, lo que indica que un hombre esta cubierto de polvo, como cuando sacuden el polvo con los pies, indicando que puede encontrarse en una lucha.</a:t>
            </a:r>
            <a:endParaRPr lang="es-CO"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i="1" dirty="0" smtClean="0">
                <a:hlinkClick r:id="rId4"/>
              </a:rPr>
              <a:t>32:26</a:t>
            </a:r>
            <a:r>
              <a:rPr lang="es-ES" sz="2400" i="1" dirty="0" smtClean="0"/>
              <a:t> </a:t>
            </a:r>
            <a:r>
              <a:rPr lang="es-ES" sz="2400" i="1" dirty="0" smtClean="0"/>
              <a:t> </a:t>
            </a:r>
            <a:r>
              <a:rPr lang="es-ES" sz="2400" i="1" dirty="0" err="1" smtClean="0"/>
              <a:t>Vayar</a:t>
            </a:r>
            <a:r>
              <a:rPr lang="es-ES" sz="2400" i="1" dirty="0" smtClean="0"/>
              <a:t> </a:t>
            </a:r>
            <a:r>
              <a:rPr lang="es-ES" sz="2400" i="1" dirty="0" smtClean="0"/>
              <a:t>ki lo </a:t>
            </a:r>
            <a:r>
              <a:rPr lang="es-ES" sz="2400" i="1" dirty="0" err="1" smtClean="0"/>
              <a:t>yajol</a:t>
            </a:r>
            <a:r>
              <a:rPr lang="es-ES" sz="2400" i="1" dirty="0" smtClean="0"/>
              <a:t> lo </a:t>
            </a:r>
            <a:r>
              <a:rPr lang="es-ES" sz="2400" i="1" dirty="0" err="1" smtClean="0"/>
              <a:t>vayiga</a:t>
            </a:r>
            <a:r>
              <a:rPr lang="es-ES" sz="2400" i="1" dirty="0" smtClean="0"/>
              <a:t> </a:t>
            </a:r>
            <a:r>
              <a:rPr lang="es-ES" sz="2400" i="1" dirty="0" err="1" smtClean="0"/>
              <a:t>bejaf-yerejo</a:t>
            </a:r>
            <a:r>
              <a:rPr lang="es-ES" sz="2400" i="1" dirty="0" smtClean="0"/>
              <a:t> </a:t>
            </a:r>
            <a:r>
              <a:rPr lang="es-ES" sz="2400" i="1" dirty="0" err="1" smtClean="0"/>
              <a:t>vateka</a:t>
            </a:r>
            <a:r>
              <a:rPr lang="es-ES" sz="2400" i="1" dirty="0" smtClean="0"/>
              <a:t> </a:t>
            </a:r>
            <a:r>
              <a:rPr lang="es-ES" sz="2400" i="1" dirty="0" err="1" smtClean="0"/>
              <a:t>kaf-yerej</a:t>
            </a:r>
            <a:r>
              <a:rPr lang="es-ES" sz="2400" i="1" dirty="0" smtClean="0"/>
              <a:t> </a:t>
            </a:r>
            <a:r>
              <a:rPr lang="es-ES" sz="2400" i="1" dirty="0" err="1" smtClean="0"/>
              <a:t>Ya'akov</a:t>
            </a:r>
            <a:r>
              <a:rPr lang="es-ES" sz="2400" i="1" dirty="0" smtClean="0"/>
              <a:t> </a:t>
            </a:r>
            <a:r>
              <a:rPr lang="es-ES" sz="2400" i="1" dirty="0" err="1" smtClean="0"/>
              <a:t>behe'avko</a:t>
            </a:r>
            <a:r>
              <a:rPr lang="es-ES" sz="2400" i="1" dirty="0" smtClean="0"/>
              <a:t> </a:t>
            </a:r>
            <a:r>
              <a:rPr lang="es-ES" sz="2400" i="1" dirty="0" err="1" smtClean="0"/>
              <a:t>imo</a:t>
            </a:r>
            <a:r>
              <a:rPr lang="es-ES" sz="2400" i="1" dirty="0" smtClean="0"/>
              <a:t>.</a:t>
            </a:r>
          </a:p>
          <a:p>
            <a:r>
              <a:rPr lang="es-ES" sz="2400" dirty="0" smtClean="0"/>
              <a:t>Y </a:t>
            </a:r>
            <a:r>
              <a:rPr lang="es-ES" sz="2400" dirty="0" smtClean="0"/>
              <a:t>cuando vio (el ángel) que no podía con él, tocó la coyuntura de su muslo, y se descoyuntó la coyuntura de Jacob mientras luchaba con él</a:t>
            </a:r>
            <a:r>
              <a:rPr lang="es-ES" sz="2400" dirty="0" smtClean="0"/>
              <a:t>.</a:t>
            </a:r>
          </a:p>
          <a:p>
            <a:r>
              <a:rPr lang="es-CO" sz="2400" dirty="0" smtClean="0"/>
              <a:t>El </a:t>
            </a:r>
            <a:r>
              <a:rPr lang="es-CO" sz="2400" dirty="0" err="1" smtClean="0"/>
              <a:t>angel</a:t>
            </a:r>
            <a:r>
              <a:rPr lang="es-CO" sz="2400" dirty="0" smtClean="0"/>
              <a:t> no tenía autorización para hacerle daño alguno, solo le fue permitido tocarle el nervio de su muslo para descoyuntarlo.</a:t>
            </a:r>
          </a:p>
          <a:p>
            <a:r>
              <a:rPr lang="es-CO" sz="2400" dirty="0" smtClean="0"/>
              <a:t>Como se dice en Bereshit Rabá: “El tocó a todos los tzadikim que estuvieron destinados a venir de Yacov. Esto se refiere a las generaciones en las persecuciones religiosas”. B.R. 77.4</a:t>
            </a:r>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Rabí </a:t>
            </a:r>
            <a:r>
              <a:rPr lang="es-CO" sz="2400" dirty="0" err="1" smtClean="0"/>
              <a:t>Jiya</a:t>
            </a:r>
            <a:r>
              <a:rPr lang="es-CO" sz="2400" dirty="0" smtClean="0"/>
              <a:t> bar Abba (180- 230) dijo: si una persona viene y me dice: entrega tu vida por la santificación del Nombre del Santo Bendito Es, yo la daría, procurando solo que me sacrifiquen inmediatamente. Pero en la generación de la persecución religiosa no lo hubiera soportado!.</a:t>
            </a:r>
          </a:p>
          <a:p>
            <a:r>
              <a:rPr lang="es-CO" sz="2400" dirty="0" smtClean="0"/>
              <a:t>Y qué fue lo que hicieron los Romanos con esa generación?</a:t>
            </a:r>
          </a:p>
          <a:p>
            <a:r>
              <a:rPr lang="es-CO" sz="2400" dirty="0" smtClean="0"/>
              <a:t>Ellos trajeron hierro ardiendo y lo colocaron debajo de las axilas para causarles la muerte.</a:t>
            </a:r>
          </a:p>
          <a:p>
            <a:r>
              <a:rPr lang="es-CO" sz="2400" dirty="0" smtClean="0"/>
              <a:t>Y ha habido otras generaciones cuando se les ha hecho cosas peores, pero hemos sufrido y eso ha pasado con nosotros como dice en el verso: “Y Yacov vino en paz”. </a:t>
            </a:r>
          </a:p>
          <a:p>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32:27</a:t>
            </a:r>
            <a:r>
              <a:rPr lang="es-CO" sz="2400" b="1" i="1" dirty="0" smtClean="0"/>
              <a:t>  </a:t>
            </a:r>
            <a:r>
              <a:rPr lang="es-CO" sz="2400" i="1" dirty="0" err="1" smtClean="0"/>
              <a:t>Vayomer</a:t>
            </a:r>
            <a:r>
              <a:rPr lang="es-CO" sz="2400" i="1" dirty="0" smtClean="0"/>
              <a:t> </a:t>
            </a:r>
            <a:r>
              <a:rPr lang="es-CO" sz="2400" i="1" dirty="0" err="1" smtClean="0"/>
              <a:t>shaljeni</a:t>
            </a:r>
            <a:r>
              <a:rPr lang="es-CO" sz="2400" i="1" dirty="0" smtClean="0"/>
              <a:t> ki </a:t>
            </a:r>
            <a:r>
              <a:rPr lang="es-CO" sz="2400" i="1" dirty="0" err="1" smtClean="0"/>
              <a:t>alah</a:t>
            </a:r>
            <a:r>
              <a:rPr lang="es-CO" sz="2400" i="1" dirty="0" smtClean="0"/>
              <a:t> </a:t>
            </a:r>
            <a:r>
              <a:rPr lang="es-CO" sz="2400" i="1" dirty="0" err="1" smtClean="0"/>
              <a:t>hashajar</a:t>
            </a:r>
            <a:r>
              <a:rPr lang="es-CO" sz="2400" i="1" dirty="0" smtClean="0"/>
              <a:t> </a:t>
            </a:r>
            <a:r>
              <a:rPr lang="es-CO" sz="2400" i="1" dirty="0" err="1" smtClean="0"/>
              <a:t>vayomer</a:t>
            </a:r>
            <a:r>
              <a:rPr lang="es-CO" sz="2400" i="1" dirty="0" smtClean="0"/>
              <a:t> lo </a:t>
            </a:r>
            <a:r>
              <a:rPr lang="es-CO" sz="2400" i="1" dirty="0" err="1" smtClean="0"/>
              <a:t>ashalejaja</a:t>
            </a:r>
            <a:r>
              <a:rPr lang="es-CO" sz="2400" i="1" dirty="0" smtClean="0"/>
              <a:t> ki </a:t>
            </a:r>
            <a:r>
              <a:rPr lang="es-CO" sz="2400" i="1" dirty="0" err="1" smtClean="0"/>
              <a:t>im-berajtani</a:t>
            </a:r>
            <a:r>
              <a:rPr lang="es-CO" sz="2400" i="1" dirty="0" smtClean="0"/>
              <a:t>.</a:t>
            </a:r>
          </a:p>
          <a:p>
            <a:r>
              <a:rPr lang="es-CO" sz="2400" dirty="0" smtClean="0"/>
              <a:t>Y dijo (el ángel) : Déjame ir, que está rayando el alba. Y contesto: No te dejaré ir hasta que me hayas bendecido.</a:t>
            </a:r>
          </a:p>
          <a:p>
            <a:r>
              <a:rPr lang="es-CO" sz="2400" b="1" i="1" dirty="0" smtClean="0">
                <a:hlinkClick r:id="rId5"/>
              </a:rPr>
              <a:t>32:28</a:t>
            </a:r>
            <a:r>
              <a:rPr lang="es-CO" sz="2400" b="1" i="1" dirty="0" smtClean="0"/>
              <a:t>  </a:t>
            </a:r>
            <a:r>
              <a:rPr lang="es-CO" sz="2400" i="1" dirty="0" err="1" smtClean="0"/>
              <a:t>Vayomer</a:t>
            </a:r>
            <a:r>
              <a:rPr lang="es-CO" sz="2400" i="1" dirty="0" smtClean="0"/>
              <a:t> </a:t>
            </a:r>
            <a:r>
              <a:rPr lang="es-CO" sz="2400" i="1" dirty="0" err="1" smtClean="0"/>
              <a:t>elav</a:t>
            </a:r>
            <a:r>
              <a:rPr lang="es-CO" sz="2400" i="1" dirty="0" smtClean="0"/>
              <a:t> </a:t>
            </a:r>
            <a:r>
              <a:rPr lang="es-CO" sz="2400" i="1" dirty="0" err="1" smtClean="0"/>
              <a:t>mah-shmeja</a:t>
            </a:r>
            <a:r>
              <a:rPr lang="es-CO" sz="2400" i="1" dirty="0" smtClean="0"/>
              <a:t> </a:t>
            </a:r>
            <a:r>
              <a:rPr lang="es-CO" sz="2400" i="1" dirty="0" err="1" smtClean="0"/>
              <a:t>vayomer</a:t>
            </a:r>
            <a:r>
              <a:rPr lang="es-CO" sz="2400" i="1" dirty="0" smtClean="0"/>
              <a:t> </a:t>
            </a:r>
            <a:r>
              <a:rPr lang="es-CO" sz="2400" i="1" dirty="0" err="1" smtClean="0"/>
              <a:t>Ya'akov</a:t>
            </a:r>
            <a:r>
              <a:rPr lang="es-CO" sz="2400" i="1" dirty="0" smtClean="0"/>
              <a:t>.</a:t>
            </a:r>
          </a:p>
          <a:p>
            <a:r>
              <a:rPr lang="es-CO" sz="2400" dirty="0" smtClean="0"/>
              <a:t>Y él le dijo: ¿Cuál es tu nombre? Y él respondió: Jacob.</a:t>
            </a:r>
          </a:p>
          <a:p>
            <a:r>
              <a:rPr lang="es-CO" sz="2400" b="1" i="1" dirty="0" smtClean="0">
                <a:hlinkClick r:id="rId6"/>
              </a:rPr>
              <a:t>32:29</a:t>
            </a:r>
            <a:r>
              <a:rPr lang="es-CO" sz="2400" b="1" i="1" dirty="0" smtClean="0"/>
              <a:t>  </a:t>
            </a:r>
            <a:r>
              <a:rPr lang="es-CO" sz="2400" i="1" dirty="0" err="1" smtClean="0"/>
              <a:t>Vayomer</a:t>
            </a:r>
            <a:r>
              <a:rPr lang="es-CO" sz="2400" i="1" dirty="0" smtClean="0"/>
              <a:t> lo </a:t>
            </a:r>
            <a:r>
              <a:rPr lang="es-CO" sz="2400" i="1" dirty="0" err="1" smtClean="0"/>
              <a:t>Ya'akov</a:t>
            </a:r>
            <a:r>
              <a:rPr lang="es-CO" sz="2400" i="1" dirty="0" smtClean="0"/>
              <a:t> </a:t>
            </a:r>
            <a:r>
              <a:rPr lang="es-CO" sz="2400" i="1" dirty="0" err="1" smtClean="0"/>
              <a:t>ye'amer</a:t>
            </a:r>
            <a:r>
              <a:rPr lang="es-CO" sz="2400" i="1" dirty="0" smtClean="0"/>
              <a:t> </a:t>
            </a:r>
            <a:r>
              <a:rPr lang="es-CO" sz="2400" i="1" dirty="0" err="1" smtClean="0"/>
              <a:t>od</a:t>
            </a:r>
            <a:r>
              <a:rPr lang="es-CO" sz="2400" i="1" dirty="0" smtClean="0"/>
              <a:t> </a:t>
            </a:r>
            <a:r>
              <a:rPr lang="es-CO" sz="2400" i="1" dirty="0" err="1" smtClean="0"/>
              <a:t>shimja</a:t>
            </a:r>
            <a:r>
              <a:rPr lang="es-CO" sz="2400" i="1" dirty="0" smtClean="0"/>
              <a:t> ki </a:t>
            </a:r>
            <a:r>
              <a:rPr lang="es-CO" sz="2400" i="1" dirty="0" err="1" smtClean="0"/>
              <a:t>im-Yisra'el</a:t>
            </a:r>
            <a:r>
              <a:rPr lang="es-CO" sz="2400" i="1" dirty="0" smtClean="0"/>
              <a:t> ki-sarita </a:t>
            </a:r>
            <a:r>
              <a:rPr lang="es-CO" sz="2400" i="1" dirty="0" err="1" smtClean="0"/>
              <a:t>im</a:t>
            </a:r>
            <a:r>
              <a:rPr lang="es-CO" sz="2400" i="1" dirty="0" smtClean="0"/>
              <a:t>-Elohim </a:t>
            </a:r>
            <a:r>
              <a:rPr lang="es-CO" sz="2400" i="1" dirty="0" err="1" smtClean="0"/>
              <a:t>ve'im</a:t>
            </a:r>
            <a:r>
              <a:rPr lang="es-CO" sz="2400" i="1" dirty="0" smtClean="0"/>
              <a:t> </a:t>
            </a:r>
            <a:r>
              <a:rPr lang="es-CO" sz="2400" i="1" dirty="0" err="1" smtClean="0"/>
              <a:t>anashim</a:t>
            </a:r>
            <a:r>
              <a:rPr lang="es-CO" sz="2400" i="1" dirty="0" smtClean="0"/>
              <a:t> </a:t>
            </a:r>
            <a:r>
              <a:rPr lang="es-CO" sz="2400" i="1" dirty="0" err="1" smtClean="0"/>
              <a:t>vatujal</a:t>
            </a:r>
            <a:r>
              <a:rPr lang="es-CO" sz="2400" i="1" dirty="0" smtClean="0"/>
              <a:t>.</a:t>
            </a:r>
          </a:p>
          <a:p>
            <a:r>
              <a:rPr lang="es-CO" sz="2400" dirty="0" smtClean="0"/>
              <a:t>Le dijo pues: No será llamado tu nombre Jacob, sino Israel (Yisrael) ; porque has luchado con el ángel de Dios, y con hombres, y has prevalecido.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32:30</a:t>
            </a:r>
            <a:r>
              <a:rPr lang="es-CO" sz="2400" b="1" i="1" dirty="0" smtClean="0"/>
              <a:t>  </a:t>
            </a:r>
            <a:r>
              <a:rPr lang="es-CO" sz="2400" i="1" dirty="0" err="1" smtClean="0"/>
              <a:t>Vayish'al</a:t>
            </a:r>
            <a:r>
              <a:rPr lang="es-CO" sz="2400" i="1" dirty="0" smtClean="0"/>
              <a:t> </a:t>
            </a:r>
            <a:r>
              <a:rPr lang="es-CO" sz="2400" i="1" dirty="0" err="1" smtClean="0"/>
              <a:t>Ya'akov</a:t>
            </a:r>
            <a:r>
              <a:rPr lang="es-CO" sz="2400" i="1" dirty="0" smtClean="0"/>
              <a:t> </a:t>
            </a:r>
            <a:r>
              <a:rPr lang="es-CO" sz="2400" i="1" dirty="0" err="1" smtClean="0"/>
              <a:t>vayomer</a:t>
            </a:r>
            <a:r>
              <a:rPr lang="es-CO" sz="2400" i="1" dirty="0" smtClean="0"/>
              <a:t> </a:t>
            </a:r>
            <a:r>
              <a:rPr lang="es-CO" sz="2400" i="1" dirty="0" err="1" smtClean="0"/>
              <a:t>hagida-na</a:t>
            </a:r>
            <a:r>
              <a:rPr lang="es-CO" sz="2400" i="1" dirty="0" smtClean="0"/>
              <a:t> </a:t>
            </a:r>
            <a:r>
              <a:rPr lang="es-CO" sz="2400" i="1" dirty="0" err="1" smtClean="0"/>
              <a:t>shmeja</a:t>
            </a:r>
            <a:r>
              <a:rPr lang="es-CO" sz="2400" i="1" dirty="0" smtClean="0"/>
              <a:t> </a:t>
            </a:r>
            <a:r>
              <a:rPr lang="es-CO" sz="2400" i="1" dirty="0" err="1" smtClean="0"/>
              <a:t>vayomer</a:t>
            </a:r>
            <a:r>
              <a:rPr lang="es-CO" sz="2400" i="1" dirty="0" smtClean="0"/>
              <a:t> </a:t>
            </a:r>
            <a:r>
              <a:rPr lang="es-CO" sz="2400" i="1" dirty="0" err="1" smtClean="0"/>
              <a:t>lamah</a:t>
            </a:r>
            <a:r>
              <a:rPr lang="es-CO" sz="2400" i="1" dirty="0" smtClean="0"/>
              <a:t> </a:t>
            </a:r>
            <a:r>
              <a:rPr lang="es-CO" sz="2400" i="1" dirty="0" err="1" smtClean="0"/>
              <a:t>zeh</a:t>
            </a:r>
            <a:r>
              <a:rPr lang="es-CO" sz="2400" i="1" dirty="0" smtClean="0"/>
              <a:t> </a:t>
            </a:r>
            <a:r>
              <a:rPr lang="es-CO" sz="2400" i="1" dirty="0" err="1" smtClean="0"/>
              <a:t>tish'al</a:t>
            </a:r>
            <a:r>
              <a:rPr lang="es-CO" sz="2400" i="1" dirty="0" smtClean="0"/>
              <a:t> </a:t>
            </a:r>
            <a:r>
              <a:rPr lang="es-CO" sz="2400" i="1" dirty="0" err="1" smtClean="0"/>
              <a:t>lishmi</a:t>
            </a:r>
            <a:r>
              <a:rPr lang="es-CO" sz="2400" i="1" dirty="0" smtClean="0"/>
              <a:t> </a:t>
            </a:r>
            <a:r>
              <a:rPr lang="es-CO" sz="2400" i="1" dirty="0" err="1" smtClean="0"/>
              <a:t>vayevarej</a:t>
            </a:r>
            <a:r>
              <a:rPr lang="es-CO" sz="2400" i="1" dirty="0" smtClean="0"/>
              <a:t> </a:t>
            </a:r>
            <a:r>
              <a:rPr lang="es-CO" sz="2400" i="1" dirty="0" err="1" smtClean="0"/>
              <a:t>oto</a:t>
            </a:r>
            <a:r>
              <a:rPr lang="es-CO" sz="2400" i="1" dirty="0" smtClean="0"/>
              <a:t> </a:t>
            </a:r>
            <a:r>
              <a:rPr lang="es-CO" sz="2400" i="1" dirty="0" err="1" smtClean="0"/>
              <a:t>sham</a:t>
            </a:r>
            <a:r>
              <a:rPr lang="es-CO" sz="2400" i="1" dirty="0" smtClean="0"/>
              <a:t>.</a:t>
            </a:r>
          </a:p>
          <a:p>
            <a:r>
              <a:rPr lang="es-CO" sz="2400" dirty="0" smtClean="0"/>
              <a:t>Y preguntó Jacob, diciendo: Dime, te ruego, cuál es tu nombre. Mas él respondía: ¿Por qué preguntas por mi nombre? Y le bendijo allí.</a:t>
            </a:r>
          </a:p>
          <a:p>
            <a:r>
              <a:rPr lang="es-CO" sz="2400" dirty="0" smtClean="0"/>
              <a:t>El ángel le respondió, ‘no hay ninguna ventaja para ti que conozcas mi nombre porque nadie posee el poder y la capacidad, sino solamente Dios. Si tu me vinieras a llamar, yo no te respondería, ni te salvaría de tus tribulaciones.</a:t>
            </a:r>
          </a:p>
          <a:p>
            <a:r>
              <a:rPr lang="es-CO" sz="2400" dirty="0" smtClean="0"/>
              <a:t>Como sea, ahora yo te voy a bendecir, porque para eso he sido enviado.’</a:t>
            </a:r>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Pero la Escritura no nos explica cual es el contenido de la bendición.</a:t>
            </a:r>
          </a:p>
          <a:p>
            <a:r>
              <a:rPr lang="es-CO" sz="2400" dirty="0" smtClean="0"/>
              <a:t>Lo mas probable es que el ángel, en contra de sí mismo, le concedió a Yacov en aquel lugar la legitimidad de la bendición que su padre le había otorgado, ya que Yacov no quería esperar por él hasta que arribó a Bet El.</a:t>
            </a:r>
          </a:p>
          <a:p>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33:15</a:t>
            </a:r>
            <a:r>
              <a:rPr lang="es-CO" sz="2400" b="1" i="1" dirty="0" smtClean="0"/>
              <a:t>  </a:t>
            </a:r>
            <a:r>
              <a:rPr lang="es-CO" sz="2400" i="1" dirty="0" err="1" smtClean="0"/>
              <a:t>Vayomer</a:t>
            </a:r>
            <a:r>
              <a:rPr lang="es-CO" sz="2400" i="1" dirty="0" smtClean="0"/>
              <a:t> Esav </a:t>
            </a:r>
            <a:r>
              <a:rPr lang="es-CO" sz="2400" i="1" dirty="0" err="1" smtClean="0"/>
              <a:t>atsigah-na</a:t>
            </a:r>
            <a:r>
              <a:rPr lang="es-CO" sz="2400" i="1" dirty="0" smtClean="0"/>
              <a:t> </a:t>
            </a:r>
            <a:r>
              <a:rPr lang="es-CO" sz="2400" i="1" dirty="0" err="1" smtClean="0"/>
              <a:t>imja</a:t>
            </a:r>
            <a:r>
              <a:rPr lang="es-CO" sz="2400" i="1" dirty="0" smtClean="0"/>
              <a:t> min-</a:t>
            </a:r>
            <a:r>
              <a:rPr lang="es-CO" sz="2400" i="1" dirty="0" err="1" smtClean="0"/>
              <a:t>ha'am</a:t>
            </a:r>
            <a:r>
              <a:rPr lang="es-CO" sz="2400" i="1" dirty="0" smtClean="0"/>
              <a:t> asher </a:t>
            </a:r>
            <a:r>
              <a:rPr lang="es-CO" sz="2400" i="1" dirty="0" err="1" smtClean="0"/>
              <a:t>iti</a:t>
            </a:r>
            <a:r>
              <a:rPr lang="es-CO" sz="2400" i="1" dirty="0" smtClean="0"/>
              <a:t> </a:t>
            </a:r>
            <a:r>
              <a:rPr lang="es-CO" sz="2400" i="1" dirty="0" err="1" smtClean="0"/>
              <a:t>vayomer</a:t>
            </a:r>
            <a:r>
              <a:rPr lang="es-CO" sz="2400" i="1" dirty="0" smtClean="0"/>
              <a:t> </a:t>
            </a:r>
            <a:r>
              <a:rPr lang="es-CO" sz="2400" i="1" dirty="0" err="1" smtClean="0"/>
              <a:t>lamah</a:t>
            </a:r>
            <a:r>
              <a:rPr lang="es-CO" sz="2400" i="1" dirty="0" smtClean="0"/>
              <a:t> </a:t>
            </a:r>
            <a:r>
              <a:rPr lang="es-CO" sz="2400" i="1" dirty="0" err="1" smtClean="0"/>
              <a:t>zeh</a:t>
            </a:r>
            <a:r>
              <a:rPr lang="es-CO" sz="2400" i="1" dirty="0" smtClean="0"/>
              <a:t> </a:t>
            </a:r>
            <a:r>
              <a:rPr lang="es-CO" sz="2400" i="1" dirty="0" err="1" smtClean="0"/>
              <a:t>emtsa-jen</a:t>
            </a:r>
            <a:r>
              <a:rPr lang="es-CO" sz="2400" i="1" dirty="0" smtClean="0"/>
              <a:t> </a:t>
            </a:r>
            <a:r>
              <a:rPr lang="es-CO" sz="2400" i="1" dirty="0" err="1" smtClean="0"/>
              <a:t>be'eyney</a:t>
            </a:r>
            <a:r>
              <a:rPr lang="es-CO" sz="2400" i="1" dirty="0" smtClean="0"/>
              <a:t> </a:t>
            </a:r>
            <a:r>
              <a:rPr lang="es-CO" sz="2400" i="1" dirty="0" err="1" smtClean="0"/>
              <a:t>adoni</a:t>
            </a:r>
            <a:r>
              <a:rPr lang="es-CO" sz="2400" i="1" dirty="0" smtClean="0"/>
              <a:t>.</a:t>
            </a:r>
          </a:p>
          <a:p>
            <a:r>
              <a:rPr lang="es-CO" sz="2400" dirty="0" smtClean="0"/>
              <a:t>Y dijo Esaú: Permite que deje contigo parte de la gente que esta conmigo. Más él dijo: ¿Para qué esto? Hallaré gracia a los ojos de mi señor (para que no lo haga).</a:t>
            </a:r>
          </a:p>
          <a:p>
            <a:r>
              <a:rPr lang="es-CO" sz="2400" b="1" i="1" dirty="0" smtClean="0">
                <a:hlinkClick r:id="rId5"/>
              </a:rPr>
              <a:t>33:16</a:t>
            </a:r>
            <a:r>
              <a:rPr lang="es-CO" sz="2400" b="1" i="1" dirty="0" smtClean="0"/>
              <a:t>  </a:t>
            </a:r>
            <a:r>
              <a:rPr lang="es-CO" sz="2400" i="1" dirty="0" err="1" smtClean="0"/>
              <a:t>Vayashav</a:t>
            </a:r>
            <a:r>
              <a:rPr lang="es-CO" sz="2400" i="1" dirty="0" smtClean="0"/>
              <a:t> </a:t>
            </a:r>
            <a:r>
              <a:rPr lang="es-CO" sz="2400" i="1" dirty="0" err="1" smtClean="0"/>
              <a:t>bayom</a:t>
            </a:r>
            <a:r>
              <a:rPr lang="es-CO" sz="2400" i="1" dirty="0" smtClean="0"/>
              <a:t> </a:t>
            </a:r>
            <a:r>
              <a:rPr lang="es-CO" sz="2400" i="1" dirty="0" err="1" smtClean="0"/>
              <a:t>hahu</a:t>
            </a:r>
            <a:r>
              <a:rPr lang="es-CO" sz="2400" i="1" dirty="0" smtClean="0"/>
              <a:t> Esav </a:t>
            </a:r>
            <a:r>
              <a:rPr lang="es-CO" sz="2400" i="1" dirty="0" err="1" smtClean="0"/>
              <a:t>ledarko</a:t>
            </a:r>
            <a:r>
              <a:rPr lang="es-CO" sz="2400" i="1" dirty="0" smtClean="0"/>
              <a:t> </a:t>
            </a:r>
            <a:r>
              <a:rPr lang="es-CO" sz="2400" i="1" dirty="0" err="1" smtClean="0"/>
              <a:t>Se'irah</a:t>
            </a:r>
            <a:r>
              <a:rPr lang="es-CO" sz="2400" i="1" dirty="0" smtClean="0"/>
              <a:t>.</a:t>
            </a:r>
          </a:p>
          <a:p>
            <a:r>
              <a:rPr lang="es-CO" sz="2400" dirty="0" smtClean="0"/>
              <a:t>Y tornó Esaú aquel día por su camino hacia Seír.</a:t>
            </a:r>
          </a:p>
          <a:p>
            <a:r>
              <a:rPr lang="es-CO" sz="2400" b="1" i="1" dirty="0" smtClean="0">
                <a:hlinkClick r:id="rId6"/>
              </a:rPr>
              <a:t>33:17</a:t>
            </a:r>
            <a:r>
              <a:rPr lang="es-CO" sz="2400" b="1" i="1" dirty="0" smtClean="0"/>
              <a:t>  </a:t>
            </a:r>
            <a:r>
              <a:rPr lang="es-CO" sz="2400" i="1" dirty="0" err="1" smtClean="0"/>
              <a:t>VeYa'akov</a:t>
            </a:r>
            <a:r>
              <a:rPr lang="es-CO" sz="2400" i="1" dirty="0" smtClean="0"/>
              <a:t> nasa </a:t>
            </a:r>
            <a:r>
              <a:rPr lang="es-CO" sz="2400" i="1" dirty="0" err="1" smtClean="0"/>
              <a:t>Sukotah</a:t>
            </a:r>
            <a:r>
              <a:rPr lang="es-CO" sz="2400" i="1" dirty="0" smtClean="0"/>
              <a:t> </a:t>
            </a:r>
            <a:r>
              <a:rPr lang="es-CO" sz="2400" i="1" dirty="0" err="1" smtClean="0"/>
              <a:t>vayiven</a:t>
            </a:r>
            <a:r>
              <a:rPr lang="es-CO" sz="2400" i="1" dirty="0" smtClean="0"/>
              <a:t> lo </a:t>
            </a:r>
            <a:r>
              <a:rPr lang="es-CO" sz="2400" i="1" dirty="0" err="1" smtClean="0"/>
              <a:t>bayit</a:t>
            </a:r>
            <a:r>
              <a:rPr lang="es-CO" sz="2400" i="1" dirty="0" smtClean="0"/>
              <a:t> </a:t>
            </a:r>
            <a:r>
              <a:rPr lang="es-CO" sz="2400" i="1" dirty="0" err="1" smtClean="0"/>
              <a:t>ulemiknehu</a:t>
            </a:r>
            <a:r>
              <a:rPr lang="es-CO" sz="2400" i="1" dirty="0" smtClean="0"/>
              <a:t> </a:t>
            </a:r>
            <a:r>
              <a:rPr lang="es-CO" sz="2400" i="1" dirty="0" err="1" smtClean="0"/>
              <a:t>asah</a:t>
            </a:r>
            <a:r>
              <a:rPr lang="es-CO" sz="2400" i="1" dirty="0" smtClean="0"/>
              <a:t> </a:t>
            </a:r>
            <a:r>
              <a:rPr lang="es-CO" sz="2400" i="1" dirty="0" err="1" smtClean="0"/>
              <a:t>sukot</a:t>
            </a:r>
            <a:r>
              <a:rPr lang="es-CO" sz="2400" i="1" dirty="0" smtClean="0"/>
              <a:t> al-ken </a:t>
            </a:r>
            <a:r>
              <a:rPr lang="es-CO" sz="2400" i="1" dirty="0" err="1" smtClean="0"/>
              <a:t>kara</a:t>
            </a:r>
            <a:r>
              <a:rPr lang="es-CO" sz="2400" i="1" dirty="0" smtClean="0"/>
              <a:t> shem-</a:t>
            </a:r>
            <a:r>
              <a:rPr lang="es-CO" sz="2400" i="1" dirty="0" err="1" smtClean="0"/>
              <a:t>hamakom</a:t>
            </a:r>
            <a:r>
              <a:rPr lang="es-CO" sz="2400" i="1" dirty="0" smtClean="0"/>
              <a:t> Sukot.</a:t>
            </a:r>
          </a:p>
          <a:p>
            <a:r>
              <a:rPr lang="es-CO" sz="2400" dirty="0" smtClean="0"/>
              <a:t>Mas Jacob partió hacia Sucot, donde edificó para sí una casa, y para su ganado hizo cabañas. Por tanto, llamó el nombre del lugar Sucot.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33:18</a:t>
            </a:r>
            <a:r>
              <a:rPr lang="es-CO" sz="2400" b="1" i="1" dirty="0" smtClean="0"/>
              <a:t>  </a:t>
            </a:r>
            <a:r>
              <a:rPr lang="es-CO" sz="2400" i="1" dirty="0" err="1" smtClean="0"/>
              <a:t>Vayavo</a:t>
            </a:r>
            <a:r>
              <a:rPr lang="es-CO" sz="2400" i="1" dirty="0" smtClean="0"/>
              <a:t> </a:t>
            </a:r>
            <a:r>
              <a:rPr lang="es-CO" sz="2400" i="1" dirty="0" err="1" smtClean="0"/>
              <a:t>Ya'akov</a:t>
            </a:r>
            <a:r>
              <a:rPr lang="es-CO" sz="2400" i="1" dirty="0" smtClean="0"/>
              <a:t> </a:t>
            </a:r>
            <a:r>
              <a:rPr lang="es-CO" sz="2400" i="1" dirty="0" err="1" smtClean="0"/>
              <a:t>shalem</a:t>
            </a:r>
            <a:r>
              <a:rPr lang="es-CO" sz="2400" i="1" dirty="0" smtClean="0"/>
              <a:t> ir </a:t>
            </a:r>
            <a:r>
              <a:rPr lang="es-CO" sz="2400" i="1" dirty="0" err="1" smtClean="0"/>
              <a:t>Shjem</a:t>
            </a:r>
            <a:r>
              <a:rPr lang="es-CO" sz="2400" i="1" dirty="0" smtClean="0"/>
              <a:t> asher </a:t>
            </a:r>
            <a:r>
              <a:rPr lang="es-CO" sz="2400" i="1" dirty="0" err="1" smtClean="0"/>
              <a:t>be'erets</a:t>
            </a:r>
            <a:r>
              <a:rPr lang="es-CO" sz="2400" i="1" dirty="0" smtClean="0"/>
              <a:t> </a:t>
            </a:r>
            <a:r>
              <a:rPr lang="es-CO" sz="2400" i="1" dirty="0" err="1" smtClean="0"/>
              <a:t>Kena'an</a:t>
            </a:r>
            <a:r>
              <a:rPr lang="es-CO" sz="2400" i="1" dirty="0" smtClean="0"/>
              <a:t> </a:t>
            </a:r>
            <a:r>
              <a:rPr lang="es-CO" sz="2400" i="1" dirty="0" err="1" smtClean="0"/>
              <a:t>bevo'o</a:t>
            </a:r>
            <a:r>
              <a:rPr lang="es-CO" sz="2400" i="1" dirty="0" smtClean="0"/>
              <a:t> </a:t>
            </a:r>
            <a:r>
              <a:rPr lang="es-CO" sz="2400" i="1" dirty="0" err="1" smtClean="0"/>
              <a:t>miPadan</a:t>
            </a:r>
            <a:r>
              <a:rPr lang="es-CO" sz="2400" i="1" dirty="0" smtClean="0"/>
              <a:t> Aram </a:t>
            </a:r>
            <a:r>
              <a:rPr lang="es-CO" sz="2400" i="1" dirty="0" err="1" smtClean="0"/>
              <a:t>vayijan</a:t>
            </a:r>
            <a:r>
              <a:rPr lang="es-CO" sz="2400" i="1" dirty="0" smtClean="0"/>
              <a:t> et-</a:t>
            </a:r>
            <a:r>
              <a:rPr lang="es-CO" sz="2400" i="1" dirty="0" err="1" smtClean="0"/>
              <a:t>peney</a:t>
            </a:r>
            <a:r>
              <a:rPr lang="es-CO" sz="2400" i="1" dirty="0" smtClean="0"/>
              <a:t> </a:t>
            </a:r>
            <a:r>
              <a:rPr lang="es-CO" sz="2400" i="1" dirty="0" err="1" smtClean="0"/>
              <a:t>ha'ir</a:t>
            </a:r>
            <a:r>
              <a:rPr lang="es-CO" sz="2400" i="1" dirty="0" smtClean="0"/>
              <a:t>.</a:t>
            </a:r>
          </a:p>
          <a:p>
            <a:r>
              <a:rPr lang="es-CO" sz="2400" dirty="0" smtClean="0"/>
              <a:t>Y llegó Jacob íntegro (sano) a la ciudad de Shejem, que está en la tierra de Canaán, a su regreso de Paddán-Aram; y acampó enfrente de la ciudad.</a:t>
            </a:r>
          </a:p>
          <a:p>
            <a:r>
              <a:rPr lang="es-CO" sz="2400" b="1" i="1" dirty="0" smtClean="0"/>
              <a:t>Y llegó íntegro, en paz… </a:t>
            </a:r>
          </a:p>
          <a:p>
            <a:r>
              <a:rPr lang="es-CO" sz="2400" i="1" dirty="0" smtClean="0"/>
              <a:t>Dice Rambán que es como los que dicen que una persona salió ilesa de en medio de los dientes de los leones, es decir, salió ileso de entre Labán y de Esav.</a:t>
            </a:r>
          </a:p>
          <a:p>
            <a:endParaRPr lang="es-CO" sz="2400" b="1" i="1"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n-US" sz="2400" b="1" i="1" dirty="0" smtClean="0">
                <a:hlinkClick r:id="rId4"/>
              </a:rPr>
              <a:t>34:1</a:t>
            </a:r>
            <a:r>
              <a:rPr lang="en-US" sz="2400" b="1" i="1" dirty="0" smtClean="0"/>
              <a:t>  </a:t>
            </a:r>
            <a:r>
              <a:rPr lang="en-US" sz="2400" i="1" dirty="0" err="1" smtClean="0"/>
              <a:t>Vatetse</a:t>
            </a:r>
            <a:r>
              <a:rPr lang="en-US" sz="2400" i="1" dirty="0" smtClean="0"/>
              <a:t> </a:t>
            </a:r>
            <a:r>
              <a:rPr lang="en-US" sz="2400" i="1" dirty="0" smtClean="0"/>
              <a:t>Dinah bat-Leah asher </a:t>
            </a:r>
            <a:r>
              <a:rPr lang="en-US" sz="2400" i="1" dirty="0" err="1" smtClean="0"/>
              <a:t>yaldah</a:t>
            </a:r>
            <a:r>
              <a:rPr lang="en-US" sz="2400" i="1" dirty="0" smtClean="0"/>
              <a:t> le-</a:t>
            </a:r>
            <a:r>
              <a:rPr lang="en-US" sz="2400" i="1" dirty="0" err="1" smtClean="0"/>
              <a:t>Ya'akov</a:t>
            </a:r>
            <a:r>
              <a:rPr lang="en-US" sz="2400" i="1" dirty="0" smtClean="0"/>
              <a:t> </a:t>
            </a:r>
            <a:r>
              <a:rPr lang="en-US" sz="2400" i="1" dirty="0" err="1" smtClean="0"/>
              <a:t>lir'ot</a:t>
            </a:r>
            <a:r>
              <a:rPr lang="en-US" sz="2400" i="1" dirty="0" smtClean="0"/>
              <a:t> </a:t>
            </a:r>
            <a:r>
              <a:rPr lang="en-US" sz="2400" i="1" dirty="0" err="1" smtClean="0"/>
              <a:t>bivnot</a:t>
            </a:r>
            <a:r>
              <a:rPr lang="en-US" sz="2400" i="1" dirty="0" smtClean="0"/>
              <a:t> </a:t>
            </a:r>
            <a:r>
              <a:rPr lang="en-US" sz="2400" i="1" dirty="0" err="1" smtClean="0"/>
              <a:t>ha'arets</a:t>
            </a:r>
            <a:r>
              <a:rPr lang="en-US" sz="2400" i="1" dirty="0" smtClean="0"/>
              <a:t>.</a:t>
            </a:r>
          </a:p>
          <a:p>
            <a:r>
              <a:rPr lang="en-US" sz="2400" dirty="0" smtClean="0"/>
              <a:t>Y </a:t>
            </a:r>
            <a:r>
              <a:rPr lang="en-US" sz="2400" dirty="0" err="1" smtClean="0"/>
              <a:t>salió</a:t>
            </a:r>
            <a:r>
              <a:rPr lang="en-US" sz="2400" dirty="0" smtClean="0"/>
              <a:t> </a:t>
            </a:r>
            <a:r>
              <a:rPr lang="en-US" sz="2400" dirty="0" smtClean="0">
                <a:hlinkClick r:id="rId5"/>
              </a:rPr>
              <a:t>Diná, </a:t>
            </a:r>
            <a:r>
              <a:rPr lang="en-US" sz="2400" dirty="0" smtClean="0"/>
              <a:t> </a:t>
            </a:r>
            <a:r>
              <a:rPr lang="en-US" sz="2400" dirty="0" err="1" smtClean="0"/>
              <a:t>hija</a:t>
            </a:r>
            <a:r>
              <a:rPr lang="en-US" sz="2400" dirty="0" smtClean="0"/>
              <a:t> de Leá </a:t>
            </a:r>
            <a:r>
              <a:rPr lang="en-US" sz="2400" dirty="0" err="1" smtClean="0"/>
              <a:t>que</a:t>
            </a:r>
            <a:r>
              <a:rPr lang="en-US" sz="2400" dirty="0" smtClean="0"/>
              <a:t> </a:t>
            </a:r>
            <a:r>
              <a:rPr lang="en-US" sz="2400" dirty="0" err="1" smtClean="0"/>
              <a:t>había</a:t>
            </a:r>
            <a:r>
              <a:rPr lang="en-US" sz="2400" dirty="0" smtClean="0"/>
              <a:t> </a:t>
            </a:r>
            <a:r>
              <a:rPr lang="en-US" sz="2400" dirty="0" err="1" smtClean="0"/>
              <a:t>parido</a:t>
            </a:r>
            <a:r>
              <a:rPr lang="en-US" sz="2400" dirty="0" smtClean="0"/>
              <a:t> </a:t>
            </a:r>
            <a:r>
              <a:rPr lang="en-US" sz="2400" dirty="0" err="1" smtClean="0"/>
              <a:t>para</a:t>
            </a:r>
            <a:r>
              <a:rPr lang="en-US" sz="2400" dirty="0" smtClean="0"/>
              <a:t> Jacob, a </a:t>
            </a:r>
            <a:r>
              <a:rPr lang="en-US" sz="2400" dirty="0" err="1" smtClean="0"/>
              <a:t>ver</a:t>
            </a:r>
            <a:r>
              <a:rPr lang="en-US" sz="2400" dirty="0" smtClean="0"/>
              <a:t> a </a:t>
            </a:r>
            <a:r>
              <a:rPr lang="en-US" sz="2400" dirty="0" err="1" smtClean="0"/>
              <a:t>las</a:t>
            </a:r>
            <a:r>
              <a:rPr lang="en-US" sz="2400" dirty="0" smtClean="0"/>
              <a:t> </a:t>
            </a:r>
            <a:r>
              <a:rPr lang="en-US" sz="2400" dirty="0" err="1" smtClean="0"/>
              <a:t>hijas</a:t>
            </a:r>
            <a:r>
              <a:rPr lang="en-US" sz="2400" dirty="0" smtClean="0"/>
              <a:t> de </a:t>
            </a:r>
            <a:r>
              <a:rPr lang="en-US" sz="2400" dirty="0" err="1" smtClean="0"/>
              <a:t>aquella</a:t>
            </a:r>
            <a:r>
              <a:rPr lang="en-US" sz="2400" dirty="0" smtClean="0"/>
              <a:t> </a:t>
            </a:r>
            <a:r>
              <a:rPr lang="en-US" sz="2400" dirty="0" err="1" smtClean="0"/>
              <a:t>tierra</a:t>
            </a:r>
            <a:r>
              <a:rPr lang="en-US" sz="2400" dirty="0" smtClean="0"/>
              <a:t>.</a:t>
            </a:r>
          </a:p>
          <a:p>
            <a:r>
              <a:rPr lang="en-US" sz="2400" b="1" i="1" dirty="0" smtClean="0">
                <a:hlinkClick r:id="rId6"/>
              </a:rPr>
              <a:t>34:2</a:t>
            </a:r>
            <a:r>
              <a:rPr lang="en-US" sz="2400" b="1" i="1" dirty="0" smtClean="0"/>
              <a:t>  </a:t>
            </a:r>
            <a:r>
              <a:rPr lang="en-US" sz="2400" i="1" dirty="0" err="1" smtClean="0"/>
              <a:t>Vayar</a:t>
            </a:r>
            <a:r>
              <a:rPr lang="en-US" sz="2400" i="1" dirty="0" smtClean="0"/>
              <a:t> </a:t>
            </a:r>
            <a:r>
              <a:rPr lang="en-US" sz="2400" i="1" dirty="0" err="1" smtClean="0"/>
              <a:t>otah</a:t>
            </a:r>
            <a:r>
              <a:rPr lang="en-US" sz="2400" i="1" dirty="0" smtClean="0"/>
              <a:t> </a:t>
            </a:r>
            <a:r>
              <a:rPr lang="en-US" sz="2400" i="1" dirty="0" err="1" smtClean="0"/>
              <a:t>Shjem</a:t>
            </a:r>
            <a:r>
              <a:rPr lang="en-US" sz="2400" i="1" dirty="0" smtClean="0"/>
              <a:t> </a:t>
            </a:r>
            <a:r>
              <a:rPr lang="en-US" sz="2400" i="1" dirty="0" err="1" smtClean="0"/>
              <a:t>ben</a:t>
            </a:r>
            <a:r>
              <a:rPr lang="en-US" sz="2400" i="1" dirty="0" smtClean="0"/>
              <a:t>-Jamor </a:t>
            </a:r>
            <a:r>
              <a:rPr lang="en-US" sz="2400" i="1" dirty="0" err="1" smtClean="0"/>
              <a:t>haJivi</a:t>
            </a:r>
            <a:r>
              <a:rPr lang="en-US" sz="2400" i="1" dirty="0" smtClean="0"/>
              <a:t> </a:t>
            </a:r>
            <a:r>
              <a:rPr lang="en-US" sz="2400" i="1" dirty="0" err="1" smtClean="0"/>
              <a:t>nesi</a:t>
            </a:r>
            <a:r>
              <a:rPr lang="en-US" sz="2400" i="1" dirty="0" smtClean="0"/>
              <a:t> </a:t>
            </a:r>
            <a:r>
              <a:rPr lang="en-US" sz="2400" i="1" dirty="0" err="1" smtClean="0"/>
              <a:t>ha'arets</a:t>
            </a:r>
            <a:r>
              <a:rPr lang="en-US" sz="2400" i="1" dirty="0" smtClean="0"/>
              <a:t> </a:t>
            </a:r>
            <a:r>
              <a:rPr lang="en-US" sz="2400" i="1" dirty="0" err="1" smtClean="0"/>
              <a:t>vayikaj</a:t>
            </a:r>
            <a:r>
              <a:rPr lang="en-US" sz="2400" i="1" dirty="0" smtClean="0"/>
              <a:t> </a:t>
            </a:r>
            <a:r>
              <a:rPr lang="en-US" sz="2400" i="1" dirty="0" err="1" smtClean="0"/>
              <a:t>otah</a:t>
            </a:r>
            <a:r>
              <a:rPr lang="en-US" sz="2400" i="1" dirty="0" smtClean="0"/>
              <a:t> </a:t>
            </a:r>
            <a:r>
              <a:rPr lang="en-US" sz="2400" i="1" dirty="0" err="1" smtClean="0"/>
              <a:t>vayishkav</a:t>
            </a:r>
            <a:r>
              <a:rPr lang="en-US" sz="2400" i="1" dirty="0" smtClean="0"/>
              <a:t> </a:t>
            </a:r>
            <a:r>
              <a:rPr lang="en-US" sz="2400" i="1" dirty="0" err="1" smtClean="0"/>
              <a:t>otah</a:t>
            </a:r>
            <a:r>
              <a:rPr lang="en-US" sz="2400" i="1" dirty="0" smtClean="0"/>
              <a:t> </a:t>
            </a:r>
            <a:r>
              <a:rPr lang="en-US" sz="2400" i="1" dirty="0" err="1" smtClean="0"/>
              <a:t>vaye'aneha</a:t>
            </a:r>
            <a:r>
              <a:rPr lang="en-US" sz="2400" i="1" dirty="0" smtClean="0"/>
              <a:t>.</a:t>
            </a:r>
          </a:p>
          <a:p>
            <a:r>
              <a:rPr lang="en-US" sz="2400" dirty="0" smtClean="0"/>
              <a:t>Y </a:t>
            </a:r>
            <a:r>
              <a:rPr lang="en-US" sz="2400" dirty="0" smtClean="0"/>
              <a:t>la </a:t>
            </a:r>
            <a:r>
              <a:rPr lang="en-US" sz="2400" dirty="0" err="1" smtClean="0"/>
              <a:t>vio</a:t>
            </a:r>
            <a:r>
              <a:rPr lang="en-US" sz="2400" dirty="0" smtClean="0"/>
              <a:t> Shejem, </a:t>
            </a:r>
            <a:r>
              <a:rPr lang="en-US" sz="2400" dirty="0" err="1" smtClean="0"/>
              <a:t>hijo</a:t>
            </a:r>
            <a:r>
              <a:rPr lang="en-US" sz="2400" dirty="0" smtClean="0"/>
              <a:t> de Jamor el hiveo, </a:t>
            </a:r>
            <a:r>
              <a:rPr lang="en-US" sz="2400" dirty="0" err="1" smtClean="0"/>
              <a:t>príncipe</a:t>
            </a:r>
            <a:r>
              <a:rPr lang="en-US" sz="2400" dirty="0" smtClean="0"/>
              <a:t> de </a:t>
            </a:r>
            <a:r>
              <a:rPr lang="en-US" sz="2400" dirty="0" err="1" smtClean="0"/>
              <a:t>aquella</a:t>
            </a:r>
            <a:r>
              <a:rPr lang="en-US" sz="2400" dirty="0" smtClean="0"/>
              <a:t> </a:t>
            </a:r>
            <a:r>
              <a:rPr lang="en-US" sz="2400" dirty="0" err="1" smtClean="0"/>
              <a:t>tierra</a:t>
            </a:r>
            <a:r>
              <a:rPr lang="en-US" sz="2400" dirty="0" smtClean="0"/>
              <a:t>; y la </a:t>
            </a:r>
            <a:r>
              <a:rPr lang="en-US" sz="2400" dirty="0" err="1" smtClean="0"/>
              <a:t>tomó</a:t>
            </a:r>
            <a:r>
              <a:rPr lang="en-US" sz="2400" dirty="0" smtClean="0"/>
              <a:t> y se </a:t>
            </a:r>
            <a:r>
              <a:rPr lang="en-US" sz="2400" dirty="0" err="1" smtClean="0"/>
              <a:t>acostó</a:t>
            </a:r>
            <a:r>
              <a:rPr lang="en-US" sz="2400" dirty="0" smtClean="0"/>
              <a:t> con </a:t>
            </a:r>
            <a:r>
              <a:rPr lang="en-US" sz="2400" dirty="0" err="1" smtClean="0"/>
              <a:t>ella</a:t>
            </a:r>
            <a:r>
              <a:rPr lang="en-US" sz="2400" dirty="0" smtClean="0"/>
              <a:t> (de </a:t>
            </a:r>
            <a:r>
              <a:rPr lang="en-US" sz="2400" dirty="0" err="1" smtClean="0"/>
              <a:t>modo</a:t>
            </a:r>
            <a:r>
              <a:rPr lang="en-US" sz="2400" dirty="0" smtClean="0"/>
              <a:t> natural), y la </a:t>
            </a:r>
            <a:r>
              <a:rPr lang="en-US" sz="2400" dirty="0" err="1" smtClean="0"/>
              <a:t>afligió</a:t>
            </a:r>
            <a:r>
              <a:rPr lang="en-US" sz="2400" dirty="0" smtClean="0"/>
              <a:t> de </a:t>
            </a:r>
            <a:r>
              <a:rPr lang="en-US" sz="2400" dirty="0" err="1" smtClean="0"/>
              <a:t>manera</a:t>
            </a:r>
            <a:r>
              <a:rPr lang="en-US" sz="2400" dirty="0" smtClean="0"/>
              <a:t> no natural</a:t>
            </a:r>
            <a:r>
              <a:rPr lang="en-US" sz="2400" dirty="0" smtClean="0"/>
              <a:t>.</a:t>
            </a:r>
          </a:p>
          <a:p>
            <a:r>
              <a:rPr lang="en-US" sz="2400" i="1" dirty="0" smtClean="0"/>
              <a:t>Dice: La </a:t>
            </a:r>
            <a:r>
              <a:rPr lang="en-US" sz="2400" i="1" dirty="0" err="1" smtClean="0"/>
              <a:t>Hija</a:t>
            </a:r>
            <a:r>
              <a:rPr lang="en-US" sz="2400" i="1" dirty="0" smtClean="0"/>
              <a:t> de Leáh, </a:t>
            </a:r>
            <a:r>
              <a:rPr lang="en-US" sz="2400" i="1" dirty="0" err="1" smtClean="0"/>
              <a:t>para</a:t>
            </a:r>
            <a:r>
              <a:rPr lang="en-US" sz="2400" i="1" dirty="0" smtClean="0"/>
              <a:t> </a:t>
            </a:r>
            <a:r>
              <a:rPr lang="en-US" sz="2400" i="1" dirty="0" err="1" smtClean="0"/>
              <a:t>establecer</a:t>
            </a:r>
            <a:r>
              <a:rPr lang="en-US" sz="2400" i="1" dirty="0" smtClean="0"/>
              <a:t> </a:t>
            </a:r>
            <a:r>
              <a:rPr lang="en-US" sz="2400" i="1" dirty="0" err="1" smtClean="0"/>
              <a:t>que</a:t>
            </a:r>
            <a:r>
              <a:rPr lang="en-US" sz="2400" i="1" dirty="0" smtClean="0"/>
              <a:t> era la </a:t>
            </a:r>
            <a:r>
              <a:rPr lang="en-US" sz="2400" i="1" dirty="0" err="1" smtClean="0"/>
              <a:t>hermana</a:t>
            </a:r>
            <a:r>
              <a:rPr lang="en-US" sz="2400" i="1" dirty="0" smtClean="0"/>
              <a:t> de Shimeón y Levi.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i="1" dirty="0" smtClean="0"/>
              <a:t>Al decir que la afligió, esta diciendo que la obligó a tener relaciones sexuales sin el consentimiento de ella.</a:t>
            </a:r>
          </a:p>
          <a:p>
            <a:r>
              <a:rPr lang="es-CO" sz="2400" b="1" i="1" dirty="0" smtClean="0">
                <a:hlinkClick r:id="rId4"/>
              </a:rPr>
              <a:t>34:3</a:t>
            </a:r>
            <a:r>
              <a:rPr lang="es-CO" sz="2400" i="1" dirty="0" smtClean="0"/>
              <a:t>   </a:t>
            </a:r>
            <a:r>
              <a:rPr lang="es-CO" sz="2400" i="1" dirty="0" err="1" smtClean="0"/>
              <a:t>Vatidbak</a:t>
            </a:r>
            <a:r>
              <a:rPr lang="es-CO" sz="2400" i="1" dirty="0" smtClean="0"/>
              <a:t> </a:t>
            </a:r>
            <a:r>
              <a:rPr lang="es-CO" sz="2400" i="1" dirty="0" err="1" smtClean="0"/>
              <a:t>nafsho</a:t>
            </a:r>
            <a:r>
              <a:rPr lang="es-CO" sz="2400" i="1" dirty="0" smtClean="0"/>
              <a:t> </a:t>
            </a:r>
            <a:r>
              <a:rPr lang="es-CO" sz="2400" i="1" dirty="0" err="1" smtClean="0"/>
              <a:t>beDinah</a:t>
            </a:r>
            <a:r>
              <a:rPr lang="es-CO" sz="2400" i="1" dirty="0" smtClean="0"/>
              <a:t> bat-</a:t>
            </a:r>
            <a:r>
              <a:rPr lang="es-CO" sz="2400" i="1" dirty="0" err="1" smtClean="0"/>
              <a:t>Ya'akov</a:t>
            </a:r>
            <a:r>
              <a:rPr lang="es-CO" sz="2400" i="1" dirty="0" smtClean="0"/>
              <a:t> </a:t>
            </a:r>
            <a:r>
              <a:rPr lang="es-CO" sz="2400" i="1" dirty="0" err="1" smtClean="0"/>
              <a:t>vaye'ehav</a:t>
            </a:r>
            <a:r>
              <a:rPr lang="es-CO" sz="2400" i="1" dirty="0" smtClean="0"/>
              <a:t> et-</a:t>
            </a:r>
            <a:r>
              <a:rPr lang="es-CO" sz="2400" i="1" dirty="0" err="1" smtClean="0"/>
              <a:t>hana'arah</a:t>
            </a:r>
            <a:r>
              <a:rPr lang="es-CO" sz="2400" i="1" dirty="0" smtClean="0"/>
              <a:t> </a:t>
            </a:r>
            <a:r>
              <a:rPr lang="es-CO" sz="2400" i="1" dirty="0" err="1" smtClean="0"/>
              <a:t>vayedaber</a:t>
            </a:r>
            <a:r>
              <a:rPr lang="es-CO" sz="2400" i="1" dirty="0" smtClean="0"/>
              <a:t> al-</a:t>
            </a:r>
            <a:r>
              <a:rPr lang="es-CO" sz="2400" i="1" dirty="0" err="1" smtClean="0"/>
              <a:t>lev</a:t>
            </a:r>
            <a:r>
              <a:rPr lang="es-CO" sz="2400" i="1" dirty="0" smtClean="0"/>
              <a:t> </a:t>
            </a:r>
            <a:r>
              <a:rPr lang="es-CO" sz="2400" i="1" dirty="0" err="1" smtClean="0"/>
              <a:t>hana'arah</a:t>
            </a:r>
            <a:r>
              <a:rPr lang="es-CO" sz="2400" i="1" dirty="0" smtClean="0"/>
              <a:t>.</a:t>
            </a:r>
          </a:p>
          <a:p>
            <a:r>
              <a:rPr lang="es-CO" sz="2400" dirty="0" smtClean="0"/>
              <a:t>Y se apegó su alma a Diná, hija de Jacob, y amó a la muchacha y habló al corazón de la muchacha.</a:t>
            </a:r>
          </a:p>
          <a:p>
            <a:r>
              <a:rPr lang="es-CO" sz="2400" b="1" i="1" dirty="0" smtClean="0">
                <a:hlinkClick r:id="rId5"/>
              </a:rPr>
              <a:t>34:4</a:t>
            </a:r>
            <a:r>
              <a:rPr lang="es-CO" sz="2400" i="1" dirty="0" smtClean="0"/>
              <a:t>   </a:t>
            </a:r>
            <a:r>
              <a:rPr lang="es-CO" sz="2400" i="1" dirty="0" err="1" smtClean="0"/>
              <a:t>Vayomer</a:t>
            </a:r>
            <a:r>
              <a:rPr lang="es-CO" sz="2400" i="1" dirty="0" smtClean="0"/>
              <a:t> </a:t>
            </a:r>
            <a:r>
              <a:rPr lang="es-CO" sz="2400" i="1" dirty="0" err="1" smtClean="0"/>
              <a:t>Shjem</a:t>
            </a:r>
            <a:r>
              <a:rPr lang="es-CO" sz="2400" i="1" dirty="0" smtClean="0"/>
              <a:t> el-Jamor </a:t>
            </a:r>
            <a:r>
              <a:rPr lang="es-CO" sz="2400" i="1" dirty="0" err="1" smtClean="0"/>
              <a:t>aviv</a:t>
            </a:r>
            <a:r>
              <a:rPr lang="es-CO" sz="2400" i="1" dirty="0" smtClean="0"/>
              <a:t> </a:t>
            </a:r>
            <a:r>
              <a:rPr lang="es-CO" sz="2400" i="1" dirty="0" err="1" smtClean="0"/>
              <a:t>lemor</a:t>
            </a:r>
            <a:r>
              <a:rPr lang="es-CO" sz="2400" i="1" dirty="0" smtClean="0"/>
              <a:t> </a:t>
            </a:r>
            <a:r>
              <a:rPr lang="es-CO" sz="2400" i="1" dirty="0" err="1" smtClean="0"/>
              <a:t>kaj-li</a:t>
            </a:r>
            <a:r>
              <a:rPr lang="es-CO" sz="2400" i="1" dirty="0" smtClean="0"/>
              <a:t> et-</a:t>
            </a:r>
            <a:r>
              <a:rPr lang="es-CO" sz="2400" i="1" dirty="0" err="1" smtClean="0"/>
              <a:t>hayaldah</a:t>
            </a:r>
            <a:r>
              <a:rPr lang="es-CO" sz="2400" i="1" dirty="0" smtClean="0"/>
              <a:t> </a:t>
            </a:r>
            <a:r>
              <a:rPr lang="es-CO" sz="2400" i="1" dirty="0" err="1" smtClean="0"/>
              <a:t>hazot</a:t>
            </a:r>
            <a:r>
              <a:rPr lang="es-CO" sz="2400" i="1" dirty="0" smtClean="0"/>
              <a:t> </a:t>
            </a:r>
            <a:r>
              <a:rPr lang="es-CO" sz="2400" i="1" dirty="0" err="1" smtClean="0"/>
              <a:t>le'ishah</a:t>
            </a:r>
            <a:r>
              <a:rPr lang="es-CO" sz="2400" i="1" dirty="0" smtClean="0"/>
              <a:t>.</a:t>
            </a:r>
          </a:p>
          <a:p>
            <a:r>
              <a:rPr lang="es-CO" sz="2400" dirty="0" smtClean="0"/>
              <a:t>Y habló Shejem a su padre Jamor, diciendo: Toma para mí a esta niña por mujer.</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34:5</a:t>
            </a:r>
            <a:r>
              <a:rPr lang="es-CO" sz="2400" b="1" i="1" dirty="0" smtClean="0"/>
              <a:t>  </a:t>
            </a:r>
            <a:r>
              <a:rPr lang="es-CO" sz="2400" i="1" dirty="0" err="1" smtClean="0"/>
              <a:t>VaYa'akov</a:t>
            </a:r>
            <a:r>
              <a:rPr lang="es-CO" sz="2400" i="1" dirty="0" smtClean="0"/>
              <a:t> </a:t>
            </a:r>
            <a:r>
              <a:rPr lang="es-CO" sz="2400" i="1" dirty="0" err="1" smtClean="0"/>
              <a:t>shama</a:t>
            </a:r>
            <a:r>
              <a:rPr lang="es-CO" sz="2400" i="1" dirty="0" smtClean="0"/>
              <a:t> ki time et-</a:t>
            </a:r>
            <a:r>
              <a:rPr lang="es-CO" sz="2400" i="1" dirty="0" err="1" smtClean="0"/>
              <a:t>Dinah</a:t>
            </a:r>
            <a:r>
              <a:rPr lang="es-CO" sz="2400" i="1" dirty="0" smtClean="0"/>
              <a:t> vito </a:t>
            </a:r>
            <a:r>
              <a:rPr lang="es-CO" sz="2400" i="1" dirty="0" err="1" smtClean="0"/>
              <a:t>uvanav</a:t>
            </a:r>
            <a:r>
              <a:rPr lang="es-CO" sz="2400" i="1" dirty="0" smtClean="0"/>
              <a:t> </a:t>
            </a:r>
            <a:r>
              <a:rPr lang="es-CO" sz="2400" i="1" dirty="0" err="1" smtClean="0"/>
              <a:t>hayu</a:t>
            </a:r>
            <a:r>
              <a:rPr lang="es-CO" sz="2400" i="1" dirty="0" smtClean="0"/>
              <a:t> et-</a:t>
            </a:r>
            <a:r>
              <a:rPr lang="es-CO" sz="2400" i="1" dirty="0" err="1" smtClean="0"/>
              <a:t>miknehu</a:t>
            </a:r>
            <a:r>
              <a:rPr lang="es-CO" sz="2400" i="1" dirty="0" smtClean="0"/>
              <a:t> </a:t>
            </a:r>
            <a:r>
              <a:rPr lang="es-CO" sz="2400" i="1" dirty="0" err="1" smtClean="0"/>
              <a:t>basadeh</a:t>
            </a:r>
            <a:r>
              <a:rPr lang="es-CO" sz="2400" i="1" dirty="0" smtClean="0"/>
              <a:t> </a:t>
            </a:r>
            <a:r>
              <a:rPr lang="es-CO" sz="2400" i="1" dirty="0" err="1" smtClean="0"/>
              <a:t>vehejerish</a:t>
            </a:r>
            <a:r>
              <a:rPr lang="es-CO" sz="2400" i="1" dirty="0" smtClean="0"/>
              <a:t> </a:t>
            </a:r>
            <a:r>
              <a:rPr lang="es-CO" sz="2400" i="1" dirty="0" err="1" smtClean="0"/>
              <a:t>Ya'akov</a:t>
            </a:r>
            <a:r>
              <a:rPr lang="es-CO" sz="2400" i="1" dirty="0" smtClean="0"/>
              <a:t> ad-</a:t>
            </a:r>
            <a:r>
              <a:rPr lang="es-CO" sz="2400" i="1" dirty="0" err="1" smtClean="0"/>
              <a:t>bo'am</a:t>
            </a:r>
            <a:r>
              <a:rPr lang="es-CO" sz="2400" i="1" dirty="0" smtClean="0"/>
              <a:t>.</a:t>
            </a:r>
          </a:p>
          <a:p>
            <a:r>
              <a:rPr lang="es-CO" sz="2400" dirty="0" smtClean="0"/>
              <a:t>Y Jacob oyó que él había mancillado a su hija Diná; y sus hijos estaban con el ganado de él en el campo; y se calló Jacob hasta que ellos vinieron.</a:t>
            </a:r>
          </a:p>
          <a:p>
            <a:r>
              <a:rPr lang="es-CO" sz="2400" b="1" i="1" dirty="0" smtClean="0">
                <a:hlinkClick r:id="rId5"/>
              </a:rPr>
              <a:t>34:6</a:t>
            </a:r>
            <a:r>
              <a:rPr lang="es-CO" sz="2400" b="1" i="1" dirty="0" smtClean="0"/>
              <a:t>  </a:t>
            </a:r>
            <a:r>
              <a:rPr lang="es-CO" sz="2400" i="1" dirty="0" err="1" smtClean="0"/>
              <a:t>Vayetse</a:t>
            </a:r>
            <a:r>
              <a:rPr lang="es-CO" sz="2400" i="1" dirty="0" smtClean="0"/>
              <a:t> Jamor </a:t>
            </a:r>
            <a:r>
              <a:rPr lang="es-CO" sz="2400" i="1" dirty="0" err="1" smtClean="0"/>
              <a:t>avi</a:t>
            </a:r>
            <a:r>
              <a:rPr lang="es-CO" sz="2400" i="1" dirty="0" smtClean="0"/>
              <a:t> </a:t>
            </a:r>
            <a:r>
              <a:rPr lang="es-CO" sz="2400" i="1" dirty="0" err="1" smtClean="0"/>
              <a:t>Shjem</a:t>
            </a:r>
            <a:r>
              <a:rPr lang="es-CO" sz="2400" i="1" dirty="0" smtClean="0"/>
              <a:t> el-</a:t>
            </a:r>
            <a:r>
              <a:rPr lang="es-CO" sz="2400" i="1" dirty="0" err="1" smtClean="0"/>
              <a:t>Ya'akov</a:t>
            </a:r>
            <a:r>
              <a:rPr lang="es-CO" sz="2400" i="1" dirty="0" smtClean="0"/>
              <a:t> </a:t>
            </a:r>
            <a:r>
              <a:rPr lang="es-CO" sz="2400" i="1" dirty="0" err="1" smtClean="0"/>
              <a:t>ledaber</a:t>
            </a:r>
            <a:r>
              <a:rPr lang="es-CO" sz="2400" i="1" dirty="0" smtClean="0"/>
              <a:t> </a:t>
            </a:r>
            <a:r>
              <a:rPr lang="es-CO" sz="2400" i="1" dirty="0" err="1" smtClean="0"/>
              <a:t>ito</a:t>
            </a:r>
            <a:r>
              <a:rPr lang="es-CO" sz="2400" i="1" dirty="0" smtClean="0"/>
              <a:t>.</a:t>
            </a:r>
          </a:p>
          <a:p>
            <a:r>
              <a:rPr lang="es-CO" sz="2400" dirty="0" smtClean="0"/>
              <a:t>Y salió Jamor, padre de Shejem, adonde estaba Jacob para hablar con él.</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34:7</a:t>
            </a:r>
            <a:r>
              <a:rPr lang="es-CO" sz="2400" b="1" i="1" dirty="0" smtClean="0"/>
              <a:t>  </a:t>
            </a:r>
            <a:r>
              <a:rPr lang="es-CO" sz="2400" i="1" dirty="0" err="1" smtClean="0"/>
              <a:t>Uveney</a:t>
            </a:r>
            <a:r>
              <a:rPr lang="es-CO" sz="2400" i="1" dirty="0" smtClean="0"/>
              <a:t> </a:t>
            </a:r>
            <a:r>
              <a:rPr lang="es-CO" sz="2400" i="1" dirty="0" err="1" smtClean="0"/>
              <a:t>Ya'akov</a:t>
            </a:r>
            <a:r>
              <a:rPr lang="es-CO" sz="2400" i="1" dirty="0" smtClean="0"/>
              <a:t> </a:t>
            </a:r>
            <a:r>
              <a:rPr lang="es-CO" sz="2400" i="1" dirty="0" err="1" smtClean="0"/>
              <a:t>ba'u</a:t>
            </a:r>
            <a:r>
              <a:rPr lang="es-CO" sz="2400" i="1" dirty="0" smtClean="0"/>
              <a:t> min-</a:t>
            </a:r>
            <a:r>
              <a:rPr lang="es-CO" sz="2400" i="1" dirty="0" err="1" smtClean="0"/>
              <a:t>hasadeh</a:t>
            </a:r>
            <a:r>
              <a:rPr lang="es-CO" sz="2400" i="1" dirty="0" smtClean="0"/>
              <a:t> </a:t>
            </a:r>
            <a:r>
              <a:rPr lang="es-CO" sz="2400" i="1" dirty="0" err="1" smtClean="0"/>
              <a:t>keshom'am</a:t>
            </a:r>
            <a:r>
              <a:rPr lang="es-CO" sz="2400" i="1" dirty="0" smtClean="0"/>
              <a:t> </a:t>
            </a:r>
            <a:r>
              <a:rPr lang="es-CO" sz="2400" i="1" dirty="0" err="1" smtClean="0"/>
              <a:t>vayit'atsvu</a:t>
            </a:r>
            <a:r>
              <a:rPr lang="es-CO" sz="2400" i="1" dirty="0" smtClean="0"/>
              <a:t> </a:t>
            </a:r>
            <a:r>
              <a:rPr lang="es-CO" sz="2400" i="1" dirty="0" err="1" smtClean="0"/>
              <a:t>ha'anashim</a:t>
            </a:r>
            <a:r>
              <a:rPr lang="es-CO" sz="2400" i="1" dirty="0" smtClean="0"/>
              <a:t> </a:t>
            </a:r>
            <a:r>
              <a:rPr lang="es-CO" sz="2400" i="1" dirty="0" err="1" smtClean="0"/>
              <a:t>vayijar</a:t>
            </a:r>
            <a:r>
              <a:rPr lang="es-CO" sz="2400" i="1" dirty="0" smtClean="0"/>
              <a:t> </a:t>
            </a:r>
            <a:r>
              <a:rPr lang="es-CO" sz="2400" i="1" dirty="0" err="1" smtClean="0"/>
              <a:t>lahem</a:t>
            </a:r>
            <a:r>
              <a:rPr lang="es-CO" sz="2400" i="1" dirty="0" smtClean="0"/>
              <a:t> </a:t>
            </a:r>
            <a:r>
              <a:rPr lang="es-CO" sz="2400" i="1" dirty="0" err="1" smtClean="0"/>
              <a:t>me'od</a:t>
            </a:r>
            <a:r>
              <a:rPr lang="es-CO" sz="2400" i="1" dirty="0" smtClean="0"/>
              <a:t> ki </a:t>
            </a:r>
            <a:r>
              <a:rPr lang="es-CO" sz="2400" i="1" dirty="0" err="1" smtClean="0"/>
              <a:t>nevalah</a:t>
            </a:r>
            <a:r>
              <a:rPr lang="es-CO" sz="2400" i="1" dirty="0" smtClean="0"/>
              <a:t> </a:t>
            </a:r>
            <a:r>
              <a:rPr lang="es-CO" sz="2400" i="1" dirty="0" err="1" smtClean="0"/>
              <a:t>asah</a:t>
            </a:r>
            <a:r>
              <a:rPr lang="es-CO" sz="2400" i="1" dirty="0" smtClean="0"/>
              <a:t> </a:t>
            </a:r>
            <a:r>
              <a:rPr lang="es-CO" sz="2400" i="1" dirty="0" err="1" smtClean="0"/>
              <a:t>beYisra'el</a:t>
            </a:r>
            <a:r>
              <a:rPr lang="es-CO" sz="2400" i="1" dirty="0" smtClean="0"/>
              <a:t> </a:t>
            </a:r>
            <a:r>
              <a:rPr lang="es-CO" sz="2400" i="1" dirty="0" err="1" smtClean="0"/>
              <a:t>lishkav</a:t>
            </a:r>
            <a:r>
              <a:rPr lang="es-CO" sz="2400" i="1" dirty="0" smtClean="0"/>
              <a:t> et-bat-</a:t>
            </a:r>
            <a:r>
              <a:rPr lang="es-CO" sz="2400" i="1" dirty="0" err="1" smtClean="0"/>
              <a:t>Ya'akov</a:t>
            </a:r>
            <a:r>
              <a:rPr lang="es-CO" sz="2400" i="1" dirty="0" smtClean="0"/>
              <a:t> vejen lo </a:t>
            </a:r>
            <a:r>
              <a:rPr lang="es-CO" sz="2400" i="1" dirty="0" err="1" smtClean="0"/>
              <a:t>ye'aseh</a:t>
            </a:r>
            <a:r>
              <a:rPr lang="es-CO" sz="2400" i="1" dirty="0" smtClean="0"/>
              <a:t>.</a:t>
            </a:r>
          </a:p>
          <a:p>
            <a:r>
              <a:rPr lang="es-CO" sz="2400" dirty="0" smtClean="0"/>
              <a:t>Y los hijos de Jacob vinieron del campo luego que lo supieron; y se entristecieron los hombres y se encolerizaron mucho, porque se había cometido vileza contra Israel acostándose con la hija de Jacob, cosa que no se debía hacer.</a:t>
            </a:r>
          </a:p>
          <a:p>
            <a:r>
              <a:rPr lang="es-CO" sz="2400" b="1" i="1" dirty="0" smtClean="0"/>
              <a:t>Luego de haberles ordenado que se circuncidaran los pasaron a todos por el cuchillo, entristeciendo el corazón de Yacov.</a:t>
            </a:r>
            <a:endParaRPr lang="es-CO" sz="2400" b="1" i="1"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34:25</a:t>
            </a:r>
            <a:r>
              <a:rPr lang="es-CO" sz="2400" b="1" i="1" dirty="0" smtClean="0"/>
              <a:t>  </a:t>
            </a:r>
            <a:r>
              <a:rPr lang="es-CO" sz="2400" i="1" dirty="0" err="1" smtClean="0"/>
              <a:t>Vayehi</a:t>
            </a:r>
            <a:r>
              <a:rPr lang="es-CO" sz="2400" i="1" dirty="0" smtClean="0"/>
              <a:t> </a:t>
            </a:r>
            <a:r>
              <a:rPr lang="es-CO" sz="2400" i="1" dirty="0" err="1" smtClean="0"/>
              <a:t>vayom</a:t>
            </a:r>
            <a:r>
              <a:rPr lang="es-CO" sz="2400" i="1" dirty="0" smtClean="0"/>
              <a:t> </a:t>
            </a:r>
            <a:r>
              <a:rPr lang="es-CO" sz="2400" i="1" dirty="0" err="1" smtClean="0"/>
              <a:t>hashlishi</a:t>
            </a:r>
            <a:r>
              <a:rPr lang="es-CO" sz="2400" i="1" dirty="0" smtClean="0"/>
              <a:t> </a:t>
            </a:r>
            <a:r>
              <a:rPr lang="es-CO" sz="2400" i="1" dirty="0" err="1" smtClean="0"/>
              <a:t>biheyotam</a:t>
            </a:r>
            <a:r>
              <a:rPr lang="es-CO" sz="2400" i="1" dirty="0" smtClean="0"/>
              <a:t> </a:t>
            </a:r>
            <a:r>
              <a:rPr lang="es-CO" sz="2400" i="1" dirty="0" err="1" smtClean="0"/>
              <a:t>ko'avim</a:t>
            </a:r>
            <a:r>
              <a:rPr lang="es-CO" sz="2400" i="1" dirty="0" smtClean="0"/>
              <a:t> </a:t>
            </a:r>
            <a:r>
              <a:rPr lang="es-CO" sz="2400" i="1" dirty="0" err="1" smtClean="0"/>
              <a:t>vayikju</a:t>
            </a:r>
            <a:r>
              <a:rPr lang="es-CO" sz="2400" i="1" dirty="0" smtClean="0"/>
              <a:t> </a:t>
            </a:r>
            <a:r>
              <a:rPr lang="es-CO" sz="2400" i="1" dirty="0" err="1" smtClean="0"/>
              <a:t>shney-veney</a:t>
            </a:r>
            <a:r>
              <a:rPr lang="es-CO" sz="2400" i="1" dirty="0" smtClean="0"/>
              <a:t> </a:t>
            </a:r>
            <a:r>
              <a:rPr lang="es-CO" sz="2400" i="1" dirty="0" err="1" smtClean="0"/>
              <a:t>Ya'akov</a:t>
            </a:r>
            <a:r>
              <a:rPr lang="es-CO" sz="2400" i="1" dirty="0" smtClean="0"/>
              <a:t> </a:t>
            </a:r>
            <a:r>
              <a:rPr lang="es-CO" sz="2400" i="1" dirty="0" err="1" smtClean="0"/>
              <a:t>Shim'on</a:t>
            </a:r>
            <a:r>
              <a:rPr lang="es-CO" sz="2400" i="1" dirty="0" smtClean="0"/>
              <a:t> </a:t>
            </a:r>
            <a:r>
              <a:rPr lang="es-CO" sz="2400" i="1" dirty="0" err="1" smtClean="0"/>
              <a:t>veLevi</a:t>
            </a:r>
            <a:r>
              <a:rPr lang="es-CO" sz="2400" i="1" dirty="0" smtClean="0"/>
              <a:t> </a:t>
            </a:r>
            <a:r>
              <a:rPr lang="es-CO" sz="2400" i="1" dirty="0" err="1" smtClean="0"/>
              <a:t>ajey</a:t>
            </a:r>
            <a:r>
              <a:rPr lang="es-CO" sz="2400" i="1" dirty="0" smtClean="0"/>
              <a:t> </a:t>
            </a:r>
            <a:r>
              <a:rPr lang="es-CO" sz="2400" i="1" dirty="0" err="1" smtClean="0"/>
              <a:t>Dinah</a:t>
            </a:r>
            <a:r>
              <a:rPr lang="es-CO" sz="2400" i="1" dirty="0" smtClean="0"/>
              <a:t> ish jarbo </a:t>
            </a:r>
            <a:r>
              <a:rPr lang="es-CO" sz="2400" i="1" dirty="0" err="1" smtClean="0"/>
              <a:t>vayavo'u</a:t>
            </a:r>
            <a:r>
              <a:rPr lang="es-CO" sz="2400" i="1" dirty="0" smtClean="0"/>
              <a:t> al-</a:t>
            </a:r>
            <a:r>
              <a:rPr lang="es-CO" sz="2400" i="1" dirty="0" err="1" smtClean="0"/>
              <a:t>ha'ir</a:t>
            </a:r>
            <a:r>
              <a:rPr lang="es-CO" sz="2400" i="1" dirty="0" smtClean="0"/>
              <a:t> </a:t>
            </a:r>
            <a:r>
              <a:rPr lang="es-CO" sz="2400" i="1" dirty="0" err="1" smtClean="0"/>
              <a:t>betaj</a:t>
            </a:r>
            <a:r>
              <a:rPr lang="es-CO" sz="2400" i="1" dirty="0" smtClean="0"/>
              <a:t> </a:t>
            </a:r>
            <a:r>
              <a:rPr lang="es-CO" sz="2400" i="1" dirty="0" err="1" smtClean="0"/>
              <a:t>vayahargu</a:t>
            </a:r>
            <a:r>
              <a:rPr lang="es-CO" sz="2400" i="1" dirty="0" smtClean="0"/>
              <a:t> </a:t>
            </a:r>
            <a:r>
              <a:rPr lang="es-CO" sz="2400" i="1" dirty="0" err="1" smtClean="0"/>
              <a:t>kol-zajar</a:t>
            </a:r>
            <a:r>
              <a:rPr lang="es-CO" sz="2400" i="1" dirty="0" smtClean="0"/>
              <a:t>.</a:t>
            </a:r>
          </a:p>
          <a:p>
            <a:r>
              <a:rPr lang="es-CO" sz="2400" dirty="0" smtClean="0"/>
              <a:t>Y aconteció que al tercer día, cuando estaban adoloridos, dos de los hijos de Jacob, Simón y </a:t>
            </a:r>
            <a:r>
              <a:rPr lang="es-CO" sz="2400" dirty="0" err="1" smtClean="0"/>
              <a:t>Leví,hermanos</a:t>
            </a:r>
            <a:r>
              <a:rPr lang="es-CO" sz="2400" dirty="0" smtClean="0"/>
              <a:t> de Diná,  tomaron cada uno su espada y entraron en la ciudad que estaba tranquila, y mataron a todo varón.</a:t>
            </a:r>
          </a:p>
          <a:p>
            <a:r>
              <a:rPr lang="es-CO" sz="2400" b="1" i="1" dirty="0" smtClean="0">
                <a:hlinkClick r:id="rId5"/>
              </a:rPr>
              <a:t>34:26</a:t>
            </a:r>
            <a:r>
              <a:rPr lang="es-CO" sz="2400" b="1" i="1" dirty="0" smtClean="0"/>
              <a:t>  </a:t>
            </a:r>
            <a:r>
              <a:rPr lang="es-CO" sz="2400" i="1" dirty="0" smtClean="0"/>
              <a:t>Ve'et Jamor ve'et </a:t>
            </a:r>
            <a:r>
              <a:rPr lang="es-CO" sz="2400" i="1" dirty="0" err="1" smtClean="0"/>
              <a:t>Shjem</a:t>
            </a:r>
            <a:r>
              <a:rPr lang="es-CO" sz="2400" i="1" dirty="0" smtClean="0"/>
              <a:t> </a:t>
            </a:r>
            <a:r>
              <a:rPr lang="es-CO" sz="2400" i="1" dirty="0" err="1" smtClean="0"/>
              <a:t>beno</a:t>
            </a:r>
            <a:r>
              <a:rPr lang="es-CO" sz="2400" i="1" dirty="0" smtClean="0"/>
              <a:t> </a:t>
            </a:r>
            <a:r>
              <a:rPr lang="es-CO" sz="2400" i="1" dirty="0" err="1" smtClean="0"/>
              <a:t>hargu</a:t>
            </a:r>
            <a:r>
              <a:rPr lang="es-CO" sz="2400" i="1" dirty="0" smtClean="0"/>
              <a:t> </a:t>
            </a:r>
            <a:r>
              <a:rPr lang="es-CO" sz="2400" i="1" dirty="0" err="1" smtClean="0"/>
              <a:t>lefi-jarev</a:t>
            </a:r>
            <a:r>
              <a:rPr lang="es-CO" sz="2400" i="1" dirty="0" smtClean="0"/>
              <a:t> </a:t>
            </a:r>
            <a:r>
              <a:rPr lang="es-CO" sz="2400" i="1" dirty="0" err="1" smtClean="0"/>
              <a:t>vayikju</a:t>
            </a:r>
            <a:r>
              <a:rPr lang="es-CO" sz="2400" i="1" dirty="0" smtClean="0"/>
              <a:t> et-</a:t>
            </a:r>
            <a:r>
              <a:rPr lang="es-CO" sz="2400" i="1" dirty="0" err="1" smtClean="0"/>
              <a:t>Dinah</a:t>
            </a:r>
            <a:r>
              <a:rPr lang="es-CO" sz="2400" i="1" dirty="0" smtClean="0"/>
              <a:t> </a:t>
            </a:r>
            <a:r>
              <a:rPr lang="es-CO" sz="2400" i="1" dirty="0" err="1" smtClean="0"/>
              <a:t>mibeyt</a:t>
            </a:r>
            <a:r>
              <a:rPr lang="es-CO" sz="2400" i="1" dirty="0" smtClean="0"/>
              <a:t> </a:t>
            </a:r>
            <a:r>
              <a:rPr lang="es-CO" sz="2400" i="1" dirty="0" err="1" smtClean="0"/>
              <a:t>Shjem</a:t>
            </a:r>
            <a:r>
              <a:rPr lang="es-CO" sz="2400" i="1" dirty="0" smtClean="0"/>
              <a:t> </a:t>
            </a:r>
            <a:r>
              <a:rPr lang="es-CO" sz="2400" i="1" dirty="0" err="1" smtClean="0"/>
              <a:t>vayetse'u</a:t>
            </a:r>
            <a:r>
              <a:rPr lang="es-CO" sz="2400" i="1" dirty="0" smtClean="0"/>
              <a:t>.</a:t>
            </a:r>
          </a:p>
          <a:p>
            <a:r>
              <a:rPr lang="es-CO" sz="2400" dirty="0" smtClean="0"/>
              <a:t>Y a Jamor y a Shejem, su hijo, mataron </a:t>
            </a:r>
            <a:r>
              <a:rPr lang="es-CO" sz="2400" dirty="0" smtClean="0">
                <a:hlinkClick r:id="rId6"/>
              </a:rPr>
              <a:t>a filo de espada; </a:t>
            </a:r>
            <a:r>
              <a:rPr lang="es-CO" sz="2400" dirty="0" smtClean="0"/>
              <a:t> y tomaron a Diná de casa de Shejem, y salieron.</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hlinkClick r:id="rId4"/>
              </a:rPr>
              <a:t>34:27</a:t>
            </a:r>
            <a:r>
              <a:rPr lang="es-CO" sz="2400" b="1" i="1" dirty="0" smtClean="0"/>
              <a:t>  </a:t>
            </a:r>
            <a:r>
              <a:rPr lang="es-CO" sz="2400" i="1" dirty="0" smtClean="0"/>
              <a:t>Beney </a:t>
            </a:r>
            <a:r>
              <a:rPr lang="es-CO" sz="2400" i="1" dirty="0" err="1" smtClean="0"/>
              <a:t>Ya'akov</a:t>
            </a:r>
            <a:r>
              <a:rPr lang="es-CO" sz="2400" i="1" dirty="0" smtClean="0"/>
              <a:t> </a:t>
            </a:r>
            <a:r>
              <a:rPr lang="es-CO" sz="2400" i="1" dirty="0" err="1" smtClean="0"/>
              <a:t>ba'u</a:t>
            </a:r>
            <a:r>
              <a:rPr lang="es-CO" sz="2400" i="1" dirty="0" smtClean="0"/>
              <a:t> al-</a:t>
            </a:r>
            <a:r>
              <a:rPr lang="es-CO" sz="2400" i="1" dirty="0" err="1" smtClean="0"/>
              <a:t>hajalalim</a:t>
            </a:r>
            <a:r>
              <a:rPr lang="es-CO" sz="2400" i="1" dirty="0" smtClean="0"/>
              <a:t> </a:t>
            </a:r>
            <a:r>
              <a:rPr lang="es-CO" sz="2400" i="1" dirty="0" err="1" smtClean="0"/>
              <a:t>vayavozu</a:t>
            </a:r>
            <a:r>
              <a:rPr lang="es-CO" sz="2400" i="1" dirty="0" smtClean="0"/>
              <a:t> </a:t>
            </a:r>
            <a:r>
              <a:rPr lang="es-CO" sz="2400" i="1" dirty="0" err="1" smtClean="0"/>
              <a:t>ha'ir</a:t>
            </a:r>
            <a:r>
              <a:rPr lang="es-CO" sz="2400" i="1" dirty="0" smtClean="0"/>
              <a:t> asher </a:t>
            </a:r>
            <a:r>
              <a:rPr lang="es-CO" sz="2400" i="1" dirty="0" err="1" smtClean="0"/>
              <a:t>time'u</a:t>
            </a:r>
            <a:r>
              <a:rPr lang="es-CO" sz="2400" i="1" dirty="0" smtClean="0"/>
              <a:t> </a:t>
            </a:r>
            <a:r>
              <a:rPr lang="es-CO" sz="2400" i="1" dirty="0" err="1" smtClean="0"/>
              <a:t>ajotam</a:t>
            </a:r>
            <a:r>
              <a:rPr lang="es-CO" sz="2400" i="1" dirty="0" smtClean="0"/>
              <a:t>.</a:t>
            </a:r>
          </a:p>
          <a:p>
            <a:r>
              <a:rPr lang="es-CO" sz="2400" dirty="0" smtClean="0"/>
              <a:t>Los hijos de Jacob vinieron sobre los muertos y saquearon la ciudad, porque habían mancillado </a:t>
            </a:r>
            <a:r>
              <a:rPr lang="es-CO" sz="2400" dirty="0" smtClean="0">
                <a:hlinkClick r:id="rId5"/>
              </a:rPr>
              <a:t>a su hermana</a:t>
            </a:r>
            <a:r>
              <a:rPr lang="es-CO" sz="2400" dirty="0" smtClean="0"/>
              <a:t>.</a:t>
            </a:r>
          </a:p>
          <a:p>
            <a:r>
              <a:rPr lang="es-CO" sz="2400" b="1" i="1" dirty="0" smtClean="0"/>
              <a:t>Después de esto Dios le ordena a Yacov</a:t>
            </a:r>
          </a:p>
          <a:p>
            <a:r>
              <a:rPr lang="es-CO" sz="2400" b="1" i="1" dirty="0" smtClean="0">
                <a:hlinkClick r:id="rId6"/>
              </a:rPr>
              <a:t>35:1</a:t>
            </a:r>
            <a:r>
              <a:rPr lang="es-CO" sz="2400" i="1" dirty="0" smtClean="0"/>
              <a:t>   </a:t>
            </a:r>
            <a:r>
              <a:rPr lang="es-CO" sz="2400" i="1" dirty="0" err="1" smtClean="0"/>
              <a:t>Vayomer</a:t>
            </a:r>
            <a:r>
              <a:rPr lang="es-CO" sz="2400" i="1" dirty="0" smtClean="0"/>
              <a:t> Elohim el-</a:t>
            </a:r>
            <a:r>
              <a:rPr lang="es-CO" sz="2400" i="1" dirty="0" err="1" smtClean="0"/>
              <a:t>Ya'akov</a:t>
            </a:r>
            <a:r>
              <a:rPr lang="es-CO" sz="2400" i="1" dirty="0" smtClean="0"/>
              <a:t> </a:t>
            </a:r>
            <a:r>
              <a:rPr lang="es-CO" sz="2400" i="1" dirty="0" err="1" smtClean="0"/>
              <a:t>kum</a:t>
            </a:r>
            <a:r>
              <a:rPr lang="es-CO" sz="2400" i="1" dirty="0" smtClean="0"/>
              <a:t> </a:t>
            </a:r>
            <a:r>
              <a:rPr lang="es-CO" sz="2400" i="1" dirty="0" err="1" smtClean="0"/>
              <a:t>aleh</a:t>
            </a:r>
            <a:r>
              <a:rPr lang="es-CO" sz="2400" i="1" dirty="0" smtClean="0"/>
              <a:t> </a:t>
            </a:r>
            <a:r>
              <a:rPr lang="es-CO" sz="2400" i="1" dirty="0" err="1" smtClean="0"/>
              <a:t>Veyt</a:t>
            </a:r>
            <a:r>
              <a:rPr lang="es-CO" sz="2400" i="1" dirty="0" smtClean="0"/>
              <a:t>-El </a:t>
            </a:r>
            <a:r>
              <a:rPr lang="es-CO" sz="2400" i="1" dirty="0" err="1" smtClean="0"/>
              <a:t>veshev-sham</a:t>
            </a:r>
            <a:r>
              <a:rPr lang="es-CO" sz="2400" i="1" dirty="0" smtClean="0"/>
              <a:t> </a:t>
            </a:r>
            <a:r>
              <a:rPr lang="es-CO" sz="2400" i="1" dirty="0" err="1" smtClean="0"/>
              <a:t>va'aseh-sham</a:t>
            </a:r>
            <a:r>
              <a:rPr lang="es-CO" sz="2400" i="1" dirty="0" smtClean="0"/>
              <a:t> </a:t>
            </a:r>
            <a:r>
              <a:rPr lang="es-CO" sz="2400" i="1" dirty="0" err="1" smtClean="0"/>
              <a:t>mizbe'aj</a:t>
            </a:r>
            <a:r>
              <a:rPr lang="es-CO" sz="2400" i="1" dirty="0" smtClean="0"/>
              <a:t> la-El </a:t>
            </a:r>
            <a:r>
              <a:rPr lang="es-CO" sz="2400" i="1" dirty="0" err="1" smtClean="0"/>
              <a:t>hanir'eh</a:t>
            </a:r>
            <a:r>
              <a:rPr lang="es-CO" sz="2400" i="1" dirty="0" smtClean="0"/>
              <a:t> </a:t>
            </a:r>
            <a:r>
              <a:rPr lang="es-CO" sz="2400" i="1" dirty="0" err="1" smtClean="0"/>
              <a:t>eleyja</a:t>
            </a:r>
            <a:r>
              <a:rPr lang="es-CO" sz="2400" i="1" dirty="0" smtClean="0"/>
              <a:t> </a:t>
            </a:r>
            <a:r>
              <a:rPr lang="es-CO" sz="2400" i="1" dirty="0" err="1" smtClean="0"/>
              <a:t>bevorjaja</a:t>
            </a:r>
            <a:r>
              <a:rPr lang="es-CO" sz="2400" i="1" dirty="0" smtClean="0"/>
              <a:t> </a:t>
            </a:r>
            <a:r>
              <a:rPr lang="es-CO" sz="2400" i="1" dirty="0" err="1" smtClean="0"/>
              <a:t>mipeney</a:t>
            </a:r>
            <a:r>
              <a:rPr lang="es-CO" sz="2400" i="1" dirty="0" smtClean="0"/>
              <a:t> Esav </a:t>
            </a:r>
            <a:r>
              <a:rPr lang="es-CO" sz="2400" i="1" dirty="0" err="1" smtClean="0"/>
              <a:t>ajija</a:t>
            </a:r>
            <a:r>
              <a:rPr lang="es-CO" sz="2400" i="1" dirty="0" smtClean="0"/>
              <a:t>.</a:t>
            </a:r>
          </a:p>
          <a:p>
            <a:r>
              <a:rPr lang="es-CO" sz="2400" dirty="0" smtClean="0"/>
              <a:t>Y Dios" dijo a Jacob: Levántate, sube a </a:t>
            </a:r>
            <a:r>
              <a:rPr lang="es-CO" sz="2400" dirty="0" smtClean="0">
                <a:hlinkClick r:id="rId5"/>
              </a:rPr>
              <a:t>Bet-El </a:t>
            </a:r>
            <a:r>
              <a:rPr lang="es-CO" sz="2400" dirty="0" smtClean="0"/>
              <a:t> y habita allí; y haz allí un altar al Dios que se te apareció cuando huías de la presencia de Esaú, tu hermano.</a:t>
            </a:r>
            <a:endParaRPr lang="es-CO" sz="2400" b="1" i="1"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12 </a:t>
            </a:r>
            <a:r>
              <a:rPr lang="es-CO" sz="1800" dirty="0" smtClean="0">
                <a:latin typeface="Calibri" pitchFamily="34" charset="0"/>
              </a:rPr>
              <a:t>de Kislev 5776– Noviembre </a:t>
            </a:r>
            <a:r>
              <a:rPr lang="es-CO" sz="1800" dirty="0" smtClean="0">
                <a:latin typeface="Calibri" pitchFamily="34" charset="0"/>
              </a:rPr>
              <a:t>24,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93495</TotalTime>
  <Words>1671</Words>
  <Application>Microsoft Office PowerPoint</Application>
  <PresentationFormat>Presentación en pantalla (4:3)</PresentationFormat>
  <Paragraphs>151</Paragraphs>
  <Slides>24</Slides>
  <Notes>22</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2839</cp:revision>
  <dcterms:created xsi:type="dcterms:W3CDTF">2013-10-13T19:31:46Z</dcterms:created>
  <dcterms:modified xsi:type="dcterms:W3CDTF">2015-11-26T18:36:58Z</dcterms:modified>
</cp:coreProperties>
</file>