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872" r:id="rId3"/>
    <p:sldId id="1103" r:id="rId4"/>
    <p:sldId id="1104" r:id="rId5"/>
    <p:sldId id="1105" r:id="rId6"/>
    <p:sldId id="1106" r:id="rId7"/>
    <p:sldId id="1107" r:id="rId8"/>
    <p:sldId id="1108" r:id="rId9"/>
    <p:sldId id="1109" r:id="rId10"/>
    <p:sldId id="1110" r:id="rId11"/>
    <p:sldId id="1111" r:id="rId12"/>
    <p:sldId id="1112" r:id="rId13"/>
    <p:sldId id="1113" r:id="rId14"/>
    <p:sldId id="1114" r:id="rId15"/>
    <p:sldId id="1115" r:id="rId16"/>
    <p:sldId id="1116" r:id="rId17"/>
    <p:sldId id="1117" r:id="rId18"/>
    <p:sldId id="1118" r:id="rId19"/>
    <p:sldId id="1119" r:id="rId20"/>
    <p:sldId id="1120" r:id="rId21"/>
    <p:sldId id="1053" r:id="rId22"/>
    <p:sldId id="1121" r:id="rId23"/>
    <p:sldId id="1122" r:id="rId24"/>
    <p:sldId id="1123" r:id="rId25"/>
    <p:sldId id="1124" r:id="rId26"/>
    <p:sldId id="1125" r:id="rId27"/>
    <p:sldId id="1126" r:id="rId28"/>
    <p:sldId id="1127" r:id="rId29"/>
    <p:sldId id="1128" r:id="rId30"/>
    <p:sldId id="1129" r:id="rId31"/>
    <p:sldId id="292"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CC00"/>
    <a:srgbClr val="080808"/>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312" y="-2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2231DD5-7C20-4FC1-8267-991A51FCE364}"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30</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http://bible.ort.org/webmedia/t1/0101.r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bible.ort.org/webmedia/t1/0102.ra"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bible.ort.org/webmedia/t1/0104.ra" TargetMode="External"/><Relationship Id="rId4" Type="http://schemas.openxmlformats.org/officeDocument/2006/relationships/hyperlink" Target="http://bible.ort.org/webmedia/t1/0103.ra"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bible.ort.org/webmedia/t1/0105.r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bible.ort.org/webmedia/t1/0106.ra"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hyperlink" Target="http://bible.ort.org/webmedia/t1/0107.r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hyperlink" Target="http://bible.ort.org/webmedia/t1/0108.r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gif"/><Relationship Id="rId4" Type="http://schemas.openxmlformats.org/officeDocument/2006/relationships/hyperlink" Target="http://bible.ort.org/webmedia/t1/0109.ra"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hyperlink" Target="http://bible.ort.org/webmedia/t1/0110.r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hyperlink" Target="http://bible.ort.org/webmedia/t1/0111.r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hyperlink" Target="http://bible.ort.org/webmedia/t1/0112.ra"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bible.ort.org/webmedia/t1/0114.ra" TargetMode="External"/><Relationship Id="rId5" Type="http://schemas.openxmlformats.org/officeDocument/2006/relationships/hyperlink" Target="http://bible.ort.org/books/torahd5.asp?action=displaypage&amp;book=1&amp;chapter=1&amp;verse=12&amp;portion=1" TargetMode="External"/><Relationship Id="rId4" Type="http://schemas.openxmlformats.org/officeDocument/2006/relationships/hyperlink" Target="http://bible.ort.org/webmedia/t1/0113.r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hyperlink" Target="http://bible.ort.org/webmedia/t1/0115.r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hyperlink" Target="http://bible.ort.org/webmedia/t1/0116.ra"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http://bible.ort.org/webmedia/t1/0117.r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bible.ort.org/webmedia/t1/0118.ra" TargetMode="Externa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bible.ort.org/webmedia/t1/0119.ra" TargetMode="Externa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Bereshit</a:t>
            </a:r>
            <a:endParaRPr lang="es-CO" sz="4100" dirty="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Antigüedad de la Tierra</a:t>
            </a:r>
            <a:endParaRPr lang="es-CO" sz="32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3124200" cy="4800600"/>
          </a:xfrm>
        </p:spPr>
        <p:txBody>
          <a:bodyPr/>
          <a:lstStyle/>
          <a:p>
            <a:r>
              <a:rPr lang="es-CO" sz="2400" b="1" dirty="0" err="1" smtClean="0">
                <a:effectLst>
                  <a:outerShdw blurRad="38100" dist="38100" dir="2700000" algn="tl">
                    <a:srgbClr val="000000">
                      <a:alpha val="43137"/>
                    </a:srgbClr>
                  </a:outerShdw>
                </a:effectLst>
                <a:latin typeface="Calibri" pitchFamily="34" charset="0"/>
              </a:rPr>
              <a:t>Parasha</a:t>
            </a:r>
            <a:r>
              <a:rPr lang="es-CO" sz="2400" b="1" dirty="0" smtClean="0">
                <a:effectLst>
                  <a:outerShdw blurRad="38100" dist="38100" dir="2700000" algn="tl">
                    <a:srgbClr val="000000">
                      <a:alpha val="43137"/>
                    </a:srgbClr>
                  </a:outerShdw>
                </a:effectLst>
                <a:latin typeface="Calibri" pitchFamily="34" charset="0"/>
              </a:rPr>
              <a:t> </a:t>
            </a:r>
            <a:r>
              <a:rPr lang="es-CO" sz="2400" b="1" dirty="0" smtClean="0">
                <a:effectLst>
                  <a:outerShdw blurRad="38100" dist="38100" dir="2700000" algn="tl">
                    <a:srgbClr val="000000">
                      <a:alpha val="43137"/>
                    </a:srgbClr>
                  </a:outerShdw>
                </a:effectLst>
                <a:latin typeface="Calibri" pitchFamily="34" charset="0"/>
              </a:rPr>
              <a:t>Bereshit- En el Comienzo</a:t>
            </a:r>
          </a:p>
          <a:p>
            <a:r>
              <a:rPr lang="es-ES" sz="2400" b="1" dirty="0" smtClean="0">
                <a:effectLst>
                  <a:outerShdw blurRad="38100" dist="38100" dir="2700000" algn="tl">
                    <a:srgbClr val="000000">
                      <a:alpha val="43137"/>
                    </a:srgbClr>
                  </a:outerShdw>
                </a:effectLst>
                <a:hlinkClick r:id="rId4"/>
              </a:rPr>
              <a:t>1:1</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Bereshit </a:t>
            </a:r>
            <a:r>
              <a:rPr lang="es-ES" sz="2400" dirty="0" err="1" smtClean="0">
                <a:effectLst>
                  <a:outerShdw blurRad="38100" dist="38100" dir="2700000" algn="tl">
                    <a:srgbClr val="000000">
                      <a:alpha val="43137"/>
                    </a:srgbClr>
                  </a:outerShdw>
                </a:effectLst>
              </a:rPr>
              <a:t>bara</a:t>
            </a:r>
            <a:r>
              <a:rPr lang="es-ES" sz="2400" dirty="0" smtClean="0">
                <a:effectLst>
                  <a:outerShdw blurRad="38100" dist="38100" dir="2700000" algn="tl">
                    <a:srgbClr val="000000">
                      <a:alpha val="43137"/>
                    </a:srgbClr>
                  </a:outerShdw>
                </a:effectLst>
              </a:rPr>
              <a:t> Elohim et </a:t>
            </a:r>
            <a:r>
              <a:rPr lang="es-ES" sz="2400" dirty="0" err="1" smtClean="0">
                <a:effectLst>
                  <a:outerShdw blurRad="38100" dist="38100" dir="2700000" algn="tl">
                    <a:srgbClr val="000000">
                      <a:alpha val="43137"/>
                    </a:srgbClr>
                  </a:outerShdw>
                </a:effectLst>
              </a:rPr>
              <a:t>hashamayim</a:t>
            </a:r>
            <a:r>
              <a:rPr lang="es-ES" sz="2400" dirty="0" smtClean="0">
                <a:effectLst>
                  <a:outerShdw blurRad="38100" dist="38100" dir="2700000" algn="tl">
                    <a:srgbClr val="000000">
                      <a:alpha val="43137"/>
                    </a:srgbClr>
                  </a:outerShdw>
                </a:effectLst>
              </a:rPr>
              <a:t> ve'et </a:t>
            </a:r>
            <a:r>
              <a:rPr lang="es-ES" sz="2400" dirty="0" err="1" smtClean="0">
                <a:effectLst>
                  <a:outerShdw blurRad="38100" dist="38100" dir="2700000" algn="tl">
                    <a:srgbClr val="000000">
                      <a:alpha val="43137"/>
                    </a:srgbClr>
                  </a:outerShdw>
                </a:effectLst>
              </a:rPr>
              <a:t>ha'arets</a:t>
            </a:r>
            <a:r>
              <a:rPr lang="es-ES" sz="2400" dirty="0" smtClean="0">
                <a:effectLst>
                  <a:outerShdw blurRad="38100" dist="38100" dir="2700000" algn="tl">
                    <a:srgbClr val="000000">
                      <a:alpha val="43137"/>
                    </a:srgbClr>
                  </a:outerShdw>
                </a:effectLst>
              </a:rPr>
              <a:t>. </a:t>
            </a:r>
            <a:endParaRPr lang="es-ES" sz="2400" dirty="0" smtClean="0">
              <a:effectLst>
                <a:outerShdw blurRad="38100" dist="38100" dir="2700000" algn="tl">
                  <a:srgbClr val="000000">
                    <a:alpha val="43137"/>
                  </a:srgbClr>
                </a:outerShdw>
              </a:effectLst>
            </a:endParaRPr>
          </a:p>
          <a:p>
            <a:r>
              <a:rPr lang="es-ES" sz="2400" dirty="0" smtClean="0">
                <a:effectLst>
                  <a:outerShdw blurRad="38100" dist="38100" dir="2700000" algn="tl">
                    <a:srgbClr val="000000">
                      <a:alpha val="43137"/>
                    </a:srgbClr>
                  </a:outerShdw>
                </a:effectLst>
              </a:rPr>
              <a:t>En </a:t>
            </a:r>
            <a:r>
              <a:rPr lang="es-ES" sz="2400" dirty="0" smtClean="0">
                <a:effectLst>
                  <a:outerShdw blurRad="38100" dist="38100" dir="2700000" algn="tl">
                    <a:srgbClr val="000000">
                      <a:alpha val="43137"/>
                    </a:srgbClr>
                  </a:outerShdw>
                </a:effectLst>
              </a:rPr>
              <a:t>el principio </a:t>
            </a:r>
            <a:r>
              <a:rPr lang="es-ES" sz="2400" dirty="0" smtClean="0">
                <a:effectLst>
                  <a:outerShdw blurRad="38100" dist="38100" dir="2700000" algn="tl">
                    <a:srgbClr val="000000">
                      <a:alpha val="43137"/>
                    </a:srgbClr>
                  </a:outerShdw>
                </a:effectLst>
                <a:hlinkClick r:id="" action="ppaction://hlinkfile"/>
              </a:rPr>
              <a:t>creó Dios </a:t>
            </a:r>
            <a:r>
              <a:rPr lang="es-ES" sz="2400" dirty="0" smtClean="0">
                <a:effectLst>
                  <a:outerShdw blurRad="38100" dist="38100" dir="2700000" algn="tl">
                    <a:srgbClr val="000000">
                      <a:alpha val="43137"/>
                    </a:srgbClr>
                  </a:outerShdw>
                </a:effectLst>
              </a:rPr>
              <a:t> los cielos y </a:t>
            </a:r>
            <a:r>
              <a:rPr lang="es-ES" sz="2400" dirty="0" smtClean="0">
                <a:effectLst>
                  <a:outerShdw blurRad="38100" dist="38100" dir="2700000" algn="tl">
                    <a:srgbClr val="000000">
                      <a:alpha val="43137"/>
                    </a:srgbClr>
                  </a:outerShdw>
                </a:effectLst>
                <a:hlinkClick r:id="" action="ppaction://hlinkfile"/>
              </a:rPr>
              <a:t>la tierra</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 </a:t>
            </a:r>
          </a:p>
        </p:txBody>
      </p:sp>
      <p:pic>
        <p:nvPicPr>
          <p:cNvPr id="3080" name="Picture 8" descr="http://i.ytimg.com/vi/3PvnNREu4KQ/maxresdefault.jpg"/>
          <p:cNvPicPr>
            <a:picLocks noChangeAspect="1" noChangeArrowheads="1"/>
          </p:cNvPicPr>
          <p:nvPr/>
        </p:nvPicPr>
        <p:blipFill>
          <a:blip r:embed="rId5" cstate="print"/>
          <a:srcRect/>
          <a:stretch>
            <a:fillRect/>
          </a:stretch>
        </p:blipFill>
        <p:spPr bwMode="auto">
          <a:xfrm>
            <a:off x="3945470" y="2514600"/>
            <a:ext cx="4741330" cy="2666999"/>
          </a:xfrm>
          <a:prstGeom prst="rect">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3962400" cy="4800600"/>
          </a:xfrm>
        </p:spPr>
        <p:txBody>
          <a:bodyPr/>
          <a:lstStyle/>
          <a:p>
            <a:r>
              <a:rPr lang="es-ES" sz="2400" b="1" dirty="0" smtClean="0">
                <a:effectLst>
                  <a:outerShdw blurRad="38100" dist="38100" dir="2700000" algn="tl">
                    <a:srgbClr val="000000">
                      <a:alpha val="43137"/>
                    </a:srgbClr>
                  </a:outerShdw>
                </a:effectLst>
                <a:hlinkClick r:id="rId4"/>
              </a:rPr>
              <a:t>1:2</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Veha'arets</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hayetáh</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tohú</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vavohú</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vejoshej</a:t>
            </a:r>
            <a:r>
              <a:rPr lang="es-ES" sz="2400" dirty="0" smtClean="0">
                <a:effectLst>
                  <a:outerShdw blurRad="38100" dist="38100" dir="2700000" algn="tl">
                    <a:srgbClr val="000000">
                      <a:alpha val="43137"/>
                    </a:srgbClr>
                  </a:outerShdw>
                </a:effectLst>
              </a:rPr>
              <a:t> al-</a:t>
            </a:r>
            <a:r>
              <a:rPr lang="es-ES" sz="2400" dirty="0" err="1" smtClean="0">
                <a:effectLst>
                  <a:outerShdw blurRad="38100" dist="38100" dir="2700000" algn="tl">
                    <a:srgbClr val="000000">
                      <a:alpha val="43137"/>
                    </a:srgbClr>
                  </a:outerShdw>
                </a:effectLst>
              </a:rPr>
              <a:t>peney</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tehom</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veruaj</a:t>
            </a:r>
            <a:r>
              <a:rPr lang="es-ES" sz="2400" dirty="0" smtClean="0">
                <a:effectLst>
                  <a:outerShdw blurRad="38100" dist="38100" dir="2700000" algn="tl">
                    <a:srgbClr val="000000">
                      <a:alpha val="43137"/>
                    </a:srgbClr>
                  </a:outerShdw>
                </a:effectLst>
              </a:rPr>
              <a:t> Elohim </a:t>
            </a:r>
            <a:r>
              <a:rPr lang="es-ES" sz="2400" dirty="0" err="1" smtClean="0">
                <a:effectLst>
                  <a:outerShdw blurRad="38100" dist="38100" dir="2700000" algn="tl">
                    <a:srgbClr val="000000">
                      <a:alpha val="43137"/>
                    </a:srgbClr>
                  </a:outerShdw>
                </a:effectLst>
              </a:rPr>
              <a:t>merajefet</a:t>
            </a:r>
            <a:r>
              <a:rPr lang="es-ES" sz="2400" dirty="0" smtClean="0">
                <a:effectLst>
                  <a:outerShdw blurRad="38100" dist="38100" dir="2700000" algn="tl">
                    <a:srgbClr val="000000">
                      <a:alpha val="43137"/>
                    </a:srgbClr>
                  </a:outerShdw>
                </a:effectLst>
              </a:rPr>
              <a:t> al-</a:t>
            </a:r>
            <a:r>
              <a:rPr lang="es-ES" sz="2400" dirty="0" err="1" smtClean="0">
                <a:effectLst>
                  <a:outerShdw blurRad="38100" dist="38100" dir="2700000" algn="tl">
                    <a:srgbClr val="000000">
                      <a:alpha val="43137"/>
                    </a:srgbClr>
                  </a:outerShdw>
                </a:effectLst>
              </a:rPr>
              <a:t>peney</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hamayim</a:t>
            </a:r>
            <a:r>
              <a:rPr lang="es-ES" sz="2400" dirty="0" smtClean="0">
                <a:effectLst>
                  <a:outerShdw blurRad="38100" dist="38100" dir="2700000" algn="tl">
                    <a:srgbClr val="000000">
                      <a:alpha val="43137"/>
                    </a:srgbClr>
                  </a:outerShdw>
                </a:effectLst>
              </a:rPr>
              <a:t>. </a:t>
            </a:r>
            <a:endParaRPr lang="es-ES" sz="2400" dirty="0" smtClean="0">
              <a:effectLst>
                <a:outerShdw blurRad="38100" dist="38100" dir="2700000" algn="tl">
                  <a:srgbClr val="000000">
                    <a:alpha val="43137"/>
                  </a:srgbClr>
                </a:outerShdw>
              </a:effectLst>
            </a:endParaRPr>
          </a:p>
          <a:p>
            <a:r>
              <a:rPr lang="es-ES" sz="2400" dirty="0" smtClean="0">
                <a:effectLst>
                  <a:outerShdw blurRad="38100" dist="38100" dir="2700000" algn="tl">
                    <a:srgbClr val="000000">
                      <a:alpha val="43137"/>
                    </a:srgbClr>
                  </a:outerShdw>
                </a:effectLst>
              </a:rPr>
              <a:t>Y </a:t>
            </a:r>
            <a:r>
              <a:rPr lang="es-ES" sz="2400" dirty="0" smtClean="0">
                <a:effectLst>
                  <a:outerShdw blurRad="38100" dist="38100" dir="2700000" algn="tl">
                    <a:srgbClr val="000000">
                      <a:alpha val="43137"/>
                    </a:srgbClr>
                  </a:outerShdw>
                </a:effectLst>
              </a:rPr>
              <a:t>la tierra estaba </a:t>
            </a:r>
            <a:r>
              <a:rPr lang="es-ES" sz="2400" dirty="0" smtClean="0">
                <a:effectLst>
                  <a:outerShdw blurRad="38100" dist="38100" dir="2700000" algn="tl">
                    <a:srgbClr val="000000">
                      <a:alpha val="43137"/>
                    </a:srgbClr>
                  </a:outerShdw>
                </a:effectLst>
                <a:hlinkClick r:id="" action="ppaction://hlinkfile"/>
              </a:rPr>
              <a:t>vana</a:t>
            </a:r>
            <a:r>
              <a:rPr lang="es-ES" sz="2400" dirty="0" smtClean="0">
                <a:effectLst>
                  <a:outerShdw blurRad="38100" dist="38100" dir="2700000" algn="tl">
                    <a:srgbClr val="000000">
                      <a:alpha val="43137"/>
                    </a:srgbClr>
                  </a:outerShdw>
                </a:effectLst>
              </a:rPr>
              <a:t> y vacía, y (había) oscuridad sobre la faz del abismo, y el espíritu de Dios </a:t>
            </a:r>
            <a:r>
              <a:rPr lang="es-ES" sz="2400" dirty="0" smtClean="0">
                <a:effectLst>
                  <a:outerShdw blurRad="38100" dist="38100" dir="2700000" algn="tl">
                    <a:srgbClr val="000000">
                      <a:alpha val="43137"/>
                    </a:srgbClr>
                  </a:outerShdw>
                </a:effectLst>
                <a:hlinkClick r:id="" action="ppaction://hlinkfile"/>
              </a:rPr>
              <a:t>se cernía </a:t>
            </a:r>
            <a:r>
              <a:rPr lang="es-ES" sz="2400" dirty="0" smtClean="0">
                <a:effectLst>
                  <a:outerShdw blurRad="38100" dist="38100" dir="2700000" algn="tl">
                    <a:srgbClr val="000000">
                      <a:alpha val="43137"/>
                    </a:srgbClr>
                  </a:outerShdw>
                </a:effectLst>
              </a:rPr>
              <a:t> sobre la </a:t>
            </a:r>
            <a:r>
              <a:rPr lang="es-ES" sz="2400" dirty="0" smtClean="0">
                <a:effectLst>
                  <a:outerShdw blurRad="38100" dist="38100" dir="2700000" algn="tl">
                    <a:srgbClr val="000000">
                      <a:alpha val="43137"/>
                    </a:srgbClr>
                  </a:outerShdw>
                </a:effectLst>
                <a:hlinkClick r:id="" action="ppaction://hlinkfile"/>
              </a:rPr>
              <a:t>faz de las aguas</a:t>
            </a:r>
            <a:r>
              <a:rPr lang="es-ES" sz="2400" dirty="0" smtClean="0">
                <a:effectLst>
                  <a:outerShdw blurRad="38100" dist="38100" dir="2700000" algn="tl">
                    <a:srgbClr val="000000">
                      <a:alpha val="43137"/>
                    </a:srgbClr>
                  </a:outerShdw>
                </a:effectLst>
              </a:rPr>
              <a:t>.</a:t>
            </a:r>
            <a:endParaRPr sz="2400" i="1" dirty="0" smtClean="0">
              <a:effectLst>
                <a:outerShdw blurRad="38100" dist="38100" dir="2700000" algn="tl">
                  <a:srgbClr val="000000">
                    <a:alpha val="43137"/>
                  </a:srgbClr>
                </a:outerShdw>
              </a:effectLst>
              <a:latin typeface="Calibri" pitchFamily="34" charset="0"/>
            </a:endParaRPr>
          </a:p>
        </p:txBody>
      </p:sp>
      <p:pic>
        <p:nvPicPr>
          <p:cNvPr id="60418" name="Picture 2" descr="http://www.visitlakecounty.org/blog/wp-content/uploads/2012/12/explosion.jpg"/>
          <p:cNvPicPr>
            <a:picLocks noChangeAspect="1" noChangeArrowheads="1"/>
          </p:cNvPicPr>
          <p:nvPr/>
        </p:nvPicPr>
        <p:blipFill>
          <a:blip r:embed="rId5" cstate="print"/>
          <a:srcRect/>
          <a:stretch>
            <a:fillRect/>
          </a:stretch>
        </p:blipFill>
        <p:spPr bwMode="auto">
          <a:xfrm>
            <a:off x="5029200" y="2743200"/>
            <a:ext cx="3419475" cy="2655122"/>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3733800" cy="4800600"/>
          </a:xfrm>
        </p:spPr>
        <p:txBody>
          <a:bodyPr/>
          <a:lstStyle/>
          <a:p>
            <a:r>
              <a:rPr lang="es-ES" sz="2400" b="1" dirty="0" smtClean="0">
                <a:effectLst>
                  <a:outerShdw blurRad="38100" dist="38100" dir="2700000" algn="tl">
                    <a:srgbClr val="000000">
                      <a:alpha val="43137"/>
                    </a:srgbClr>
                  </a:outerShdw>
                </a:effectLst>
                <a:hlinkClick r:id="rId4"/>
              </a:rPr>
              <a:t>1:3</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Vayomer</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Elohim </a:t>
            </a:r>
            <a:r>
              <a:rPr lang="es-ES" sz="2400" dirty="0" err="1" smtClean="0">
                <a:effectLst>
                  <a:outerShdw blurRad="38100" dist="38100" dir="2700000" algn="tl">
                    <a:srgbClr val="000000">
                      <a:alpha val="43137"/>
                    </a:srgbClr>
                  </a:outerShdw>
                </a:effectLst>
              </a:rPr>
              <a:t>yehí-or</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vayehí-or</a:t>
            </a:r>
            <a:r>
              <a:rPr lang="es-ES" sz="2400" dirty="0" smtClean="0">
                <a:effectLst>
                  <a:outerShdw blurRad="38100" dist="38100" dir="2700000" algn="tl">
                    <a:srgbClr val="000000">
                      <a:alpha val="43137"/>
                    </a:srgbClr>
                  </a:outerShdw>
                </a:effectLst>
              </a:rPr>
              <a:t>. </a:t>
            </a:r>
            <a:endParaRPr lang="es-ES" sz="2400" dirty="0" smtClean="0">
              <a:effectLst>
                <a:outerShdw blurRad="38100" dist="38100" dir="2700000" algn="tl">
                  <a:srgbClr val="000000">
                    <a:alpha val="43137"/>
                  </a:srgbClr>
                </a:outerShdw>
              </a:effectLst>
            </a:endParaRPr>
          </a:p>
          <a:p>
            <a:r>
              <a:rPr lang="es-ES" sz="2400" dirty="0" smtClean="0">
                <a:effectLst>
                  <a:outerShdw blurRad="38100" dist="38100" dir="2700000" algn="tl">
                    <a:srgbClr val="000000">
                      <a:alpha val="43137"/>
                    </a:srgbClr>
                  </a:outerShdw>
                </a:effectLst>
              </a:rPr>
              <a:t>Y </a:t>
            </a:r>
            <a:r>
              <a:rPr lang="es-ES" sz="2400" dirty="0" smtClean="0">
                <a:effectLst>
                  <a:outerShdw blurRad="38100" dist="38100" dir="2700000" algn="tl">
                    <a:srgbClr val="000000">
                      <a:alpha val="43137"/>
                    </a:srgbClr>
                  </a:outerShdw>
                </a:effectLst>
              </a:rPr>
              <a:t>dijo Dios: Haya luz, y hubo luz</a:t>
            </a:r>
            <a:r>
              <a:rPr lang="es-ES" sz="2400" dirty="0" smtClean="0">
                <a:effectLst>
                  <a:outerShdw blurRad="38100" dist="38100" dir="2700000" algn="tl">
                    <a:srgbClr val="000000">
                      <a:alpha val="43137"/>
                    </a:srgbClr>
                  </a:outerShdw>
                </a:effectLst>
              </a:rPr>
              <a:t>.</a:t>
            </a:r>
            <a:endParaRPr lang="es-ES" sz="2400" dirty="0" smtClean="0">
              <a:effectLst>
                <a:outerShdw blurRad="38100" dist="38100" dir="2700000" algn="tl">
                  <a:srgbClr val="000000">
                    <a:alpha val="43137"/>
                  </a:srgbClr>
                </a:outerShdw>
              </a:effectLst>
            </a:endParaRPr>
          </a:p>
          <a:p>
            <a:r>
              <a:rPr lang="es-ES" sz="2400" dirty="0" smtClean="0">
                <a:effectLst>
                  <a:outerShdw blurRad="38100" dist="38100" dir="2700000" algn="tl">
                    <a:srgbClr val="000000">
                      <a:alpha val="43137"/>
                    </a:srgbClr>
                  </a:outerShdw>
                </a:effectLst>
                <a:hlinkClick r:id="rId5"/>
              </a:rPr>
              <a:t> </a:t>
            </a:r>
            <a:r>
              <a:rPr lang="es-ES" sz="2400" b="1" dirty="0" smtClean="0">
                <a:effectLst>
                  <a:outerShdw blurRad="38100" dist="38100" dir="2700000" algn="tl">
                    <a:srgbClr val="000000">
                      <a:alpha val="43137"/>
                    </a:srgbClr>
                  </a:outerShdw>
                </a:effectLst>
                <a:hlinkClick r:id="rId5"/>
              </a:rPr>
              <a:t>1:4</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Vayar</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Elohim et-</a:t>
            </a:r>
            <a:r>
              <a:rPr lang="es-ES" sz="2400" dirty="0" err="1" smtClean="0">
                <a:effectLst>
                  <a:outerShdw blurRad="38100" dist="38100" dir="2700000" algn="tl">
                    <a:srgbClr val="000000">
                      <a:alpha val="43137"/>
                    </a:srgbClr>
                  </a:outerShdw>
                </a:effectLst>
              </a:rPr>
              <a:t>ha'or</a:t>
            </a:r>
            <a:r>
              <a:rPr lang="es-ES" sz="2400" dirty="0" smtClean="0">
                <a:effectLst>
                  <a:outerShdw blurRad="38100" dist="38100" dir="2700000" algn="tl">
                    <a:srgbClr val="000000">
                      <a:alpha val="43137"/>
                    </a:srgbClr>
                  </a:outerShdw>
                </a:effectLst>
              </a:rPr>
              <a:t> ki-tov </a:t>
            </a:r>
            <a:r>
              <a:rPr lang="es-ES" sz="2400" dirty="0" err="1" smtClean="0">
                <a:effectLst>
                  <a:outerShdw blurRad="38100" dist="38100" dir="2700000" algn="tl">
                    <a:srgbClr val="000000">
                      <a:alpha val="43137"/>
                    </a:srgbClr>
                  </a:outerShdw>
                </a:effectLst>
              </a:rPr>
              <a:t>vayavdel</a:t>
            </a:r>
            <a:r>
              <a:rPr lang="es-ES" sz="2400" dirty="0" smtClean="0">
                <a:effectLst>
                  <a:outerShdw blurRad="38100" dist="38100" dir="2700000" algn="tl">
                    <a:srgbClr val="000000">
                      <a:alpha val="43137"/>
                    </a:srgbClr>
                  </a:outerShdw>
                </a:effectLst>
              </a:rPr>
              <a:t> Elohim </a:t>
            </a:r>
            <a:r>
              <a:rPr lang="es-ES" sz="2400" dirty="0" err="1" smtClean="0">
                <a:effectLst>
                  <a:outerShdw blurRad="38100" dist="38100" dir="2700000" algn="tl">
                    <a:srgbClr val="000000">
                      <a:alpha val="43137"/>
                    </a:srgbClr>
                  </a:outerShdw>
                </a:effectLst>
              </a:rPr>
              <a:t>beyn</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ha'or</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uveyn</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hajoshej</a:t>
            </a:r>
            <a:r>
              <a:rPr lang="es-ES" sz="2400" dirty="0" smtClean="0">
                <a:effectLst>
                  <a:outerShdw blurRad="38100" dist="38100" dir="2700000" algn="tl">
                    <a:srgbClr val="000000">
                      <a:alpha val="43137"/>
                    </a:srgbClr>
                  </a:outerShdw>
                </a:effectLst>
              </a:rPr>
              <a:t>. </a:t>
            </a:r>
            <a:endParaRPr lang="es-ES" sz="2400" dirty="0" smtClean="0">
              <a:effectLst>
                <a:outerShdw blurRad="38100" dist="38100" dir="2700000" algn="tl">
                  <a:srgbClr val="000000">
                    <a:alpha val="43137"/>
                  </a:srgbClr>
                </a:outerShdw>
              </a:effectLst>
            </a:endParaRPr>
          </a:p>
          <a:p>
            <a:r>
              <a:rPr lang="es-ES" sz="2400" dirty="0" smtClean="0">
                <a:effectLst>
                  <a:outerShdw blurRad="38100" dist="38100" dir="2700000" algn="tl">
                    <a:srgbClr val="000000">
                      <a:alpha val="43137"/>
                    </a:srgbClr>
                  </a:outerShdw>
                </a:effectLst>
              </a:rPr>
              <a:t>Y </a:t>
            </a:r>
            <a:r>
              <a:rPr lang="es-ES" sz="2400" dirty="0" smtClean="0">
                <a:effectLst>
                  <a:outerShdw blurRad="38100" dist="38100" dir="2700000" algn="tl">
                    <a:srgbClr val="000000">
                      <a:alpha val="43137"/>
                    </a:srgbClr>
                  </a:outerShdw>
                </a:effectLst>
              </a:rPr>
              <a:t>vio Dios la luz, que (era) buena; y separó Dios la luz de la oscuridad</a:t>
            </a:r>
            <a:r>
              <a:rPr lang="es-ES" sz="2400" dirty="0" smtClean="0">
                <a:effectLst>
                  <a:outerShdw blurRad="38100" dist="38100" dir="2700000" algn="tl">
                    <a:srgbClr val="000000">
                      <a:alpha val="43137"/>
                    </a:srgbClr>
                  </a:outerShdw>
                </a:effectLst>
              </a:rPr>
              <a:t>.</a:t>
            </a:r>
          </a:p>
        </p:txBody>
      </p:sp>
      <p:pic>
        <p:nvPicPr>
          <p:cNvPr id="73730" name="Picture 2" descr="http://files.earr.webnode.es/200000009-2440e24b45/ispdusuneninsanlar146.jpg"/>
          <p:cNvPicPr>
            <a:picLocks noChangeAspect="1" noChangeArrowheads="1"/>
          </p:cNvPicPr>
          <p:nvPr/>
        </p:nvPicPr>
        <p:blipFill>
          <a:blip r:embed="rId6" cstate="print"/>
          <a:srcRect/>
          <a:stretch>
            <a:fillRect/>
          </a:stretch>
        </p:blipFill>
        <p:spPr bwMode="auto">
          <a:xfrm>
            <a:off x="5016084" y="2971800"/>
            <a:ext cx="3880266" cy="2705101"/>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3352800" cy="4800600"/>
          </a:xfrm>
        </p:spPr>
        <p:txBody>
          <a:bodyPr/>
          <a:lstStyle/>
          <a:p>
            <a:r>
              <a:rPr lang="es-ES" sz="2400" b="1" dirty="0" smtClean="0">
                <a:effectLst>
                  <a:outerShdw blurRad="38100" dist="38100" dir="2700000" algn="tl">
                    <a:srgbClr val="000000">
                      <a:alpha val="43137"/>
                    </a:srgbClr>
                  </a:outerShdw>
                </a:effectLst>
                <a:hlinkClick r:id="rId4"/>
              </a:rPr>
              <a:t>1:5</a:t>
            </a:r>
            <a:r>
              <a:rPr lang="es-ES" sz="2400" dirty="0" smtClean="0">
                <a:effectLst>
                  <a:outerShdw blurRad="38100" dist="38100" dir="2700000" algn="tl">
                    <a:srgbClr val="000000">
                      <a:alpha val="43137"/>
                    </a:srgbClr>
                  </a:outerShdw>
                </a:effectLst>
              </a:rPr>
              <a:t>  Vayikrá </a:t>
            </a:r>
            <a:r>
              <a:rPr lang="es-ES" sz="2400" dirty="0" smtClean="0">
                <a:effectLst>
                  <a:outerShdw blurRad="38100" dist="38100" dir="2700000" algn="tl">
                    <a:srgbClr val="000000">
                      <a:alpha val="43137"/>
                    </a:srgbClr>
                  </a:outerShdw>
                </a:effectLst>
              </a:rPr>
              <a:t>Elohim la-</a:t>
            </a:r>
            <a:r>
              <a:rPr lang="es-ES" sz="2400" dirty="0" err="1" smtClean="0">
                <a:effectLst>
                  <a:outerShdw blurRad="38100" dist="38100" dir="2700000" algn="tl">
                    <a:srgbClr val="000000">
                      <a:alpha val="43137"/>
                    </a:srgbClr>
                  </a:outerShdw>
                </a:effectLst>
              </a:rPr>
              <a:t>or</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yom</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velajoshej</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kará</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laylah</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vayehí-erev</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vayehi-voker</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yom</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ejad</a:t>
            </a:r>
            <a:r>
              <a:rPr lang="es-ES" sz="2400" dirty="0" smtClean="0">
                <a:effectLst>
                  <a:outerShdw blurRad="38100" dist="38100" dir="2700000" algn="tl">
                    <a:srgbClr val="000000">
                      <a:alpha val="43137"/>
                    </a:srgbClr>
                  </a:outerShdw>
                </a:effectLst>
              </a:rPr>
              <a:t>. </a:t>
            </a:r>
            <a:endParaRPr lang="es-ES" sz="2400" dirty="0" smtClean="0">
              <a:effectLst>
                <a:outerShdw blurRad="38100" dist="38100" dir="2700000" algn="tl">
                  <a:srgbClr val="000000">
                    <a:alpha val="43137"/>
                  </a:srgbClr>
                </a:outerShdw>
              </a:effectLst>
            </a:endParaRPr>
          </a:p>
          <a:p>
            <a:r>
              <a:rPr lang="es-ES" sz="2400" dirty="0" smtClean="0">
                <a:effectLst>
                  <a:outerShdw blurRad="38100" dist="38100" dir="2700000" algn="tl">
                    <a:srgbClr val="000000">
                      <a:alpha val="43137"/>
                    </a:srgbClr>
                  </a:outerShdw>
                </a:effectLst>
              </a:rPr>
              <a:t>Y </a:t>
            </a:r>
            <a:r>
              <a:rPr lang="es-ES" sz="2400" dirty="0" smtClean="0">
                <a:effectLst>
                  <a:outerShdw blurRad="38100" dist="38100" dir="2700000" algn="tl">
                    <a:srgbClr val="000000">
                      <a:alpha val="43137"/>
                    </a:srgbClr>
                  </a:outerShdw>
                </a:effectLst>
              </a:rPr>
              <a:t>llamó Dios a la luz, día, y a la oscuridad llamó noche. Y fue tarde y fue mañana: </a:t>
            </a:r>
            <a:r>
              <a:rPr lang="es-ES" sz="2400" dirty="0" smtClean="0">
                <a:effectLst>
                  <a:outerShdw blurRad="38100" dist="38100" dir="2700000" algn="tl">
                    <a:srgbClr val="000000">
                      <a:alpha val="43137"/>
                    </a:srgbClr>
                  </a:outerShdw>
                </a:effectLst>
                <a:hlinkClick r:id="" action="ppaction://hlinkfile"/>
              </a:rPr>
              <a:t>día uno</a:t>
            </a:r>
            <a:r>
              <a:rPr lang="es-ES" sz="2400" dirty="0" smtClean="0">
                <a:effectLst>
                  <a:outerShdw blurRad="38100" dist="38100" dir="2700000" algn="tl">
                    <a:srgbClr val="000000">
                      <a:alpha val="43137"/>
                    </a:srgbClr>
                  </a:outerShdw>
                </a:effectLst>
              </a:rPr>
              <a:t>. </a:t>
            </a:r>
            <a:endParaRPr lang="es-ES" sz="2400" dirty="0" smtClean="0">
              <a:effectLst>
                <a:outerShdw blurRad="38100" dist="38100" dir="2700000" algn="tl">
                  <a:srgbClr val="000000">
                    <a:alpha val="43137"/>
                  </a:srgbClr>
                </a:outerShdw>
              </a:effectLst>
            </a:endParaRPr>
          </a:p>
          <a:p>
            <a:r>
              <a:rPr lang="he-IL" sz="2400" i="1" dirty="0" smtClean="0">
                <a:effectLst>
                  <a:outerShdw blurRad="38100" dist="38100" dir="2700000" algn="tl">
                    <a:srgbClr val="000000">
                      <a:alpha val="43137"/>
                    </a:srgbClr>
                  </a:outerShdw>
                </a:effectLst>
                <a:latin typeface="Calibri" pitchFamily="34" charset="0"/>
              </a:rPr>
              <a:t>היום </a:t>
            </a:r>
            <a:r>
              <a:rPr lang="he-IL" sz="2400" i="1" dirty="0" smtClean="0">
                <a:effectLst>
                  <a:outerShdw blurRad="38100" dist="38100" dir="2700000" algn="tl">
                    <a:srgbClr val="000000">
                      <a:alpha val="43137"/>
                    </a:srgbClr>
                  </a:outerShdw>
                </a:effectLst>
                <a:latin typeface="Calibri" pitchFamily="34" charset="0"/>
              </a:rPr>
              <a:t>הראשון</a:t>
            </a:r>
            <a:r>
              <a:rPr lang="es-CO" sz="2400" i="1" dirty="0" smtClean="0">
                <a:effectLst>
                  <a:outerShdw blurRad="38100" dist="38100" dir="2700000" algn="tl">
                    <a:srgbClr val="000000">
                      <a:alpha val="43137"/>
                    </a:srgbClr>
                  </a:outerShdw>
                </a:effectLst>
                <a:latin typeface="Calibri" pitchFamily="34" charset="0"/>
              </a:rPr>
              <a:t>? – Yom </a:t>
            </a:r>
            <a:r>
              <a:rPr lang="es-CO" sz="2400" i="1" dirty="0" err="1" smtClean="0">
                <a:effectLst>
                  <a:outerShdw blurRad="38100" dist="38100" dir="2700000" algn="tl">
                    <a:srgbClr val="000000">
                      <a:alpha val="43137"/>
                    </a:srgbClr>
                  </a:outerShdw>
                </a:effectLst>
                <a:latin typeface="Calibri" pitchFamily="34" charset="0"/>
              </a:rPr>
              <a:t>harishón</a:t>
            </a:r>
            <a:r>
              <a:rPr lang="es-CO" sz="2400" i="1" dirty="0" smtClean="0">
                <a:effectLst>
                  <a:outerShdw blurRad="38100" dist="38100" dir="2700000" algn="tl">
                    <a:srgbClr val="000000">
                      <a:alpha val="43137"/>
                    </a:srgbClr>
                  </a:outerShdw>
                </a:effectLst>
                <a:latin typeface="Calibri" pitchFamily="34" charset="0"/>
              </a:rPr>
              <a:t>?</a:t>
            </a:r>
            <a:endParaRPr sz="2400" i="1" dirty="0" smtClean="0">
              <a:effectLst>
                <a:outerShdw blurRad="38100" dist="38100" dir="2700000" algn="tl">
                  <a:srgbClr val="000000">
                    <a:alpha val="43137"/>
                  </a:srgbClr>
                </a:outerShdw>
              </a:effectLst>
              <a:latin typeface="Calibri" pitchFamily="34" charset="0"/>
            </a:endParaRPr>
          </a:p>
        </p:txBody>
      </p:sp>
      <p:pic>
        <p:nvPicPr>
          <p:cNvPr id="77826" name="Picture 2" descr="http://www.bbc.co.uk/staticarchive/e6dbd54eef6e0d008743d5a424601ccb860ddf5b.jpg"/>
          <p:cNvPicPr>
            <a:picLocks noChangeAspect="1" noChangeArrowheads="1"/>
          </p:cNvPicPr>
          <p:nvPr/>
        </p:nvPicPr>
        <p:blipFill>
          <a:blip r:embed="rId5" cstate="print"/>
          <a:srcRect/>
          <a:stretch>
            <a:fillRect/>
          </a:stretch>
        </p:blipFill>
        <p:spPr bwMode="auto">
          <a:xfrm>
            <a:off x="4520869" y="3048000"/>
            <a:ext cx="4201175" cy="2362200"/>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162800" cy="4800600"/>
          </a:xfrm>
        </p:spPr>
        <p:txBody>
          <a:bodyPr/>
          <a:lstStyle/>
          <a:p>
            <a:r>
              <a:rPr lang="es-ES" sz="2400" b="1" dirty="0" smtClean="0">
                <a:effectLst>
                  <a:outerShdw blurRad="38100" dist="38100" dir="2700000" algn="tl">
                    <a:srgbClr val="000000">
                      <a:alpha val="43137"/>
                    </a:srgbClr>
                  </a:outerShdw>
                </a:effectLst>
                <a:hlinkClick r:id="rId4"/>
              </a:rPr>
              <a:t>1:6</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Vayomer</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Elohim </a:t>
            </a:r>
            <a:r>
              <a:rPr lang="es-ES" sz="2400" dirty="0" err="1" smtClean="0">
                <a:effectLst>
                  <a:outerShdw blurRad="38100" dist="38100" dir="2700000" algn="tl">
                    <a:srgbClr val="000000">
                      <a:alpha val="43137"/>
                    </a:srgbClr>
                  </a:outerShdw>
                </a:effectLst>
              </a:rPr>
              <a:t>yehí</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rakia</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betoj</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hamayim</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vyhi</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mavdil</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beyn</a:t>
            </a:r>
            <a:r>
              <a:rPr lang="es-ES" sz="2400" dirty="0" smtClean="0">
                <a:effectLst>
                  <a:outerShdw blurRad="38100" dist="38100" dir="2700000" algn="tl">
                    <a:srgbClr val="000000">
                      <a:alpha val="43137"/>
                    </a:srgbClr>
                  </a:outerShdw>
                </a:effectLst>
              </a:rPr>
              <a:t> mayim </a:t>
            </a:r>
            <a:r>
              <a:rPr lang="es-ES" sz="2400" dirty="0" err="1" smtClean="0">
                <a:effectLst>
                  <a:outerShdw blurRad="38100" dist="38100" dir="2700000" algn="tl">
                    <a:srgbClr val="000000">
                      <a:alpha val="43137"/>
                    </a:srgbClr>
                  </a:outerShdw>
                </a:effectLst>
              </a:rPr>
              <a:t>lamayim</a:t>
            </a:r>
            <a:r>
              <a:rPr lang="es-ES" sz="2400" dirty="0" smtClean="0">
                <a:effectLst>
                  <a:outerShdw blurRad="38100" dist="38100" dir="2700000" algn="tl">
                    <a:srgbClr val="000000">
                      <a:alpha val="43137"/>
                    </a:srgbClr>
                  </a:outerShdw>
                </a:effectLst>
              </a:rPr>
              <a:t>. </a:t>
            </a:r>
            <a:endParaRPr lang="es-ES" sz="2400" dirty="0" smtClean="0">
              <a:effectLst>
                <a:outerShdw blurRad="38100" dist="38100" dir="2700000" algn="tl">
                  <a:srgbClr val="000000">
                    <a:alpha val="43137"/>
                  </a:srgbClr>
                </a:outerShdw>
              </a:effectLst>
            </a:endParaRPr>
          </a:p>
          <a:p>
            <a:r>
              <a:rPr lang="es-ES" sz="2400" dirty="0" smtClean="0">
                <a:effectLst>
                  <a:outerShdw blurRad="38100" dist="38100" dir="2700000" algn="tl">
                    <a:srgbClr val="000000">
                      <a:alpha val="43137"/>
                    </a:srgbClr>
                  </a:outerShdw>
                </a:effectLst>
              </a:rPr>
              <a:t>Y </a:t>
            </a:r>
            <a:r>
              <a:rPr lang="es-ES" sz="2400" dirty="0" smtClean="0">
                <a:effectLst>
                  <a:outerShdw blurRad="38100" dist="38100" dir="2700000" algn="tl">
                    <a:srgbClr val="000000">
                      <a:alpha val="43137"/>
                    </a:srgbClr>
                  </a:outerShdw>
                </a:effectLst>
              </a:rPr>
              <a:t>dijo Dios: Haya un firmamento en medio de las aguas y que separe las aguas de las aguas.  </a:t>
            </a:r>
            <a:endParaRPr sz="2400" i="1" dirty="0" smtClean="0">
              <a:effectLst>
                <a:outerShdw blurRad="38100" dist="38100" dir="2700000" algn="tl">
                  <a:srgbClr val="000000">
                    <a:alpha val="43137"/>
                  </a:srgbClr>
                </a:outerShdw>
              </a:effectLst>
              <a:latin typeface="Calibri" pitchFamily="34" charset="0"/>
            </a:endParaRPr>
          </a:p>
        </p:txBody>
      </p:sp>
      <p:pic>
        <p:nvPicPr>
          <p:cNvPr id="75778" name="Picture 2" descr="http://www.crestviewcocwf.com/uploads/2/1/4/9/21495736/9408052_orig.jpg"/>
          <p:cNvPicPr>
            <a:picLocks noChangeAspect="1" noChangeArrowheads="1"/>
          </p:cNvPicPr>
          <p:nvPr/>
        </p:nvPicPr>
        <p:blipFill>
          <a:blip r:embed="rId5" cstate="print"/>
          <a:srcRect/>
          <a:stretch>
            <a:fillRect/>
          </a:stretch>
        </p:blipFill>
        <p:spPr bwMode="auto">
          <a:xfrm>
            <a:off x="1143000" y="4267200"/>
            <a:ext cx="7096125" cy="2252738"/>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r>
              <a:rPr lang="en-US" sz="2400" b="1" dirty="0" smtClean="0">
                <a:effectLst>
                  <a:outerShdw blurRad="38100" dist="38100" dir="2700000" algn="tl">
                    <a:srgbClr val="000000">
                      <a:alpha val="43137"/>
                    </a:srgbClr>
                  </a:outerShdw>
                </a:effectLst>
                <a:hlinkClick r:id="rId4"/>
              </a:rPr>
              <a:t>1:7</a:t>
            </a:r>
            <a:r>
              <a:rPr lang="en-US" sz="2400" dirty="0" smtClean="0">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Vaya'as</a:t>
            </a:r>
            <a:r>
              <a:rPr lang="en-US" sz="2400" dirty="0" smtClean="0">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Elohim et-</a:t>
            </a:r>
            <a:r>
              <a:rPr lang="en-US" sz="2400" dirty="0" err="1" smtClean="0">
                <a:effectLst>
                  <a:outerShdw blurRad="38100" dist="38100" dir="2700000" algn="tl">
                    <a:srgbClr val="000000">
                      <a:alpha val="43137"/>
                    </a:srgbClr>
                  </a:outerShdw>
                </a:effectLst>
              </a:rPr>
              <a:t>harakia</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vayavdel</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beyn</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hamayim</a:t>
            </a:r>
            <a:r>
              <a:rPr lang="en-US" sz="2400" dirty="0" smtClean="0">
                <a:effectLst>
                  <a:outerShdw blurRad="38100" dist="38100" dir="2700000" algn="tl">
                    <a:srgbClr val="000000">
                      <a:alpha val="43137"/>
                    </a:srgbClr>
                  </a:outerShdw>
                </a:effectLst>
              </a:rPr>
              <a:t> asher </a:t>
            </a:r>
            <a:r>
              <a:rPr lang="en-US" sz="2400" dirty="0" err="1" smtClean="0">
                <a:effectLst>
                  <a:outerShdw blurRad="38100" dist="38100" dir="2700000" algn="tl">
                    <a:srgbClr val="000000">
                      <a:alpha val="43137"/>
                    </a:srgbClr>
                  </a:outerShdw>
                </a:effectLst>
              </a:rPr>
              <a:t>mitajat</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larakia</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uveyn</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hamayim</a:t>
            </a:r>
            <a:r>
              <a:rPr lang="en-US" sz="2400" dirty="0" smtClean="0">
                <a:effectLst>
                  <a:outerShdw blurRad="38100" dist="38100" dir="2700000" algn="tl">
                    <a:srgbClr val="000000">
                      <a:alpha val="43137"/>
                    </a:srgbClr>
                  </a:outerShdw>
                </a:effectLst>
              </a:rPr>
              <a:t> asher </a:t>
            </a:r>
            <a:r>
              <a:rPr lang="en-US" sz="2400" dirty="0" err="1" smtClean="0">
                <a:effectLst>
                  <a:outerShdw blurRad="38100" dist="38100" dir="2700000" algn="tl">
                    <a:srgbClr val="000000">
                      <a:alpha val="43137"/>
                    </a:srgbClr>
                  </a:outerShdw>
                </a:effectLst>
              </a:rPr>
              <a:t>me'al</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larakia</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vayehi-jen</a:t>
            </a:r>
            <a:r>
              <a:rPr lang="en-US" sz="2400" dirty="0" smtClean="0">
                <a:effectLst>
                  <a:outerShdw blurRad="38100" dist="38100" dir="2700000" algn="tl">
                    <a:srgbClr val="000000">
                      <a:alpha val="43137"/>
                    </a:srgbClr>
                  </a:outerShdw>
                </a:effectLst>
              </a:rPr>
              <a:t>. </a:t>
            </a:r>
            <a:endParaRPr lang="en-US" sz="2400" dirty="0" smtClean="0">
              <a:effectLst>
                <a:outerShdw blurRad="38100" dist="38100" dir="2700000" algn="tl">
                  <a:srgbClr val="000000">
                    <a:alpha val="43137"/>
                  </a:srgbClr>
                </a:outerShdw>
              </a:effectLst>
            </a:endParaRPr>
          </a:p>
          <a:p>
            <a:r>
              <a:rPr lang="en-US" sz="2400" dirty="0" smtClean="0">
                <a:effectLst>
                  <a:outerShdw blurRad="38100" dist="38100" dir="2700000" algn="tl">
                    <a:srgbClr val="000000">
                      <a:alpha val="43137"/>
                    </a:srgbClr>
                  </a:outerShdw>
                </a:effectLst>
              </a:rPr>
              <a:t>E </a:t>
            </a:r>
            <a:r>
              <a:rPr lang="en-US" sz="2400" dirty="0" err="1" smtClean="0">
                <a:effectLst>
                  <a:outerShdw blurRad="38100" dist="38100" dir="2700000" algn="tl">
                    <a:srgbClr val="000000">
                      <a:alpha val="43137"/>
                    </a:srgbClr>
                  </a:outerShdw>
                </a:effectLst>
              </a:rPr>
              <a:t>hizo</a:t>
            </a:r>
            <a:r>
              <a:rPr lang="en-US" sz="2400" dirty="0" smtClean="0">
                <a:effectLst>
                  <a:outerShdw blurRad="38100" dist="38100" dir="2700000" algn="tl">
                    <a:srgbClr val="000000">
                      <a:alpha val="43137"/>
                    </a:srgbClr>
                  </a:outerShdw>
                </a:effectLst>
              </a:rPr>
              <a:t> Dios el </a:t>
            </a:r>
            <a:r>
              <a:rPr lang="en-US" sz="2400" dirty="0" err="1" smtClean="0">
                <a:effectLst>
                  <a:outerShdw blurRad="38100" dist="38100" dir="2700000" algn="tl">
                    <a:srgbClr val="000000">
                      <a:alpha val="43137"/>
                    </a:srgbClr>
                  </a:outerShdw>
                </a:effectLst>
              </a:rPr>
              <a:t>firmamento</a:t>
            </a:r>
            <a:r>
              <a:rPr lang="en-US" sz="2400" dirty="0" smtClean="0">
                <a:effectLst>
                  <a:outerShdw blurRad="38100" dist="38100" dir="2700000" algn="tl">
                    <a:srgbClr val="000000">
                      <a:alpha val="43137"/>
                    </a:srgbClr>
                  </a:outerShdw>
                </a:effectLst>
              </a:rPr>
              <a:t> y </a:t>
            </a:r>
            <a:r>
              <a:rPr lang="en-US" sz="2400" dirty="0" err="1" smtClean="0">
                <a:effectLst>
                  <a:outerShdw blurRad="38100" dist="38100" dir="2700000" algn="tl">
                    <a:srgbClr val="000000">
                      <a:alpha val="43137"/>
                    </a:srgbClr>
                  </a:outerShdw>
                </a:effectLst>
              </a:rPr>
              <a:t>apartó</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las</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aguas</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que</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estaban</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debajo</a:t>
            </a:r>
            <a:r>
              <a:rPr lang="en-US" sz="2400" dirty="0" smtClean="0">
                <a:effectLst>
                  <a:outerShdw blurRad="38100" dist="38100" dir="2700000" algn="tl">
                    <a:srgbClr val="000000">
                      <a:alpha val="43137"/>
                    </a:srgbClr>
                  </a:outerShdw>
                </a:effectLst>
              </a:rPr>
              <a:t> del </a:t>
            </a:r>
            <a:r>
              <a:rPr lang="en-US" sz="2400" dirty="0" err="1" smtClean="0">
                <a:effectLst>
                  <a:outerShdw blurRad="38100" dist="38100" dir="2700000" algn="tl">
                    <a:srgbClr val="000000">
                      <a:alpha val="43137"/>
                    </a:srgbClr>
                  </a:outerShdw>
                </a:effectLst>
              </a:rPr>
              <a:t>firmamento</a:t>
            </a:r>
            <a:r>
              <a:rPr lang="en-US" sz="2400" dirty="0" smtClean="0">
                <a:effectLst>
                  <a:outerShdw blurRad="38100" dist="38100" dir="2700000" algn="tl">
                    <a:srgbClr val="000000">
                      <a:alpha val="43137"/>
                    </a:srgbClr>
                  </a:outerShdw>
                </a:effectLst>
              </a:rPr>
              <a:t> de </a:t>
            </a:r>
            <a:r>
              <a:rPr lang="en-US" sz="2400" dirty="0" err="1" smtClean="0">
                <a:effectLst>
                  <a:outerShdw blurRad="38100" dist="38100" dir="2700000" algn="tl">
                    <a:srgbClr val="000000">
                      <a:alpha val="43137"/>
                    </a:srgbClr>
                  </a:outerShdw>
                </a:effectLst>
              </a:rPr>
              <a:t>las</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aguas</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que</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estaban</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arriba</a:t>
            </a:r>
            <a:r>
              <a:rPr lang="en-US" sz="2400" dirty="0" smtClean="0">
                <a:effectLst>
                  <a:outerShdw blurRad="38100" dist="38100" dir="2700000" algn="tl">
                    <a:srgbClr val="000000">
                      <a:alpha val="43137"/>
                    </a:srgbClr>
                  </a:outerShdw>
                </a:effectLst>
              </a:rPr>
              <a:t> del </a:t>
            </a:r>
            <a:r>
              <a:rPr lang="en-US" sz="2400" dirty="0" err="1" smtClean="0">
                <a:effectLst>
                  <a:outerShdw blurRad="38100" dist="38100" dir="2700000" algn="tl">
                    <a:srgbClr val="000000">
                      <a:alpha val="43137"/>
                    </a:srgbClr>
                  </a:outerShdw>
                </a:effectLst>
              </a:rPr>
              <a:t>firmamento</a:t>
            </a:r>
            <a:r>
              <a:rPr lang="en-US" sz="2400" dirty="0" smtClean="0">
                <a:effectLst>
                  <a:outerShdw blurRad="38100" dist="38100" dir="2700000" algn="tl">
                    <a:srgbClr val="000000">
                      <a:alpha val="43137"/>
                    </a:srgbClr>
                  </a:outerShdw>
                </a:effectLst>
              </a:rPr>
              <a:t>; y fue </a:t>
            </a:r>
            <a:r>
              <a:rPr lang="en-US" sz="2400" dirty="0" err="1" smtClean="0">
                <a:effectLst>
                  <a:outerShdw blurRad="38100" dist="38100" dir="2700000" algn="tl">
                    <a:srgbClr val="000000">
                      <a:alpha val="43137"/>
                    </a:srgbClr>
                  </a:outerShdw>
                </a:effectLst>
              </a:rPr>
              <a:t>así</a:t>
            </a:r>
            <a:r>
              <a:rPr lang="en-US" sz="2400" dirty="0" smtClean="0">
                <a:effectLst>
                  <a:outerShdw blurRad="38100" dist="38100" dir="2700000" algn="tl">
                    <a:srgbClr val="000000">
                      <a:alpha val="43137"/>
                    </a:srgbClr>
                  </a:outerShdw>
                </a:effectLst>
              </a:rPr>
              <a:t>. </a:t>
            </a:r>
            <a:r>
              <a:rPr lang="es-ES" sz="2400" dirty="0" smtClean="0"/>
              <a:t> </a:t>
            </a:r>
            <a:endParaRPr sz="2400" i="1" dirty="0" smtClean="0">
              <a:latin typeface="Calibri" pitchFamily="34" charset="0"/>
            </a:endParaRPr>
          </a:p>
        </p:txBody>
      </p:sp>
      <p:pic>
        <p:nvPicPr>
          <p:cNvPr id="79874" name="Picture 2" descr="http://einquisitive.com/wp-content/uploads/2012/03/genesis.jpg"/>
          <p:cNvPicPr>
            <a:picLocks noChangeAspect="1" noChangeArrowheads="1"/>
          </p:cNvPicPr>
          <p:nvPr/>
        </p:nvPicPr>
        <p:blipFill>
          <a:blip r:embed="rId5" cstate="print"/>
          <a:srcRect/>
          <a:stretch>
            <a:fillRect/>
          </a:stretch>
        </p:blipFill>
        <p:spPr bwMode="auto">
          <a:xfrm>
            <a:off x="1905000" y="4267200"/>
            <a:ext cx="5440680" cy="2057400"/>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r>
              <a:rPr lang="es-ES" sz="2400" b="1" dirty="0" smtClean="0">
                <a:effectLst>
                  <a:outerShdw blurRad="38100" dist="38100" dir="2700000" algn="tl">
                    <a:srgbClr val="000000">
                      <a:alpha val="43137"/>
                    </a:srgbClr>
                  </a:outerShdw>
                </a:effectLst>
                <a:hlinkClick r:id="rId4"/>
              </a:rPr>
              <a:t>1:8</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Vayikra</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Elohim la-</a:t>
            </a:r>
            <a:r>
              <a:rPr lang="es-ES" sz="2400" dirty="0" err="1" smtClean="0">
                <a:effectLst>
                  <a:outerShdw blurRad="38100" dist="38100" dir="2700000" algn="tl">
                    <a:srgbClr val="000000">
                      <a:alpha val="43137"/>
                    </a:srgbClr>
                  </a:outerShdw>
                </a:effectLst>
              </a:rPr>
              <a:t>rakia</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shamayim</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vayehi-erev</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vayehi-voker</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yom</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sheni</a:t>
            </a:r>
            <a:r>
              <a:rPr lang="es-ES" sz="2400" dirty="0" smtClean="0">
                <a:effectLst>
                  <a:outerShdw blurRad="38100" dist="38100" dir="2700000" algn="tl">
                    <a:srgbClr val="000000">
                      <a:alpha val="43137"/>
                    </a:srgbClr>
                  </a:outerShdw>
                </a:effectLst>
              </a:rPr>
              <a:t>. </a:t>
            </a:r>
            <a:endParaRPr lang="es-ES" sz="2400" dirty="0" smtClean="0">
              <a:effectLst>
                <a:outerShdw blurRad="38100" dist="38100" dir="2700000" algn="tl">
                  <a:srgbClr val="000000">
                    <a:alpha val="43137"/>
                  </a:srgbClr>
                </a:outerShdw>
              </a:effectLst>
            </a:endParaRPr>
          </a:p>
          <a:p>
            <a:r>
              <a:rPr lang="es-ES" sz="2400" dirty="0" smtClean="0">
                <a:effectLst>
                  <a:outerShdw blurRad="38100" dist="38100" dir="2700000" algn="tl">
                    <a:srgbClr val="000000">
                      <a:alpha val="43137"/>
                    </a:srgbClr>
                  </a:outerShdw>
                </a:effectLst>
              </a:rPr>
              <a:t>Y </a:t>
            </a:r>
            <a:r>
              <a:rPr lang="es-ES" sz="2400" dirty="0" smtClean="0">
                <a:effectLst>
                  <a:outerShdw blurRad="38100" dist="38100" dir="2700000" algn="tl">
                    <a:srgbClr val="000000">
                      <a:alpha val="43137"/>
                    </a:srgbClr>
                  </a:outerShdw>
                </a:effectLst>
              </a:rPr>
              <a:t>llamó Dios al firmamento, cielos. Y fue tarde y fue mañana: día segundo</a:t>
            </a:r>
            <a:r>
              <a:rPr lang="es-ES" sz="2400" dirty="0" smtClean="0">
                <a:effectLst>
                  <a:outerShdw blurRad="38100" dist="38100" dir="2700000" algn="tl">
                    <a:srgbClr val="000000">
                      <a:alpha val="43137"/>
                    </a:srgbClr>
                  </a:outerShdw>
                </a:effectLst>
              </a:rPr>
              <a:t>. </a:t>
            </a:r>
            <a:r>
              <a:rPr lang="he-IL" sz="2400" dirty="0" smtClean="0">
                <a:effectLst>
                  <a:outerShdw blurRad="38100" dist="38100" dir="2700000" algn="tl">
                    <a:srgbClr val="000000">
                      <a:alpha val="43137"/>
                    </a:srgbClr>
                  </a:outerShdw>
                </a:effectLst>
              </a:rPr>
              <a:t>יום שני</a:t>
            </a:r>
            <a:endParaRPr sz="2400" i="1" dirty="0" smtClean="0">
              <a:effectLst>
                <a:outerShdw blurRad="38100" dist="38100" dir="2700000" algn="tl">
                  <a:srgbClr val="000000">
                    <a:alpha val="43137"/>
                  </a:srgbClr>
                </a:outerShdw>
              </a:effectLst>
              <a:latin typeface="Calibri" pitchFamily="34" charset="0"/>
            </a:endParaRPr>
          </a:p>
        </p:txBody>
      </p:sp>
      <p:pic>
        <p:nvPicPr>
          <p:cNvPr id="81924" name="Picture 4" descr="http://www.imeditores.com/banocc/saltos/display_image.php?src=fotos/450x500/18-19.jpg"/>
          <p:cNvPicPr>
            <a:picLocks noChangeAspect="1" noChangeArrowheads="1"/>
          </p:cNvPicPr>
          <p:nvPr/>
        </p:nvPicPr>
        <p:blipFill>
          <a:blip r:embed="rId5" cstate="print"/>
          <a:srcRect/>
          <a:stretch>
            <a:fillRect/>
          </a:stretch>
        </p:blipFill>
        <p:spPr bwMode="auto">
          <a:xfrm>
            <a:off x="2286000" y="3581400"/>
            <a:ext cx="4286250" cy="2867025"/>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r>
              <a:rPr lang="es-ES" sz="2400" b="1" dirty="0" smtClean="0">
                <a:effectLst>
                  <a:outerShdw blurRad="38100" dist="38100" dir="2700000" algn="tl">
                    <a:srgbClr val="000000">
                      <a:alpha val="43137"/>
                    </a:srgbClr>
                  </a:outerShdw>
                </a:effectLst>
                <a:hlinkClick r:id="rId4"/>
              </a:rPr>
              <a:t>1:9</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Vayomer</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Elohim </a:t>
            </a:r>
            <a:r>
              <a:rPr lang="es-ES" sz="2400" dirty="0" err="1" smtClean="0">
                <a:effectLst>
                  <a:outerShdw blurRad="38100" dist="38100" dir="2700000" algn="tl">
                    <a:srgbClr val="000000">
                      <a:alpha val="43137"/>
                    </a:srgbClr>
                  </a:outerShdw>
                </a:effectLst>
              </a:rPr>
              <a:t>yikavu</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hamayim</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mitajat</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hashamayim</a:t>
            </a:r>
            <a:r>
              <a:rPr lang="es-ES" sz="2400" dirty="0" smtClean="0">
                <a:effectLst>
                  <a:outerShdw blurRad="38100" dist="38100" dir="2700000" algn="tl">
                    <a:srgbClr val="000000">
                      <a:alpha val="43137"/>
                    </a:srgbClr>
                  </a:outerShdw>
                </a:effectLst>
              </a:rPr>
              <a:t> el-</a:t>
            </a:r>
            <a:r>
              <a:rPr lang="es-ES" sz="2400" dirty="0" err="1" smtClean="0">
                <a:effectLst>
                  <a:outerShdw blurRad="38100" dist="38100" dir="2700000" algn="tl">
                    <a:srgbClr val="000000">
                      <a:alpha val="43137"/>
                    </a:srgbClr>
                  </a:outerShdw>
                </a:effectLst>
              </a:rPr>
              <a:t>makom</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ejad</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vetera'eh</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hayabashah</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vayehi</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jen</a:t>
            </a:r>
            <a:r>
              <a:rPr lang="es-ES" sz="2400" dirty="0" smtClean="0">
                <a:effectLst>
                  <a:outerShdw blurRad="38100" dist="38100" dir="2700000" algn="tl">
                    <a:srgbClr val="000000">
                      <a:alpha val="43137"/>
                    </a:srgbClr>
                  </a:outerShdw>
                </a:effectLst>
              </a:rPr>
              <a:t>. </a:t>
            </a:r>
            <a:endParaRPr lang="es-ES" sz="2400" dirty="0" smtClean="0">
              <a:effectLst>
                <a:outerShdw blurRad="38100" dist="38100" dir="2700000" algn="tl">
                  <a:srgbClr val="000000">
                    <a:alpha val="43137"/>
                  </a:srgbClr>
                </a:outerShdw>
              </a:effectLst>
            </a:endParaRPr>
          </a:p>
          <a:p>
            <a:r>
              <a:rPr lang="es-ES" sz="2400" dirty="0" smtClean="0">
                <a:effectLst>
                  <a:outerShdw blurRad="38100" dist="38100" dir="2700000" algn="tl">
                    <a:srgbClr val="000000">
                      <a:alpha val="43137"/>
                    </a:srgbClr>
                  </a:outerShdw>
                </a:effectLst>
              </a:rPr>
              <a:t>Y </a:t>
            </a:r>
            <a:r>
              <a:rPr lang="es-ES" sz="2400" dirty="0" smtClean="0">
                <a:effectLst>
                  <a:outerShdw blurRad="38100" dist="38100" dir="2700000" algn="tl">
                    <a:srgbClr val="000000">
                      <a:alpha val="43137"/>
                    </a:srgbClr>
                  </a:outerShdw>
                </a:effectLst>
              </a:rPr>
              <a:t>dijo Dios: Júntense las aguas que están debajo de los cielos en un lugar, y se vea lo seco; y fue así.</a:t>
            </a:r>
            <a:endParaRPr sz="2400" i="1" dirty="0" smtClean="0">
              <a:effectLst>
                <a:outerShdw blurRad="38100" dist="38100" dir="2700000" algn="tl">
                  <a:srgbClr val="000000">
                    <a:alpha val="43137"/>
                  </a:srgbClr>
                </a:outerShdw>
              </a:effectLst>
              <a:latin typeface="Calibri" pitchFamily="34" charset="0"/>
            </a:endParaRPr>
          </a:p>
        </p:txBody>
      </p:sp>
      <p:pic>
        <p:nvPicPr>
          <p:cNvPr id="81922" name="Picture 2" descr="http://biblestudyoutlines.org/wp-content/uploads/2012/06/LetThereBeLight.gif"/>
          <p:cNvPicPr>
            <a:picLocks noChangeAspect="1" noChangeArrowheads="1"/>
          </p:cNvPicPr>
          <p:nvPr/>
        </p:nvPicPr>
        <p:blipFill>
          <a:blip r:embed="rId5" cstate="print"/>
          <a:srcRect/>
          <a:stretch>
            <a:fillRect/>
          </a:stretch>
        </p:blipFill>
        <p:spPr bwMode="auto">
          <a:xfrm>
            <a:off x="2362200" y="3429000"/>
            <a:ext cx="4495800" cy="3109595"/>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r>
              <a:rPr lang="es-ES" sz="2400" b="1" dirty="0" smtClean="0">
                <a:effectLst>
                  <a:outerShdw blurRad="38100" dist="38100" dir="2700000" algn="tl">
                    <a:srgbClr val="000000">
                      <a:alpha val="43137"/>
                    </a:srgbClr>
                  </a:outerShdw>
                </a:effectLst>
                <a:hlinkClick r:id="rId4"/>
              </a:rPr>
              <a:t>1:10</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Vayikra</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Elohim </a:t>
            </a:r>
            <a:r>
              <a:rPr lang="es-ES" sz="2400" dirty="0" err="1" smtClean="0">
                <a:effectLst>
                  <a:outerShdw blurRad="38100" dist="38100" dir="2700000" algn="tl">
                    <a:srgbClr val="000000">
                      <a:alpha val="43137"/>
                    </a:srgbClr>
                  </a:outerShdw>
                </a:effectLst>
              </a:rPr>
              <a:t>layabashah</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erets</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ulemikveh</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hamayim</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kara</a:t>
            </a:r>
            <a:r>
              <a:rPr lang="es-ES" sz="2400" dirty="0" smtClean="0">
                <a:effectLst>
                  <a:outerShdw blurRad="38100" dist="38100" dir="2700000" algn="tl">
                    <a:srgbClr val="000000">
                      <a:alpha val="43137"/>
                    </a:srgbClr>
                  </a:outerShdw>
                </a:effectLst>
              </a:rPr>
              <a:t> yamim </a:t>
            </a:r>
            <a:r>
              <a:rPr lang="es-ES" sz="2400" dirty="0" err="1" smtClean="0">
                <a:effectLst>
                  <a:outerShdw blurRad="38100" dist="38100" dir="2700000" algn="tl">
                    <a:srgbClr val="000000">
                      <a:alpha val="43137"/>
                    </a:srgbClr>
                  </a:outerShdw>
                </a:effectLst>
              </a:rPr>
              <a:t>vayar</a:t>
            </a:r>
            <a:r>
              <a:rPr lang="es-ES" sz="2400" dirty="0" smtClean="0">
                <a:effectLst>
                  <a:outerShdw blurRad="38100" dist="38100" dir="2700000" algn="tl">
                    <a:srgbClr val="000000">
                      <a:alpha val="43137"/>
                    </a:srgbClr>
                  </a:outerShdw>
                </a:effectLst>
              </a:rPr>
              <a:t> Elohim ki-tov. </a:t>
            </a:r>
            <a:endParaRPr lang="es-ES" sz="2400" dirty="0" smtClean="0">
              <a:effectLst>
                <a:outerShdw blurRad="38100" dist="38100" dir="2700000" algn="tl">
                  <a:srgbClr val="000000">
                    <a:alpha val="43137"/>
                  </a:srgbClr>
                </a:outerShdw>
              </a:effectLst>
            </a:endParaRPr>
          </a:p>
          <a:p>
            <a:r>
              <a:rPr lang="es-ES" sz="2400" dirty="0" smtClean="0">
                <a:effectLst>
                  <a:outerShdw blurRad="38100" dist="38100" dir="2700000" algn="tl">
                    <a:srgbClr val="000000">
                      <a:alpha val="43137"/>
                    </a:srgbClr>
                  </a:outerShdw>
                </a:effectLst>
              </a:rPr>
              <a:t>Y </a:t>
            </a:r>
            <a:r>
              <a:rPr lang="es-ES" sz="2400" dirty="0" smtClean="0">
                <a:effectLst>
                  <a:outerShdw blurRad="38100" dist="38100" dir="2700000" algn="tl">
                    <a:srgbClr val="000000">
                      <a:alpha val="43137"/>
                    </a:srgbClr>
                  </a:outerShdw>
                </a:effectLst>
              </a:rPr>
              <a:t>llamó Dios a lo seco, tierra, y al conjunto de las aguas llamó mares; y vio Dios que era bueno. </a:t>
            </a:r>
            <a:endParaRPr sz="2400" i="1" dirty="0" smtClean="0">
              <a:effectLst>
                <a:outerShdw blurRad="38100" dist="38100" dir="2700000" algn="tl">
                  <a:srgbClr val="000000">
                    <a:alpha val="43137"/>
                  </a:srgbClr>
                </a:outerShdw>
              </a:effectLst>
              <a:latin typeface="Calibri" pitchFamily="34" charset="0"/>
            </a:endParaRPr>
          </a:p>
        </p:txBody>
      </p:sp>
      <p:pic>
        <p:nvPicPr>
          <p:cNvPr id="86018" name="Picture 2" descr="http://www.ojodigital.com/foro/attachments/paisajes/219120d1366140624-remontando-el-firmamento-20130415-hora-220836-peq.jpg"/>
          <p:cNvPicPr>
            <a:picLocks noChangeAspect="1" noChangeArrowheads="1"/>
          </p:cNvPicPr>
          <p:nvPr/>
        </p:nvPicPr>
        <p:blipFill>
          <a:blip r:embed="rId5" cstate="print"/>
          <a:srcRect/>
          <a:stretch>
            <a:fillRect/>
          </a:stretch>
        </p:blipFill>
        <p:spPr bwMode="auto">
          <a:xfrm>
            <a:off x="2364371" y="3657600"/>
            <a:ext cx="4341229" cy="2895600"/>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r>
              <a:rPr lang="es-CO" sz="2400" b="1" dirty="0" smtClean="0">
                <a:effectLst>
                  <a:outerShdw blurRad="38100" dist="38100" dir="2700000" algn="tl">
                    <a:srgbClr val="000000">
                      <a:alpha val="43137"/>
                    </a:srgbClr>
                  </a:outerShdw>
                </a:effectLst>
                <a:hlinkClick r:id="rId4"/>
              </a:rPr>
              <a:t>1:11</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Vayomer</a:t>
            </a:r>
            <a:r>
              <a:rPr lang="es-CO" sz="2400" dirty="0" smtClean="0">
                <a:effectLst>
                  <a:outerShdw blurRad="38100" dist="38100" dir="2700000" algn="tl">
                    <a:srgbClr val="000000">
                      <a:alpha val="43137"/>
                    </a:srgbClr>
                  </a:outerShdw>
                </a:effectLst>
              </a:rPr>
              <a:t> Elohim </a:t>
            </a:r>
            <a:r>
              <a:rPr lang="es-CO" sz="2400" dirty="0" err="1" smtClean="0">
                <a:effectLst>
                  <a:outerShdw blurRad="38100" dist="38100" dir="2700000" algn="tl">
                    <a:srgbClr val="000000">
                      <a:alpha val="43137"/>
                    </a:srgbClr>
                  </a:outerShdw>
                </a:effectLst>
              </a:rPr>
              <a:t>tadshe</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ha'arets</a:t>
            </a:r>
            <a:r>
              <a:rPr lang="es-CO" sz="2400" dirty="0" smtClean="0">
                <a:effectLst>
                  <a:outerShdw blurRad="38100" dist="38100" dir="2700000" algn="tl">
                    <a:srgbClr val="000000">
                      <a:alpha val="43137"/>
                    </a:srgbClr>
                  </a:outerShdw>
                </a:effectLst>
              </a:rPr>
              <a:t> deshe esev </a:t>
            </a:r>
            <a:r>
              <a:rPr lang="es-CO" sz="2400" dirty="0" err="1" smtClean="0">
                <a:effectLst>
                  <a:outerShdw blurRad="38100" dist="38100" dir="2700000" algn="tl">
                    <a:srgbClr val="000000">
                      <a:alpha val="43137"/>
                    </a:srgbClr>
                  </a:outerShdw>
                </a:effectLst>
              </a:rPr>
              <a:t>mazria</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zera</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ets</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pri</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oseh</a:t>
            </a:r>
            <a:r>
              <a:rPr lang="es-CO" sz="2400" dirty="0" smtClean="0">
                <a:effectLst>
                  <a:outerShdw blurRad="38100" dist="38100" dir="2700000" algn="tl">
                    <a:srgbClr val="000000">
                      <a:alpha val="43137"/>
                    </a:srgbClr>
                  </a:outerShdw>
                </a:effectLst>
              </a:rPr>
              <a:t> peri </a:t>
            </a:r>
            <a:r>
              <a:rPr lang="es-CO" sz="2400" dirty="0" err="1" smtClean="0">
                <a:effectLst>
                  <a:outerShdw blurRad="38100" dist="38100" dir="2700000" algn="tl">
                    <a:srgbClr val="000000">
                      <a:alpha val="43137"/>
                    </a:srgbClr>
                  </a:outerShdw>
                </a:effectLst>
              </a:rPr>
              <a:t>lemino</a:t>
            </a:r>
            <a:r>
              <a:rPr lang="es-CO" sz="2400" dirty="0" smtClean="0">
                <a:effectLst>
                  <a:outerShdw blurRad="38100" dist="38100" dir="2700000" algn="tl">
                    <a:srgbClr val="000000">
                      <a:alpha val="43137"/>
                    </a:srgbClr>
                  </a:outerShdw>
                </a:effectLst>
              </a:rPr>
              <a:t> asher </a:t>
            </a:r>
            <a:r>
              <a:rPr lang="es-CO" sz="2400" dirty="0" err="1" smtClean="0">
                <a:effectLst>
                  <a:outerShdw blurRad="38100" dist="38100" dir="2700000" algn="tl">
                    <a:srgbClr val="000000">
                      <a:alpha val="43137"/>
                    </a:srgbClr>
                  </a:outerShdw>
                </a:effectLst>
              </a:rPr>
              <a:t>zar'o-vo</a:t>
            </a:r>
            <a:r>
              <a:rPr lang="es-CO" sz="2400" dirty="0" smtClean="0">
                <a:effectLst>
                  <a:outerShdw blurRad="38100" dist="38100" dir="2700000" algn="tl">
                    <a:srgbClr val="000000">
                      <a:alpha val="43137"/>
                    </a:srgbClr>
                  </a:outerShdw>
                </a:effectLst>
              </a:rPr>
              <a:t> al-</a:t>
            </a:r>
            <a:r>
              <a:rPr lang="es-CO" sz="2400" dirty="0" err="1" smtClean="0">
                <a:effectLst>
                  <a:outerShdw blurRad="38100" dist="38100" dir="2700000" algn="tl">
                    <a:srgbClr val="000000">
                      <a:alpha val="43137"/>
                    </a:srgbClr>
                  </a:outerShdw>
                </a:effectLst>
              </a:rPr>
              <a:t>ha'arets</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vayehi-jen</a:t>
            </a:r>
            <a:r>
              <a:rPr lang="es-CO" sz="2400" dirty="0" smtClean="0">
                <a:effectLst>
                  <a:outerShdw blurRad="38100" dist="38100" dir="2700000" algn="tl">
                    <a:srgbClr val="000000">
                      <a:alpha val="43137"/>
                    </a:srgbClr>
                  </a:outerShdw>
                </a:effectLst>
              </a:rPr>
              <a:t>. </a:t>
            </a:r>
          </a:p>
          <a:p>
            <a:r>
              <a:rPr lang="es-CO" sz="2400" dirty="0" smtClean="0">
                <a:effectLst>
                  <a:outerShdw blurRad="38100" dist="38100" dir="2700000" algn="tl">
                    <a:srgbClr val="000000">
                      <a:alpha val="43137"/>
                    </a:srgbClr>
                  </a:outerShdw>
                </a:effectLst>
              </a:rPr>
              <a:t>Y dijo Dios: Produzca la tierra hierbas, hierba que dé simiente; árbol de fruto que dé fruto de su especie, cuya simiente esté en él, sobre la tierra; y fue así.</a:t>
            </a:r>
            <a:endParaRPr lang="es-CO" sz="2400" i="1" dirty="0" smtClean="0">
              <a:effectLst>
                <a:outerShdw blurRad="38100" dist="38100" dir="2700000" algn="tl">
                  <a:srgbClr val="000000">
                    <a:alpha val="43137"/>
                  </a:srgbClr>
                </a:outerShdw>
              </a:effectLst>
              <a:latin typeface="Calibri" pitchFamily="34" charset="0"/>
            </a:endParaRPr>
          </a:p>
        </p:txBody>
      </p:sp>
      <p:pic>
        <p:nvPicPr>
          <p:cNvPr id="88066" name="Picture 2" descr="http://media-cache-ak1.pinimg.com/550x/eb/73/42/eb7342a03dc837ff688fec8d9b08338c.jpg"/>
          <p:cNvPicPr>
            <a:picLocks noChangeAspect="1" noChangeArrowheads="1"/>
          </p:cNvPicPr>
          <p:nvPr/>
        </p:nvPicPr>
        <p:blipFill>
          <a:blip r:embed="rId5" cstate="print"/>
          <a:srcRect/>
          <a:stretch>
            <a:fillRect/>
          </a:stretch>
        </p:blipFill>
        <p:spPr bwMode="auto">
          <a:xfrm>
            <a:off x="3124200" y="4267200"/>
            <a:ext cx="3557529" cy="2362200"/>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r>
              <a:rPr lang="es-CO" sz="2400" b="1" dirty="0" smtClean="0">
                <a:effectLst>
                  <a:outerShdw blurRad="38100" dist="38100" dir="2700000" algn="tl">
                    <a:srgbClr val="000000">
                      <a:alpha val="43137"/>
                    </a:srgbClr>
                  </a:outerShdw>
                </a:effectLst>
                <a:hlinkClick r:id="rId4"/>
              </a:rPr>
              <a:t>1:12</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Vatotse</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ha'arets</a:t>
            </a:r>
            <a:r>
              <a:rPr lang="es-CO" sz="2400" dirty="0" smtClean="0">
                <a:effectLst>
                  <a:outerShdw blurRad="38100" dist="38100" dir="2700000" algn="tl">
                    <a:srgbClr val="000000">
                      <a:alpha val="43137"/>
                    </a:srgbClr>
                  </a:outerShdw>
                </a:effectLst>
              </a:rPr>
              <a:t> deshe esev </a:t>
            </a:r>
            <a:r>
              <a:rPr lang="es-CO" sz="2400" dirty="0" err="1" smtClean="0">
                <a:effectLst>
                  <a:outerShdw blurRad="38100" dist="38100" dir="2700000" algn="tl">
                    <a:srgbClr val="000000">
                      <a:alpha val="43137"/>
                    </a:srgbClr>
                  </a:outerShdw>
                </a:effectLst>
              </a:rPr>
              <a:t>mazria</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zera</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leminehu</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ve'ets</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oseh</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pri</a:t>
            </a:r>
            <a:r>
              <a:rPr lang="es-CO" sz="2400" dirty="0" smtClean="0">
                <a:effectLst>
                  <a:outerShdw blurRad="38100" dist="38100" dir="2700000" algn="tl">
                    <a:srgbClr val="000000">
                      <a:alpha val="43137"/>
                    </a:srgbClr>
                  </a:outerShdw>
                </a:effectLst>
              </a:rPr>
              <a:t> asher </a:t>
            </a:r>
            <a:r>
              <a:rPr lang="es-CO" sz="2400" dirty="0" err="1" smtClean="0">
                <a:effectLst>
                  <a:outerShdw blurRad="38100" dist="38100" dir="2700000" algn="tl">
                    <a:srgbClr val="000000">
                      <a:alpha val="43137"/>
                    </a:srgbClr>
                  </a:outerShdw>
                </a:effectLst>
              </a:rPr>
              <a:t>zar'o-vo</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leminehu</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vayar</a:t>
            </a:r>
            <a:r>
              <a:rPr lang="es-CO" sz="2400" dirty="0" smtClean="0">
                <a:effectLst>
                  <a:outerShdw blurRad="38100" dist="38100" dir="2700000" algn="tl">
                    <a:srgbClr val="000000">
                      <a:alpha val="43137"/>
                    </a:srgbClr>
                  </a:outerShdw>
                </a:effectLst>
              </a:rPr>
              <a:t> Elohim ki-tov. </a:t>
            </a:r>
          </a:p>
          <a:p>
            <a:r>
              <a:rPr lang="es-CO" sz="2400" dirty="0" smtClean="0">
                <a:effectLst>
                  <a:outerShdw blurRad="38100" dist="38100" dir="2700000" algn="tl">
                    <a:srgbClr val="000000">
                      <a:alpha val="43137"/>
                    </a:srgbClr>
                  </a:outerShdw>
                </a:effectLst>
              </a:rPr>
              <a:t>Y produjo la tierra hierbas, hierba que da simiente de su especie, y árbol que da fruto, cuya simiente esta en él, según su especie; y vio Dios que era bueno. </a:t>
            </a:r>
            <a:endParaRPr lang="es-CO" sz="2400" i="1" dirty="0" smtClean="0">
              <a:effectLst>
                <a:outerShdw blurRad="38100" dist="38100" dir="2700000" algn="tl">
                  <a:srgbClr val="000000">
                    <a:alpha val="43137"/>
                  </a:srgbClr>
                </a:outerShdw>
              </a:effectLst>
              <a:latin typeface="Calibri" pitchFamily="34" charset="0"/>
            </a:endParaRPr>
          </a:p>
        </p:txBody>
      </p:sp>
      <p:pic>
        <p:nvPicPr>
          <p:cNvPr id="90116" name="Picture 4" descr="http://sannicolasvid.com/wp-content/uploads/2012/08/variedades.jpg"/>
          <p:cNvPicPr>
            <a:picLocks noChangeAspect="1" noChangeArrowheads="1"/>
          </p:cNvPicPr>
          <p:nvPr/>
        </p:nvPicPr>
        <p:blipFill>
          <a:blip r:embed="rId5" cstate="print"/>
          <a:srcRect/>
          <a:stretch>
            <a:fillRect/>
          </a:stretch>
        </p:blipFill>
        <p:spPr bwMode="auto">
          <a:xfrm>
            <a:off x="1371600" y="4114800"/>
            <a:ext cx="6769737" cy="2590800"/>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r>
              <a:rPr lang="es-CO" sz="2400" b="1" dirty="0" smtClean="0">
                <a:effectLst>
                  <a:outerShdw blurRad="38100" dist="38100" dir="2700000" algn="tl">
                    <a:srgbClr val="000000">
                      <a:alpha val="43137"/>
                    </a:srgbClr>
                  </a:outerShdw>
                </a:effectLst>
                <a:hlinkClick r:id="rId4"/>
              </a:rPr>
              <a:t>1:13</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Vayehi-erev</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vayehi-voker</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yom</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shlishi</a:t>
            </a:r>
            <a:r>
              <a:rPr lang="es-CO" sz="2400" dirty="0" smtClean="0">
                <a:effectLst>
                  <a:outerShdw blurRad="38100" dist="38100" dir="2700000" algn="tl">
                    <a:srgbClr val="000000">
                      <a:alpha val="43137"/>
                    </a:srgbClr>
                  </a:outerShdw>
                </a:effectLst>
              </a:rPr>
              <a:t>. </a:t>
            </a:r>
          </a:p>
          <a:p>
            <a:r>
              <a:rPr lang="es-CO" sz="2400" dirty="0" smtClean="0">
                <a:effectLst>
                  <a:outerShdw blurRad="38100" dist="38100" dir="2700000" algn="tl">
                    <a:srgbClr val="000000">
                      <a:alpha val="43137"/>
                    </a:srgbClr>
                  </a:outerShdw>
                </a:effectLst>
              </a:rPr>
              <a:t>Y fue tarde y fue mañana: </a:t>
            </a:r>
            <a:r>
              <a:rPr lang="es-CO" sz="2400" dirty="0" smtClean="0">
                <a:effectLst>
                  <a:outerShdw blurRad="38100" dist="38100" dir="2700000" algn="tl">
                    <a:srgbClr val="000000">
                      <a:alpha val="43137"/>
                    </a:srgbClr>
                  </a:outerShdw>
                </a:effectLst>
                <a:hlinkClick r:id="" action="ppaction://hlinkfile"/>
              </a:rPr>
              <a:t>día tercero</a:t>
            </a:r>
            <a:r>
              <a:rPr lang="es-CO" sz="2400" dirty="0" smtClean="0">
                <a:effectLst>
                  <a:outerShdw blurRad="38100" dist="38100" dir="2700000" algn="tl">
                    <a:srgbClr val="000000">
                      <a:alpha val="43137"/>
                    </a:srgbClr>
                  </a:outerShdw>
                </a:effectLst>
                <a:hlinkClick r:id="rId5"/>
              </a:rPr>
              <a:t>.</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היום</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השלישי</a:t>
            </a:r>
            <a:endParaRPr lang="es-CO" sz="2400" dirty="0" smtClean="0">
              <a:effectLst>
                <a:outerShdw blurRad="38100" dist="38100" dir="2700000" algn="tl">
                  <a:srgbClr val="000000">
                    <a:alpha val="43137"/>
                  </a:srgbClr>
                </a:outerShdw>
              </a:effectLst>
            </a:endParaRPr>
          </a:p>
          <a:p>
            <a:r>
              <a:rPr lang="es-CO" sz="2400" i="1" dirty="0" smtClean="0">
                <a:solidFill>
                  <a:srgbClr val="FF0000"/>
                </a:solidFill>
                <a:latin typeface="Calibri" pitchFamily="34" charset="0"/>
              </a:rPr>
              <a:t>Hasta ahora tenemos que fue tarde y mañana, pero </a:t>
            </a:r>
            <a:r>
              <a:rPr lang="es-CO" sz="2400" i="1" dirty="0" err="1" smtClean="0">
                <a:solidFill>
                  <a:srgbClr val="FF0000"/>
                </a:solidFill>
                <a:latin typeface="Calibri" pitchFamily="34" charset="0"/>
              </a:rPr>
              <a:t>todavia</a:t>
            </a:r>
            <a:r>
              <a:rPr lang="es-CO" sz="2400" i="1" dirty="0" smtClean="0">
                <a:solidFill>
                  <a:srgbClr val="FF0000"/>
                </a:solidFill>
                <a:latin typeface="Calibri" pitchFamily="34" charset="0"/>
              </a:rPr>
              <a:t> no tenemos el Sol ni la Luna. </a:t>
            </a:r>
          </a:p>
          <a:p>
            <a:endParaRPr lang="es-CO" sz="2400" i="1" dirty="0" smtClean="0">
              <a:effectLst>
                <a:outerShdw blurRad="38100" dist="38100" dir="2700000" algn="tl">
                  <a:srgbClr val="000000">
                    <a:alpha val="43137"/>
                  </a:srgbClr>
                </a:outerShdw>
              </a:effectLst>
              <a:latin typeface="Calibri" pitchFamily="34" charset="0"/>
            </a:endParaRPr>
          </a:p>
          <a:p>
            <a:r>
              <a:rPr lang="es-CO" sz="2400" b="1" dirty="0" smtClean="0">
                <a:effectLst>
                  <a:outerShdw blurRad="38100" dist="38100" dir="2700000" algn="tl">
                    <a:srgbClr val="000000">
                      <a:alpha val="43137"/>
                    </a:srgbClr>
                  </a:outerShdw>
                </a:effectLst>
                <a:hlinkClick r:id="rId6"/>
              </a:rPr>
              <a:t>1:14</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Vayomer</a:t>
            </a:r>
            <a:r>
              <a:rPr lang="es-CO" sz="2400" dirty="0" smtClean="0">
                <a:effectLst>
                  <a:outerShdw blurRad="38100" dist="38100" dir="2700000" algn="tl">
                    <a:srgbClr val="000000">
                      <a:alpha val="43137"/>
                    </a:srgbClr>
                  </a:outerShdw>
                </a:effectLst>
              </a:rPr>
              <a:t> Elohim </a:t>
            </a:r>
            <a:r>
              <a:rPr lang="es-CO" sz="2400" dirty="0" err="1" smtClean="0">
                <a:effectLst>
                  <a:outerShdw blurRad="38100" dist="38100" dir="2700000" algn="tl">
                    <a:srgbClr val="000000">
                      <a:alpha val="43137"/>
                    </a:srgbClr>
                  </a:outerShdw>
                </a:effectLst>
              </a:rPr>
              <a:t>yehi</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meorot</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birekia</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hashamayim</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lehavdil</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beyn</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hayom</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uveyn</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halaylah</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vehayu</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leotot</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ulemoadim</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uleyamim</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veshanim</a:t>
            </a:r>
            <a:r>
              <a:rPr lang="es-CO" sz="2400" dirty="0" smtClean="0">
                <a:effectLst>
                  <a:outerShdw blurRad="38100" dist="38100" dir="2700000" algn="tl">
                    <a:srgbClr val="000000">
                      <a:alpha val="43137"/>
                    </a:srgbClr>
                  </a:outerShdw>
                </a:effectLst>
              </a:rPr>
              <a:t>. </a:t>
            </a:r>
          </a:p>
          <a:p>
            <a:r>
              <a:rPr lang="es-CO" sz="2400" dirty="0" smtClean="0">
                <a:effectLst>
                  <a:outerShdw blurRad="38100" dist="38100" dir="2700000" algn="tl">
                    <a:srgbClr val="000000">
                      <a:alpha val="43137"/>
                    </a:srgbClr>
                  </a:outerShdw>
                </a:effectLst>
              </a:rPr>
              <a:t>Y dijo Dios: Haya luceros en la expansión de los cielos para apartar el día de la noche, y </a:t>
            </a:r>
            <a:r>
              <a:rPr lang="es-CO" sz="2400" b="1" i="1" dirty="0" smtClean="0">
                <a:effectLst>
                  <a:outerShdw blurRad="38100" dist="38100" dir="2700000" algn="tl">
                    <a:srgbClr val="000000">
                      <a:alpha val="43137"/>
                    </a:srgbClr>
                  </a:outerShdw>
                </a:effectLst>
              </a:rPr>
              <a:t>sean por señales, y por plazos, y por días y años; </a:t>
            </a:r>
            <a:endParaRPr lang="es-CO" sz="2400" b="1" i="1" dirty="0" smtClean="0">
              <a:effectLst>
                <a:outerShdw blurRad="38100" dist="38100" dir="2700000" algn="tl">
                  <a:srgbClr val="000000">
                    <a:alpha val="43137"/>
                  </a:srgbClr>
                </a:outerShdw>
              </a:effectLst>
              <a:latin typeface="Calibri"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r>
              <a:rPr lang="es-ES" sz="2400" b="1" dirty="0" smtClean="0">
                <a:effectLst>
                  <a:outerShdw blurRad="38100" dist="38100" dir="2700000" algn="tl">
                    <a:srgbClr val="000000">
                      <a:alpha val="43137"/>
                    </a:srgbClr>
                  </a:outerShdw>
                </a:effectLst>
                <a:hlinkClick r:id="rId4"/>
              </a:rPr>
              <a:t>1:15</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Vehayu</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li-meorot</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birekia</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hashamayim</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leha'ir</a:t>
            </a:r>
            <a:r>
              <a:rPr lang="es-ES" sz="2400" dirty="0" smtClean="0">
                <a:effectLst>
                  <a:outerShdw blurRad="38100" dist="38100" dir="2700000" algn="tl">
                    <a:srgbClr val="000000">
                      <a:alpha val="43137"/>
                    </a:srgbClr>
                  </a:outerShdw>
                </a:effectLst>
              </a:rPr>
              <a:t> al-</a:t>
            </a:r>
            <a:r>
              <a:rPr lang="es-ES" sz="2400" dirty="0" err="1" smtClean="0">
                <a:effectLst>
                  <a:outerShdw blurRad="38100" dist="38100" dir="2700000" algn="tl">
                    <a:srgbClr val="000000">
                      <a:alpha val="43137"/>
                    </a:srgbClr>
                  </a:outerShdw>
                </a:effectLst>
              </a:rPr>
              <a:t>ha'arets</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vayehi-jen</a:t>
            </a:r>
            <a:r>
              <a:rPr lang="es-ES" sz="2400" dirty="0" smtClean="0">
                <a:effectLst>
                  <a:outerShdw blurRad="38100" dist="38100" dir="2700000" algn="tl">
                    <a:srgbClr val="000000">
                      <a:alpha val="43137"/>
                    </a:srgbClr>
                  </a:outerShdw>
                </a:effectLst>
              </a:rPr>
              <a:t>. </a:t>
            </a:r>
            <a:endParaRPr lang="es-ES" sz="2400" dirty="0" smtClean="0">
              <a:effectLst>
                <a:outerShdw blurRad="38100" dist="38100" dir="2700000" algn="tl">
                  <a:srgbClr val="000000">
                    <a:alpha val="43137"/>
                  </a:srgbClr>
                </a:outerShdw>
              </a:effectLst>
            </a:endParaRPr>
          </a:p>
          <a:p>
            <a:r>
              <a:rPr lang="es-ES" sz="2400" dirty="0" smtClean="0">
                <a:effectLst>
                  <a:outerShdw blurRad="38100" dist="38100" dir="2700000" algn="tl">
                    <a:srgbClr val="000000">
                      <a:alpha val="43137"/>
                    </a:srgbClr>
                  </a:outerShdw>
                </a:effectLst>
              </a:rPr>
              <a:t>y </a:t>
            </a:r>
            <a:r>
              <a:rPr lang="es-ES" sz="2400" dirty="0" smtClean="0">
                <a:effectLst>
                  <a:outerShdw blurRad="38100" dist="38100" dir="2700000" algn="tl">
                    <a:srgbClr val="000000">
                      <a:alpha val="43137"/>
                    </a:srgbClr>
                  </a:outerShdw>
                </a:effectLst>
              </a:rPr>
              <a:t>sean por luceros en la expansión de los cielos para alumbrar sobre la tierra; y fue así. </a:t>
            </a:r>
            <a:endParaRPr sz="2400" i="1" dirty="0" smtClean="0">
              <a:effectLst>
                <a:outerShdw blurRad="38100" dist="38100" dir="2700000" algn="tl">
                  <a:srgbClr val="000000">
                    <a:alpha val="43137"/>
                  </a:srgbClr>
                </a:outerShdw>
              </a:effectLst>
              <a:latin typeface="Calibri" pitchFamily="34" charset="0"/>
            </a:endParaRPr>
          </a:p>
        </p:txBody>
      </p:sp>
      <p:pic>
        <p:nvPicPr>
          <p:cNvPr id="92162" name="Picture 2" descr="http://www.desafiomaterno.com/wp-content/uploads/2015/02/sol-y-luna.jpg"/>
          <p:cNvPicPr>
            <a:picLocks noChangeAspect="1" noChangeArrowheads="1"/>
          </p:cNvPicPr>
          <p:nvPr/>
        </p:nvPicPr>
        <p:blipFill>
          <a:blip r:embed="rId5" cstate="print"/>
          <a:srcRect/>
          <a:stretch>
            <a:fillRect/>
          </a:stretch>
        </p:blipFill>
        <p:spPr bwMode="auto">
          <a:xfrm>
            <a:off x="2514600" y="3581400"/>
            <a:ext cx="4048125" cy="2705100"/>
          </a:xfrm>
          <a:prstGeom prst="rect">
            <a:avLst/>
          </a:prstGeo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r>
              <a:rPr lang="es-CO" sz="2400" b="1" dirty="0" smtClean="0">
                <a:effectLst>
                  <a:outerShdw blurRad="38100" dist="38100" dir="2700000" algn="tl">
                    <a:srgbClr val="000000">
                      <a:alpha val="43137"/>
                    </a:srgbClr>
                  </a:outerShdw>
                </a:effectLst>
                <a:hlinkClick r:id="rId4"/>
              </a:rPr>
              <a:t>1:16</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Vaya'as</a:t>
            </a:r>
            <a:r>
              <a:rPr lang="es-CO" sz="2400" dirty="0" smtClean="0">
                <a:effectLst>
                  <a:outerShdw blurRad="38100" dist="38100" dir="2700000" algn="tl">
                    <a:srgbClr val="000000">
                      <a:alpha val="43137"/>
                    </a:srgbClr>
                  </a:outerShdw>
                </a:effectLst>
              </a:rPr>
              <a:t> Elohim et-</a:t>
            </a:r>
            <a:r>
              <a:rPr lang="es-CO" sz="2400" dirty="0" err="1" smtClean="0">
                <a:effectLst>
                  <a:outerShdw blurRad="38100" dist="38100" dir="2700000" algn="tl">
                    <a:srgbClr val="000000">
                      <a:alpha val="43137"/>
                    </a:srgbClr>
                  </a:outerShdw>
                </a:effectLst>
              </a:rPr>
              <a:t>sheney</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hameorot</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hagdolim</a:t>
            </a:r>
            <a:r>
              <a:rPr lang="es-CO" sz="2400" dirty="0" smtClean="0">
                <a:effectLst>
                  <a:outerShdw blurRad="38100" dist="38100" dir="2700000" algn="tl">
                    <a:srgbClr val="000000">
                      <a:alpha val="43137"/>
                    </a:srgbClr>
                  </a:outerShdw>
                </a:effectLst>
              </a:rPr>
              <a:t> et-</a:t>
            </a:r>
            <a:r>
              <a:rPr lang="es-CO" sz="2400" dirty="0" err="1" smtClean="0">
                <a:effectLst>
                  <a:outerShdw blurRad="38100" dist="38100" dir="2700000" algn="tl">
                    <a:srgbClr val="000000">
                      <a:alpha val="43137"/>
                    </a:srgbClr>
                  </a:outerShdw>
                </a:effectLst>
              </a:rPr>
              <a:t>hamaor</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hagadol</a:t>
            </a:r>
            <a:r>
              <a:rPr lang="es-CO" sz="2400" dirty="0" smtClean="0">
                <a:effectLst>
                  <a:outerShdw blurRad="38100" dist="38100" dir="2700000" algn="tl">
                    <a:srgbClr val="000000">
                      <a:alpha val="43137"/>
                    </a:srgbClr>
                  </a:outerShdw>
                </a:effectLst>
              </a:rPr>
              <a:t> le-</a:t>
            </a:r>
            <a:r>
              <a:rPr lang="es-CO" sz="2400" dirty="0" err="1" smtClean="0">
                <a:effectLst>
                  <a:outerShdw blurRad="38100" dist="38100" dir="2700000" algn="tl">
                    <a:srgbClr val="000000">
                      <a:alpha val="43137"/>
                    </a:srgbClr>
                  </a:outerShdw>
                </a:effectLst>
              </a:rPr>
              <a:t>memshelet</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hayom</a:t>
            </a:r>
            <a:r>
              <a:rPr lang="es-CO" sz="2400" dirty="0" smtClean="0">
                <a:effectLst>
                  <a:outerShdw blurRad="38100" dist="38100" dir="2700000" algn="tl">
                    <a:srgbClr val="000000">
                      <a:alpha val="43137"/>
                    </a:srgbClr>
                  </a:outerShdw>
                </a:effectLst>
              </a:rPr>
              <a:t> ve'et </a:t>
            </a:r>
            <a:r>
              <a:rPr lang="es-CO" sz="2400" dirty="0" err="1" smtClean="0">
                <a:effectLst>
                  <a:outerShdw blurRad="38100" dist="38100" dir="2700000" algn="tl">
                    <a:srgbClr val="000000">
                      <a:alpha val="43137"/>
                    </a:srgbClr>
                  </a:outerShdw>
                </a:effectLst>
              </a:rPr>
              <a:t>hamaor</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hakaton</a:t>
            </a:r>
            <a:r>
              <a:rPr lang="es-CO" sz="2400" dirty="0" smtClean="0">
                <a:effectLst>
                  <a:outerShdw blurRad="38100" dist="38100" dir="2700000" algn="tl">
                    <a:srgbClr val="000000">
                      <a:alpha val="43137"/>
                    </a:srgbClr>
                  </a:outerShdw>
                </a:effectLst>
              </a:rPr>
              <a:t> le-</a:t>
            </a:r>
            <a:r>
              <a:rPr lang="es-CO" sz="2400" dirty="0" err="1" smtClean="0">
                <a:effectLst>
                  <a:outerShdw blurRad="38100" dist="38100" dir="2700000" algn="tl">
                    <a:srgbClr val="000000">
                      <a:alpha val="43137"/>
                    </a:srgbClr>
                  </a:outerShdw>
                </a:effectLst>
              </a:rPr>
              <a:t>memshelet</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halaylah</a:t>
            </a:r>
            <a:r>
              <a:rPr lang="es-CO" sz="2400" dirty="0" smtClean="0">
                <a:effectLst>
                  <a:outerShdw blurRad="38100" dist="38100" dir="2700000" algn="tl">
                    <a:srgbClr val="000000">
                      <a:alpha val="43137"/>
                    </a:srgbClr>
                  </a:outerShdw>
                </a:effectLst>
              </a:rPr>
              <a:t> ve'et </a:t>
            </a:r>
            <a:r>
              <a:rPr lang="es-CO" sz="2400" dirty="0" err="1" smtClean="0">
                <a:effectLst>
                  <a:outerShdw blurRad="38100" dist="38100" dir="2700000" algn="tl">
                    <a:srgbClr val="000000">
                      <a:alpha val="43137"/>
                    </a:srgbClr>
                  </a:outerShdw>
                </a:effectLst>
              </a:rPr>
              <a:t>hakojavim</a:t>
            </a:r>
            <a:r>
              <a:rPr lang="es-CO" sz="2400" dirty="0" smtClean="0">
                <a:effectLst>
                  <a:outerShdw blurRad="38100" dist="38100" dir="2700000" algn="tl">
                    <a:srgbClr val="000000">
                      <a:alpha val="43137"/>
                    </a:srgbClr>
                  </a:outerShdw>
                </a:effectLst>
              </a:rPr>
              <a:t>. </a:t>
            </a:r>
          </a:p>
          <a:p>
            <a:r>
              <a:rPr lang="es-CO" sz="2400" dirty="0" smtClean="0">
                <a:effectLst>
                  <a:outerShdw blurRad="38100" dist="38100" dir="2700000" algn="tl">
                    <a:srgbClr val="000000">
                      <a:alpha val="43137"/>
                    </a:srgbClr>
                  </a:outerShdw>
                </a:effectLst>
              </a:rPr>
              <a:t>E hizo Dios los dos luceros grandes: al lucero grande, para que señorease en el día y al lucero pequeño para que señorease en la noche; e (hizo también) las estrellas. </a:t>
            </a:r>
            <a:endParaRPr lang="es-CO" sz="2400" i="1" dirty="0" smtClean="0">
              <a:effectLst>
                <a:outerShdw blurRad="38100" dist="38100" dir="2700000" algn="tl">
                  <a:srgbClr val="000000">
                    <a:alpha val="43137"/>
                  </a:srgbClr>
                </a:outerShdw>
              </a:effectLst>
              <a:latin typeface="Calibri" pitchFamily="34" charset="0"/>
            </a:endParaRPr>
          </a:p>
        </p:txBody>
      </p:sp>
      <p:pic>
        <p:nvPicPr>
          <p:cNvPr id="96258" name="Picture 2" descr="http://blogs.larioja.com/noesundiacualquiera/files/LunaySol.jpg"/>
          <p:cNvPicPr>
            <a:picLocks noChangeAspect="1" noChangeArrowheads="1"/>
          </p:cNvPicPr>
          <p:nvPr/>
        </p:nvPicPr>
        <p:blipFill>
          <a:blip r:embed="rId5" cstate="print"/>
          <a:srcRect/>
          <a:stretch>
            <a:fillRect/>
          </a:stretch>
        </p:blipFill>
        <p:spPr bwMode="auto">
          <a:xfrm>
            <a:off x="3200400" y="4267200"/>
            <a:ext cx="3153962" cy="2362200"/>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r>
              <a:rPr lang="es-ES" sz="2400" b="1" dirty="0" smtClean="0">
                <a:effectLst>
                  <a:outerShdw blurRad="38100" dist="38100" dir="2700000" algn="tl">
                    <a:srgbClr val="000000">
                      <a:alpha val="43137"/>
                    </a:srgbClr>
                  </a:outerShdw>
                </a:effectLst>
                <a:hlinkClick r:id="rId4"/>
              </a:rPr>
              <a:t>1:17</a:t>
            </a:r>
            <a:r>
              <a:rPr lang="es-ES" sz="2400" dirty="0" smtClean="0">
                <a:effectLst>
                  <a:outerShdw blurRad="38100" dist="38100" dir="2700000" algn="tl">
                    <a:srgbClr val="000000">
                      <a:alpha val="43137"/>
                    </a:srgbClr>
                  </a:outerShdw>
                </a:effectLst>
              </a:rPr>
              <a:t> </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Vayiten</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otam</a:t>
            </a:r>
            <a:r>
              <a:rPr lang="es-ES" sz="2400" dirty="0" smtClean="0">
                <a:effectLst>
                  <a:outerShdw blurRad="38100" dist="38100" dir="2700000" algn="tl">
                    <a:srgbClr val="000000">
                      <a:alpha val="43137"/>
                    </a:srgbClr>
                  </a:outerShdw>
                </a:effectLst>
              </a:rPr>
              <a:t> Elohim </a:t>
            </a:r>
            <a:r>
              <a:rPr lang="es-ES" sz="2400" dirty="0" err="1" smtClean="0">
                <a:effectLst>
                  <a:outerShdw blurRad="38100" dist="38100" dir="2700000" algn="tl">
                    <a:srgbClr val="000000">
                      <a:alpha val="43137"/>
                    </a:srgbClr>
                  </a:outerShdw>
                </a:effectLst>
              </a:rPr>
              <a:t>birekia</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hashamayim</a:t>
            </a:r>
            <a:r>
              <a:rPr lang="es-ES" sz="2400" dirty="0" smtClean="0">
                <a:effectLst>
                  <a:outerShdw blurRad="38100" dist="38100" dir="2700000" algn="tl">
                    <a:srgbClr val="000000">
                      <a:alpha val="43137"/>
                    </a:srgbClr>
                  </a:outerShdw>
                </a:effectLst>
              </a:rPr>
              <a:t> </a:t>
            </a:r>
            <a:r>
              <a:rPr lang="es-ES" sz="2400" dirty="0" err="1" smtClean="0">
                <a:effectLst>
                  <a:outerShdw blurRad="38100" dist="38100" dir="2700000" algn="tl">
                    <a:srgbClr val="000000">
                      <a:alpha val="43137"/>
                    </a:srgbClr>
                  </a:outerShdw>
                </a:effectLst>
              </a:rPr>
              <a:t>leha'ir</a:t>
            </a:r>
            <a:r>
              <a:rPr lang="es-ES" sz="2400" dirty="0" smtClean="0">
                <a:effectLst>
                  <a:outerShdw blurRad="38100" dist="38100" dir="2700000" algn="tl">
                    <a:srgbClr val="000000">
                      <a:alpha val="43137"/>
                    </a:srgbClr>
                  </a:outerShdw>
                </a:effectLst>
              </a:rPr>
              <a:t> al-</a:t>
            </a:r>
            <a:r>
              <a:rPr lang="es-ES" sz="2400" dirty="0" err="1" smtClean="0">
                <a:effectLst>
                  <a:outerShdw blurRad="38100" dist="38100" dir="2700000" algn="tl">
                    <a:srgbClr val="000000">
                      <a:alpha val="43137"/>
                    </a:srgbClr>
                  </a:outerShdw>
                </a:effectLst>
              </a:rPr>
              <a:t>ha'arets</a:t>
            </a:r>
            <a:r>
              <a:rPr lang="es-ES" sz="2400" dirty="0" smtClean="0">
                <a:effectLst>
                  <a:outerShdw blurRad="38100" dist="38100" dir="2700000" algn="tl">
                    <a:srgbClr val="000000">
                      <a:alpha val="43137"/>
                    </a:srgbClr>
                  </a:outerShdw>
                </a:effectLst>
              </a:rPr>
              <a:t>. </a:t>
            </a:r>
            <a:endParaRPr lang="es-ES" sz="2400" dirty="0" smtClean="0">
              <a:effectLst>
                <a:outerShdw blurRad="38100" dist="38100" dir="2700000" algn="tl">
                  <a:srgbClr val="000000">
                    <a:alpha val="43137"/>
                  </a:srgbClr>
                </a:outerShdw>
              </a:effectLst>
            </a:endParaRPr>
          </a:p>
          <a:p>
            <a:r>
              <a:rPr lang="es-ES" sz="2400" dirty="0" smtClean="0">
                <a:effectLst>
                  <a:outerShdw blurRad="38100" dist="38100" dir="2700000" algn="tl">
                    <a:srgbClr val="000000">
                      <a:alpha val="43137"/>
                    </a:srgbClr>
                  </a:outerShdw>
                </a:effectLst>
              </a:rPr>
              <a:t>Y </a:t>
            </a:r>
            <a:r>
              <a:rPr lang="es-ES" sz="2400" dirty="0" smtClean="0">
                <a:effectLst>
                  <a:outerShdw blurRad="38100" dist="38100" dir="2700000" algn="tl">
                    <a:srgbClr val="000000">
                      <a:alpha val="43137"/>
                    </a:srgbClr>
                  </a:outerShdw>
                </a:effectLst>
              </a:rPr>
              <a:t>las puso Dios en la expansión de los cielos, para alumbrar sobre la tierra, </a:t>
            </a:r>
            <a:endParaRPr sz="2400" i="1" dirty="0" smtClean="0">
              <a:effectLst>
                <a:outerShdw blurRad="38100" dist="38100" dir="2700000" algn="tl">
                  <a:srgbClr val="000000">
                    <a:alpha val="43137"/>
                  </a:srgbClr>
                </a:outerShdw>
              </a:effectLst>
              <a:latin typeface="Calibri" pitchFamily="34" charset="0"/>
            </a:endParaRPr>
          </a:p>
        </p:txBody>
      </p:sp>
      <p:pic>
        <p:nvPicPr>
          <p:cNvPr id="98306" name="Picture 2" descr="http://suenaelshofar.com/images/Sol_y_Luna.jpg"/>
          <p:cNvPicPr>
            <a:picLocks noChangeAspect="1" noChangeArrowheads="1"/>
          </p:cNvPicPr>
          <p:nvPr/>
        </p:nvPicPr>
        <p:blipFill>
          <a:blip r:embed="rId5" cstate="print"/>
          <a:srcRect/>
          <a:stretch>
            <a:fillRect/>
          </a:stretch>
        </p:blipFill>
        <p:spPr bwMode="auto">
          <a:xfrm>
            <a:off x="1828800" y="3352800"/>
            <a:ext cx="5715000" cy="3214688"/>
          </a:xfrm>
          <a:prstGeom prst="rect">
            <a:avLst/>
          </a:prstGeo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pic>
        <p:nvPicPr>
          <p:cNvPr id="100354" name="Picture 2" descr="beautiful univers, Planets Sunsets, Planet Sunset 2, MOON SUNSET wallpaper"/>
          <p:cNvPicPr>
            <a:picLocks noChangeAspect="1" noChangeArrowheads="1"/>
          </p:cNvPicPr>
          <p:nvPr/>
        </p:nvPicPr>
        <p:blipFill>
          <a:blip r:embed="rId4" cstate="print"/>
          <a:srcRect/>
          <a:stretch>
            <a:fillRect/>
          </a:stretch>
        </p:blipFill>
        <p:spPr bwMode="auto">
          <a:xfrm>
            <a:off x="4572000" y="2133600"/>
            <a:ext cx="4419600" cy="3314700"/>
          </a:xfrm>
          <a:prstGeom prst="rect">
            <a:avLst/>
          </a:prstGeom>
          <a:noFill/>
        </p:spPr>
      </p:pic>
      <p:sp>
        <p:nvSpPr>
          <p:cNvPr id="3077" name="Content Placeholder 2"/>
          <p:cNvSpPr txBox="1">
            <a:spLocks noGrp="1"/>
          </p:cNvSpPr>
          <p:nvPr>
            <p:ph idx="1"/>
          </p:nvPr>
        </p:nvSpPr>
        <p:spPr>
          <a:xfrm>
            <a:off x="838200" y="1600200"/>
            <a:ext cx="3429000" cy="4800600"/>
          </a:xfrm>
        </p:spPr>
        <p:txBody>
          <a:bodyPr/>
          <a:lstStyle/>
          <a:p>
            <a:r>
              <a:rPr lang="es-ES" sz="2400" dirty="0" smtClean="0">
                <a:solidFill>
                  <a:schemeClr val="tx1"/>
                </a:solidFill>
                <a:effectLst>
                  <a:outerShdw blurRad="38100" dist="38100" dir="2700000" algn="tl">
                    <a:srgbClr val="000000">
                      <a:alpha val="43137"/>
                    </a:srgbClr>
                  </a:outerShdw>
                </a:effectLst>
                <a:hlinkClick r:id="rId5"/>
              </a:rPr>
              <a:t> 1:18</a:t>
            </a:r>
            <a:r>
              <a:rPr lang="es-ES" sz="2400" dirty="0" smtClean="0">
                <a:solidFill>
                  <a:schemeClr val="tx1"/>
                </a:solidFill>
                <a:effectLst>
                  <a:outerShdw blurRad="38100" dist="38100" dir="2700000" algn="tl">
                    <a:srgbClr val="000000">
                      <a:alpha val="43137"/>
                    </a:srgbClr>
                  </a:outerShdw>
                </a:effectLst>
              </a:rPr>
              <a:t>  </a:t>
            </a:r>
            <a:r>
              <a:rPr lang="es-ES" sz="2400" dirty="0" err="1" smtClean="0">
                <a:solidFill>
                  <a:schemeClr val="tx1"/>
                </a:solidFill>
                <a:effectLst>
                  <a:outerShdw blurRad="38100" dist="38100" dir="2700000" algn="tl">
                    <a:srgbClr val="000000">
                      <a:alpha val="43137"/>
                    </a:srgbClr>
                  </a:outerShdw>
                </a:effectLst>
              </a:rPr>
              <a:t>Velimshol</a:t>
            </a:r>
            <a:r>
              <a:rPr lang="es-ES" sz="2400" dirty="0" smtClean="0">
                <a:solidFill>
                  <a:schemeClr val="tx1"/>
                </a:solidFill>
                <a:effectLst>
                  <a:outerShdw blurRad="38100" dist="38100" dir="2700000" algn="tl">
                    <a:srgbClr val="000000">
                      <a:alpha val="43137"/>
                    </a:srgbClr>
                  </a:outerShdw>
                </a:effectLst>
              </a:rPr>
              <a:t> </a:t>
            </a:r>
            <a:r>
              <a:rPr lang="es-ES" sz="2400" dirty="0" err="1" smtClean="0">
                <a:solidFill>
                  <a:schemeClr val="tx1"/>
                </a:solidFill>
                <a:effectLst>
                  <a:outerShdw blurRad="38100" dist="38100" dir="2700000" algn="tl">
                    <a:srgbClr val="000000">
                      <a:alpha val="43137"/>
                    </a:srgbClr>
                  </a:outerShdw>
                </a:effectLst>
              </a:rPr>
              <a:t>bayom</a:t>
            </a:r>
            <a:r>
              <a:rPr lang="es-ES" sz="2400" dirty="0" smtClean="0">
                <a:solidFill>
                  <a:schemeClr val="tx1"/>
                </a:solidFill>
                <a:effectLst>
                  <a:outerShdw blurRad="38100" dist="38100" dir="2700000" algn="tl">
                    <a:srgbClr val="000000">
                      <a:alpha val="43137"/>
                    </a:srgbClr>
                  </a:outerShdw>
                </a:effectLst>
              </a:rPr>
              <a:t> </a:t>
            </a:r>
            <a:r>
              <a:rPr lang="es-ES" sz="2400" dirty="0" err="1" smtClean="0">
                <a:solidFill>
                  <a:schemeClr val="tx1"/>
                </a:solidFill>
                <a:effectLst>
                  <a:outerShdw blurRad="38100" dist="38100" dir="2700000" algn="tl">
                    <a:srgbClr val="000000">
                      <a:alpha val="43137"/>
                    </a:srgbClr>
                  </a:outerShdw>
                </a:effectLst>
              </a:rPr>
              <a:t>uvalaylah</a:t>
            </a:r>
            <a:r>
              <a:rPr lang="es-ES" sz="2400" dirty="0" smtClean="0">
                <a:solidFill>
                  <a:schemeClr val="tx1"/>
                </a:solidFill>
                <a:effectLst>
                  <a:outerShdw blurRad="38100" dist="38100" dir="2700000" algn="tl">
                    <a:srgbClr val="000000">
                      <a:alpha val="43137"/>
                    </a:srgbClr>
                  </a:outerShdw>
                </a:effectLst>
              </a:rPr>
              <a:t> </a:t>
            </a:r>
            <a:r>
              <a:rPr lang="es-ES" sz="2400" dirty="0" err="1" smtClean="0">
                <a:solidFill>
                  <a:schemeClr val="tx1"/>
                </a:solidFill>
                <a:effectLst>
                  <a:outerShdw blurRad="38100" dist="38100" dir="2700000" algn="tl">
                    <a:srgbClr val="000000">
                      <a:alpha val="43137"/>
                    </a:srgbClr>
                  </a:outerShdw>
                </a:effectLst>
              </a:rPr>
              <a:t>ulehavdil</a:t>
            </a:r>
            <a:r>
              <a:rPr lang="es-ES" sz="2400" dirty="0" smtClean="0">
                <a:solidFill>
                  <a:schemeClr val="tx1"/>
                </a:solidFill>
                <a:effectLst>
                  <a:outerShdw blurRad="38100" dist="38100" dir="2700000" algn="tl">
                    <a:srgbClr val="000000">
                      <a:alpha val="43137"/>
                    </a:srgbClr>
                  </a:outerShdw>
                </a:effectLst>
              </a:rPr>
              <a:t> </a:t>
            </a:r>
            <a:r>
              <a:rPr lang="es-ES" sz="2400" dirty="0" err="1" smtClean="0">
                <a:solidFill>
                  <a:schemeClr val="tx1"/>
                </a:solidFill>
                <a:effectLst>
                  <a:outerShdw blurRad="38100" dist="38100" dir="2700000" algn="tl">
                    <a:srgbClr val="000000">
                      <a:alpha val="43137"/>
                    </a:srgbClr>
                  </a:outerShdw>
                </a:effectLst>
              </a:rPr>
              <a:t>beyn</a:t>
            </a:r>
            <a:r>
              <a:rPr lang="es-ES" sz="2400" dirty="0" smtClean="0">
                <a:solidFill>
                  <a:schemeClr val="tx1"/>
                </a:solidFill>
                <a:effectLst>
                  <a:outerShdw blurRad="38100" dist="38100" dir="2700000" algn="tl">
                    <a:srgbClr val="000000">
                      <a:alpha val="43137"/>
                    </a:srgbClr>
                  </a:outerShdw>
                </a:effectLst>
              </a:rPr>
              <a:t> </a:t>
            </a:r>
            <a:r>
              <a:rPr lang="es-ES" sz="2400" dirty="0" err="1" smtClean="0">
                <a:solidFill>
                  <a:schemeClr val="tx1"/>
                </a:solidFill>
                <a:effectLst>
                  <a:outerShdw blurRad="38100" dist="38100" dir="2700000" algn="tl">
                    <a:srgbClr val="000000">
                      <a:alpha val="43137"/>
                    </a:srgbClr>
                  </a:outerShdw>
                </a:effectLst>
              </a:rPr>
              <a:t>ha'or</a:t>
            </a:r>
            <a:r>
              <a:rPr lang="es-ES" sz="2400" dirty="0" smtClean="0">
                <a:solidFill>
                  <a:schemeClr val="tx1"/>
                </a:solidFill>
                <a:effectLst>
                  <a:outerShdw blurRad="38100" dist="38100" dir="2700000" algn="tl">
                    <a:srgbClr val="000000">
                      <a:alpha val="43137"/>
                    </a:srgbClr>
                  </a:outerShdw>
                </a:effectLst>
              </a:rPr>
              <a:t> </a:t>
            </a:r>
            <a:r>
              <a:rPr lang="es-ES" sz="2400" dirty="0" err="1" smtClean="0">
                <a:solidFill>
                  <a:schemeClr val="tx1"/>
                </a:solidFill>
                <a:effectLst>
                  <a:outerShdw blurRad="38100" dist="38100" dir="2700000" algn="tl">
                    <a:srgbClr val="000000">
                      <a:alpha val="43137"/>
                    </a:srgbClr>
                  </a:outerShdw>
                </a:effectLst>
              </a:rPr>
              <a:t>uveyn</a:t>
            </a:r>
            <a:r>
              <a:rPr lang="es-ES" sz="2400" dirty="0" smtClean="0">
                <a:solidFill>
                  <a:schemeClr val="tx1"/>
                </a:solidFill>
                <a:effectLst>
                  <a:outerShdw blurRad="38100" dist="38100" dir="2700000" algn="tl">
                    <a:srgbClr val="000000">
                      <a:alpha val="43137"/>
                    </a:srgbClr>
                  </a:outerShdw>
                </a:effectLst>
              </a:rPr>
              <a:t> </a:t>
            </a:r>
            <a:r>
              <a:rPr lang="es-ES" sz="2400" dirty="0" err="1" smtClean="0">
                <a:solidFill>
                  <a:schemeClr val="tx1"/>
                </a:solidFill>
                <a:effectLst>
                  <a:outerShdw blurRad="38100" dist="38100" dir="2700000" algn="tl">
                    <a:srgbClr val="000000">
                      <a:alpha val="43137"/>
                    </a:srgbClr>
                  </a:outerShdw>
                </a:effectLst>
              </a:rPr>
              <a:t>hajoshej</a:t>
            </a:r>
            <a:r>
              <a:rPr lang="es-ES" sz="2400" dirty="0" smtClean="0">
                <a:solidFill>
                  <a:schemeClr val="tx1"/>
                </a:solidFill>
                <a:effectLst>
                  <a:outerShdw blurRad="38100" dist="38100" dir="2700000" algn="tl">
                    <a:srgbClr val="000000">
                      <a:alpha val="43137"/>
                    </a:srgbClr>
                  </a:outerShdw>
                </a:effectLst>
              </a:rPr>
              <a:t> </a:t>
            </a:r>
            <a:r>
              <a:rPr lang="es-ES" sz="2400" dirty="0" err="1" smtClean="0">
                <a:solidFill>
                  <a:schemeClr val="tx1"/>
                </a:solidFill>
                <a:effectLst>
                  <a:outerShdw blurRad="38100" dist="38100" dir="2700000" algn="tl">
                    <a:srgbClr val="000000">
                      <a:alpha val="43137"/>
                    </a:srgbClr>
                  </a:outerShdw>
                </a:effectLst>
              </a:rPr>
              <a:t>vayar</a:t>
            </a:r>
            <a:r>
              <a:rPr lang="es-ES" sz="2400" dirty="0" smtClean="0">
                <a:solidFill>
                  <a:schemeClr val="tx1"/>
                </a:solidFill>
                <a:effectLst>
                  <a:outerShdw blurRad="38100" dist="38100" dir="2700000" algn="tl">
                    <a:srgbClr val="000000">
                      <a:alpha val="43137"/>
                    </a:srgbClr>
                  </a:outerShdw>
                </a:effectLst>
              </a:rPr>
              <a:t> Elohim ki-tov. </a:t>
            </a:r>
            <a:endParaRPr lang="es-ES" sz="2400" dirty="0" smtClean="0">
              <a:solidFill>
                <a:schemeClr val="tx1"/>
              </a:solidFill>
              <a:effectLst>
                <a:outerShdw blurRad="38100" dist="38100" dir="2700000" algn="tl">
                  <a:srgbClr val="000000">
                    <a:alpha val="43137"/>
                  </a:srgbClr>
                </a:outerShdw>
              </a:effectLst>
            </a:endParaRPr>
          </a:p>
          <a:p>
            <a:r>
              <a:rPr lang="es-ES" sz="2400" dirty="0" smtClean="0">
                <a:solidFill>
                  <a:schemeClr val="tx1"/>
                </a:solidFill>
                <a:effectLst>
                  <a:outerShdw blurRad="38100" dist="38100" dir="2700000" algn="tl">
                    <a:srgbClr val="000000">
                      <a:alpha val="43137"/>
                    </a:srgbClr>
                  </a:outerShdw>
                </a:effectLst>
              </a:rPr>
              <a:t>y </a:t>
            </a:r>
            <a:r>
              <a:rPr lang="es-ES" sz="2400" dirty="0" smtClean="0">
                <a:solidFill>
                  <a:schemeClr val="tx1"/>
                </a:solidFill>
                <a:effectLst>
                  <a:outerShdw blurRad="38100" dist="38100" dir="2700000" algn="tl">
                    <a:srgbClr val="000000">
                      <a:alpha val="43137"/>
                    </a:srgbClr>
                  </a:outerShdw>
                </a:effectLst>
              </a:rPr>
              <a:t>para señorear en el día y en la noche, y para apartar la luz de la oscuridad; y vio Dios que era bueno.</a:t>
            </a:r>
            <a:endParaRPr sz="2400" i="1" dirty="0" smtClean="0">
              <a:solidFill>
                <a:schemeClr val="tx1"/>
              </a:solidFill>
              <a:effectLst>
                <a:outerShdw blurRad="38100" dist="38100" dir="2700000" algn="tl">
                  <a:srgbClr val="000000">
                    <a:alpha val="43137"/>
                  </a:srgbClr>
                </a:outerShdw>
              </a:effectLst>
              <a:latin typeface="Calibri"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pic>
        <p:nvPicPr>
          <p:cNvPr id="102402" name="Picture 2" descr="http://photos1.blogger.com/blogger/2586/1667/1600/sol%20y%20luna%201.jpg"/>
          <p:cNvPicPr>
            <a:picLocks noChangeAspect="1" noChangeArrowheads="1"/>
          </p:cNvPicPr>
          <p:nvPr/>
        </p:nvPicPr>
        <p:blipFill>
          <a:blip r:embed="rId4" cstate="print"/>
          <a:srcRect/>
          <a:stretch>
            <a:fillRect/>
          </a:stretch>
        </p:blipFill>
        <p:spPr bwMode="auto">
          <a:xfrm>
            <a:off x="3505200" y="1600200"/>
            <a:ext cx="5241341" cy="3936583"/>
          </a:xfrm>
          <a:prstGeom prst="rect">
            <a:avLst/>
          </a:prstGeom>
          <a:noFill/>
        </p:spPr>
      </p:pic>
      <p:sp>
        <p:nvSpPr>
          <p:cNvPr id="3077" name="Content Placeholder 2"/>
          <p:cNvSpPr txBox="1">
            <a:spLocks noGrp="1"/>
          </p:cNvSpPr>
          <p:nvPr>
            <p:ph idx="1"/>
          </p:nvPr>
        </p:nvSpPr>
        <p:spPr>
          <a:xfrm>
            <a:off x="838200" y="1600200"/>
            <a:ext cx="2438400" cy="4800600"/>
          </a:xfrm>
        </p:spPr>
        <p:txBody>
          <a:bodyPr/>
          <a:lstStyle/>
          <a:p>
            <a:r>
              <a:rPr lang="es-ES" sz="2400" b="1" dirty="0" smtClean="0">
                <a:solidFill>
                  <a:schemeClr val="tx1"/>
                </a:solidFill>
                <a:effectLst>
                  <a:outerShdw blurRad="38100" dist="38100" dir="2700000" algn="tl">
                    <a:srgbClr val="000000">
                      <a:alpha val="43137"/>
                    </a:srgbClr>
                  </a:outerShdw>
                </a:effectLst>
                <a:hlinkClick r:id="rId5"/>
              </a:rPr>
              <a:t>1:19</a:t>
            </a:r>
            <a:r>
              <a:rPr lang="es-ES" sz="2400" b="1" dirty="0" smtClean="0">
                <a:solidFill>
                  <a:schemeClr val="tx1"/>
                </a:solidFill>
                <a:effectLst>
                  <a:outerShdw blurRad="38100" dist="38100" dir="2700000" algn="tl">
                    <a:srgbClr val="000000">
                      <a:alpha val="43137"/>
                    </a:srgbClr>
                  </a:outerShdw>
                </a:effectLst>
              </a:rPr>
              <a:t> </a:t>
            </a:r>
            <a:r>
              <a:rPr lang="es-ES" sz="2400" b="1" dirty="0" smtClean="0">
                <a:solidFill>
                  <a:schemeClr val="tx1"/>
                </a:solidFill>
                <a:effectLst>
                  <a:outerShdw blurRad="38100" dist="38100" dir="2700000" algn="tl">
                    <a:srgbClr val="000000">
                      <a:alpha val="43137"/>
                    </a:srgbClr>
                  </a:outerShdw>
                </a:effectLst>
              </a:rPr>
              <a:t> </a:t>
            </a:r>
            <a:r>
              <a:rPr lang="es-ES" sz="2400" b="1" dirty="0" err="1" smtClean="0">
                <a:solidFill>
                  <a:schemeClr val="tx1"/>
                </a:solidFill>
                <a:effectLst>
                  <a:outerShdw blurRad="38100" dist="38100" dir="2700000" algn="tl">
                    <a:srgbClr val="000000">
                      <a:alpha val="43137"/>
                    </a:srgbClr>
                  </a:outerShdw>
                </a:effectLst>
              </a:rPr>
              <a:t>Vayehi-erev</a:t>
            </a:r>
            <a:r>
              <a:rPr lang="es-ES" sz="2400" b="1" dirty="0" smtClean="0">
                <a:solidFill>
                  <a:schemeClr val="tx1"/>
                </a:solidFill>
                <a:effectLst>
                  <a:outerShdw blurRad="38100" dist="38100" dir="2700000" algn="tl">
                    <a:srgbClr val="000000">
                      <a:alpha val="43137"/>
                    </a:srgbClr>
                  </a:outerShdw>
                </a:effectLst>
              </a:rPr>
              <a:t> </a:t>
            </a:r>
            <a:r>
              <a:rPr lang="es-ES" sz="2400" b="1" dirty="0" err="1" smtClean="0">
                <a:solidFill>
                  <a:schemeClr val="tx1"/>
                </a:solidFill>
                <a:effectLst>
                  <a:outerShdw blurRad="38100" dist="38100" dir="2700000" algn="tl">
                    <a:srgbClr val="000000">
                      <a:alpha val="43137"/>
                    </a:srgbClr>
                  </a:outerShdw>
                </a:effectLst>
              </a:rPr>
              <a:t>vayehi-voker</a:t>
            </a:r>
            <a:r>
              <a:rPr lang="es-ES" sz="2400" b="1" dirty="0" smtClean="0">
                <a:solidFill>
                  <a:schemeClr val="tx1"/>
                </a:solidFill>
                <a:effectLst>
                  <a:outerShdw blurRad="38100" dist="38100" dir="2700000" algn="tl">
                    <a:srgbClr val="000000">
                      <a:alpha val="43137"/>
                    </a:srgbClr>
                  </a:outerShdw>
                </a:effectLst>
              </a:rPr>
              <a:t> </a:t>
            </a:r>
            <a:r>
              <a:rPr lang="es-ES" sz="2400" b="1" dirty="0" err="1" smtClean="0">
                <a:solidFill>
                  <a:schemeClr val="tx1"/>
                </a:solidFill>
                <a:effectLst>
                  <a:outerShdw blurRad="38100" dist="38100" dir="2700000" algn="tl">
                    <a:srgbClr val="000000">
                      <a:alpha val="43137"/>
                    </a:srgbClr>
                  </a:outerShdw>
                </a:effectLst>
              </a:rPr>
              <a:t>yom</a:t>
            </a:r>
            <a:r>
              <a:rPr lang="es-ES" sz="2400" b="1" dirty="0" smtClean="0">
                <a:solidFill>
                  <a:schemeClr val="tx1"/>
                </a:solidFill>
                <a:effectLst>
                  <a:outerShdw blurRad="38100" dist="38100" dir="2700000" algn="tl">
                    <a:srgbClr val="000000">
                      <a:alpha val="43137"/>
                    </a:srgbClr>
                  </a:outerShdw>
                </a:effectLst>
              </a:rPr>
              <a:t> </a:t>
            </a:r>
            <a:r>
              <a:rPr lang="es-ES" sz="2400" b="1" dirty="0" err="1" smtClean="0">
                <a:solidFill>
                  <a:schemeClr val="tx1"/>
                </a:solidFill>
                <a:effectLst>
                  <a:outerShdw blurRad="38100" dist="38100" dir="2700000" algn="tl">
                    <a:srgbClr val="000000">
                      <a:alpha val="43137"/>
                    </a:srgbClr>
                  </a:outerShdw>
                </a:effectLst>
              </a:rPr>
              <a:t>revi'i</a:t>
            </a:r>
            <a:r>
              <a:rPr lang="es-ES" sz="2400" b="1" dirty="0" smtClean="0">
                <a:solidFill>
                  <a:schemeClr val="tx1"/>
                </a:solidFill>
                <a:effectLst>
                  <a:outerShdw blurRad="38100" dist="38100" dir="2700000" algn="tl">
                    <a:srgbClr val="000000">
                      <a:alpha val="43137"/>
                    </a:srgbClr>
                  </a:outerShdw>
                </a:effectLst>
              </a:rPr>
              <a:t>. </a:t>
            </a:r>
            <a:endParaRPr lang="es-ES" sz="2400" b="1" dirty="0" smtClean="0">
              <a:solidFill>
                <a:schemeClr val="tx1"/>
              </a:solidFill>
              <a:effectLst>
                <a:outerShdw blurRad="38100" dist="38100" dir="2700000" algn="tl">
                  <a:srgbClr val="000000">
                    <a:alpha val="43137"/>
                  </a:srgbClr>
                </a:outerShdw>
              </a:effectLst>
            </a:endParaRPr>
          </a:p>
          <a:p>
            <a:r>
              <a:rPr lang="es-ES" sz="2400" b="1" dirty="0" smtClean="0">
                <a:solidFill>
                  <a:schemeClr val="tx1"/>
                </a:solidFill>
                <a:effectLst>
                  <a:outerShdw blurRad="38100" dist="38100" dir="2700000" algn="tl">
                    <a:srgbClr val="000000">
                      <a:alpha val="43137"/>
                    </a:srgbClr>
                  </a:outerShdw>
                </a:effectLst>
              </a:rPr>
              <a:t>Y </a:t>
            </a:r>
            <a:r>
              <a:rPr lang="es-ES" sz="2400" b="1" dirty="0" smtClean="0">
                <a:solidFill>
                  <a:schemeClr val="tx1"/>
                </a:solidFill>
                <a:effectLst>
                  <a:outerShdw blurRad="38100" dist="38100" dir="2700000" algn="tl">
                    <a:srgbClr val="000000">
                      <a:alpha val="43137"/>
                    </a:srgbClr>
                  </a:outerShdw>
                </a:effectLst>
              </a:rPr>
              <a:t>fue tarde y fue mañana: día cuarto. </a:t>
            </a:r>
            <a:r>
              <a:rPr lang="he-IL" sz="2400" b="1" dirty="0" smtClean="0">
                <a:solidFill>
                  <a:schemeClr val="tx1"/>
                </a:solidFill>
                <a:effectLst>
                  <a:outerShdw blurRad="38100" dist="38100" dir="2700000" algn="tl">
                    <a:srgbClr val="000000">
                      <a:alpha val="43137"/>
                    </a:srgbClr>
                  </a:outerShdw>
                </a:effectLst>
              </a:rPr>
              <a:t>היום רביעי</a:t>
            </a:r>
            <a:endParaRPr sz="2400" b="1" i="1" dirty="0" smtClean="0">
              <a:solidFill>
                <a:schemeClr val="tx1"/>
              </a:solidFill>
              <a:effectLst>
                <a:outerShdw blurRad="38100" dist="38100" dir="2700000" algn="tl">
                  <a:srgbClr val="000000">
                    <a:alpha val="43137"/>
                  </a:srgbClr>
                </a:outerShdw>
              </a:effectLst>
              <a:latin typeface="Calibri"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r>
              <a:rPr lang="es-ES" sz="2400" dirty="0" smtClean="0">
                <a:solidFill>
                  <a:schemeClr val="tx1"/>
                </a:solidFill>
              </a:rPr>
              <a:t>Se supone de acuerdo al Judaísmo que vivimos en el año 5776 (2015-2016).</a:t>
            </a:r>
          </a:p>
          <a:p>
            <a:r>
              <a:rPr lang="es-ES" sz="2400" i="1" dirty="0" smtClean="0">
                <a:solidFill>
                  <a:schemeClr val="tx1"/>
                </a:solidFill>
                <a:latin typeface="Calibri" pitchFamily="34" charset="0"/>
              </a:rPr>
              <a:t>Realmente  han transcurrido 5776 años desde la Creación del Planeta Tierra, o que pudo ocurrir antes?</a:t>
            </a:r>
          </a:p>
          <a:p>
            <a:r>
              <a:rPr lang="es-ES" sz="2400" i="1" dirty="0" smtClean="0">
                <a:solidFill>
                  <a:schemeClr val="tx1"/>
                </a:solidFill>
                <a:latin typeface="Calibri" pitchFamily="34" charset="0"/>
              </a:rPr>
              <a:t>Que es lo que debemos entender de las narraciones de la Toráh, en general?</a:t>
            </a:r>
          </a:p>
          <a:p>
            <a:r>
              <a:rPr lang="es-ES" sz="2400" i="1" dirty="0" smtClean="0">
                <a:solidFill>
                  <a:schemeClr val="tx1"/>
                </a:solidFill>
                <a:latin typeface="Calibri" pitchFamily="34" charset="0"/>
              </a:rPr>
              <a:t>La Toráh está inmersa en situaciones que abordan diferentes tópicos, religiosos, espirituales, poéticos, tangencialmente científicos, pero no es un libro de ciencia del todo, ni tampoco hay que tomarlo como una secuencia histórica literal de los hechos narrados.</a:t>
            </a:r>
            <a:endParaRPr sz="2400" i="1" dirty="0" smtClean="0">
              <a:solidFill>
                <a:schemeClr val="tx1"/>
              </a:solidFill>
              <a:latin typeface="Calibri"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r>
              <a:rPr lang="es-ES" sz="2400" b="1" dirty="0" smtClean="0">
                <a:solidFill>
                  <a:schemeClr val="tx1"/>
                </a:solidFill>
              </a:rPr>
              <a:t>La Toráh, en su infinita sabiduría, busca mostrarnos la grandeza de la Creación de Dios.</a:t>
            </a:r>
          </a:p>
          <a:p>
            <a:r>
              <a:rPr lang="es-ES" sz="2400" b="1" i="1" dirty="0" smtClean="0">
                <a:solidFill>
                  <a:schemeClr val="tx1"/>
                </a:solidFill>
                <a:effectLst>
                  <a:outerShdw blurRad="38100" dist="38100" dir="2700000" algn="tl">
                    <a:srgbClr val="000000">
                      <a:alpha val="43137"/>
                    </a:srgbClr>
                  </a:outerShdw>
                </a:effectLst>
                <a:latin typeface="Calibri" pitchFamily="34" charset="0"/>
              </a:rPr>
              <a:t>Al comenzar a leer sobre </a:t>
            </a:r>
            <a:r>
              <a:rPr lang="es-ES" sz="2400" b="1" i="1" dirty="0" smtClean="0">
                <a:solidFill>
                  <a:schemeClr val="tx1"/>
                </a:solidFill>
                <a:effectLst>
                  <a:outerShdw blurRad="38100" dist="38100" dir="2700000" algn="tl">
                    <a:srgbClr val="000000">
                      <a:alpha val="43137"/>
                    </a:srgbClr>
                  </a:outerShdw>
                </a:effectLst>
                <a:latin typeface="Calibri" pitchFamily="34" charset="0"/>
              </a:rPr>
              <a:t>la Creación </a:t>
            </a:r>
            <a:r>
              <a:rPr lang="es-ES" sz="2400" b="1" i="1" dirty="0" smtClean="0">
                <a:solidFill>
                  <a:schemeClr val="tx1"/>
                </a:solidFill>
                <a:effectLst>
                  <a:outerShdw blurRad="38100" dist="38100" dir="2700000" algn="tl">
                    <a:srgbClr val="000000">
                      <a:alpha val="43137"/>
                    </a:srgbClr>
                  </a:outerShdw>
                </a:effectLst>
                <a:latin typeface="Calibri" pitchFamily="34" charset="0"/>
              </a:rPr>
              <a:t>vemos que no nos </a:t>
            </a:r>
            <a:r>
              <a:rPr lang="es-ES" sz="2400" b="1" i="1" dirty="0" smtClean="0">
                <a:solidFill>
                  <a:schemeClr val="tx1"/>
                </a:solidFill>
                <a:effectLst>
                  <a:outerShdw blurRad="38100" dist="38100" dir="2700000" algn="tl">
                    <a:srgbClr val="000000">
                      <a:alpha val="43137"/>
                    </a:srgbClr>
                  </a:outerShdw>
                </a:effectLst>
                <a:latin typeface="Calibri" pitchFamily="34" charset="0"/>
              </a:rPr>
              <a:t>presenta un tratado científico frío, </a:t>
            </a:r>
            <a:r>
              <a:rPr lang="es-ES" sz="2400" b="1" i="1" dirty="0" smtClean="0">
                <a:solidFill>
                  <a:schemeClr val="tx1"/>
                </a:solidFill>
                <a:effectLst>
                  <a:outerShdw blurRad="38100" dist="38100" dir="2700000" algn="tl">
                    <a:srgbClr val="000000">
                      <a:alpha val="43137"/>
                    </a:srgbClr>
                  </a:outerShdw>
                </a:effectLst>
                <a:latin typeface="Calibri" pitchFamily="34" charset="0"/>
              </a:rPr>
              <a:t>sino </a:t>
            </a:r>
            <a:r>
              <a:rPr lang="es-ES" sz="2400" b="1" i="1" dirty="0" smtClean="0">
                <a:solidFill>
                  <a:schemeClr val="tx1"/>
                </a:solidFill>
                <a:effectLst>
                  <a:outerShdw blurRad="38100" dist="38100" dir="2700000" algn="tl">
                    <a:srgbClr val="000000">
                      <a:alpha val="43137"/>
                    </a:srgbClr>
                  </a:outerShdw>
                </a:effectLst>
                <a:latin typeface="Calibri" pitchFamily="34" charset="0"/>
              </a:rPr>
              <a:t>un relato </a:t>
            </a:r>
            <a:r>
              <a:rPr lang="es-ES" sz="2400" b="1" i="1" dirty="0" smtClean="0">
                <a:solidFill>
                  <a:schemeClr val="tx1"/>
                </a:solidFill>
                <a:effectLst>
                  <a:outerShdw blurRad="38100" dist="38100" dir="2700000" algn="tl">
                    <a:srgbClr val="000000">
                      <a:alpha val="43137"/>
                    </a:srgbClr>
                  </a:outerShdw>
                </a:effectLst>
                <a:latin typeface="Calibri" pitchFamily="34" charset="0"/>
              </a:rPr>
              <a:t>sublime, </a:t>
            </a:r>
            <a:r>
              <a:rPr lang="es-ES" sz="2400" b="1" i="1" dirty="0" smtClean="0">
                <a:solidFill>
                  <a:schemeClr val="tx1"/>
                </a:solidFill>
                <a:effectLst>
                  <a:outerShdw blurRad="38100" dist="38100" dir="2700000" algn="tl">
                    <a:srgbClr val="000000">
                      <a:alpha val="43137"/>
                    </a:srgbClr>
                  </a:outerShdw>
                </a:effectLst>
                <a:latin typeface="Calibri" pitchFamily="34" charset="0"/>
              </a:rPr>
              <a:t>emocionalmente convincente</a:t>
            </a:r>
            <a:r>
              <a:rPr lang="es-ES" sz="2400" b="1" i="1" dirty="0" smtClean="0">
                <a:solidFill>
                  <a:schemeClr val="tx1"/>
                </a:solidFill>
                <a:effectLst>
                  <a:outerShdw blurRad="38100" dist="38100" dir="2700000" algn="tl">
                    <a:srgbClr val="000000">
                      <a:alpha val="43137"/>
                    </a:srgbClr>
                  </a:outerShdw>
                </a:effectLst>
                <a:latin typeface="Calibri" pitchFamily="34" charset="0"/>
              </a:rPr>
              <a:t>.</a:t>
            </a:r>
          </a:p>
          <a:p>
            <a:r>
              <a:rPr lang="es-ES" sz="2400" dirty="0" smtClean="0">
                <a:solidFill>
                  <a:schemeClr val="tx1"/>
                </a:solidFill>
                <a:latin typeface="Calibri" pitchFamily="34" charset="0"/>
              </a:rPr>
              <a:t>Lamentablemente, la idea ha surgido en algunos círculos religiosos que la historia de la creación en el Génesis se debe tomar literalmente - que Dios creó el mundo en seis días de 24 horas. Los defensores de este punto de vista </a:t>
            </a:r>
            <a:r>
              <a:rPr lang="es-ES" sz="2400" dirty="0" smtClean="0">
                <a:solidFill>
                  <a:schemeClr val="tx1"/>
                </a:solidFill>
                <a:latin typeface="Calibri" pitchFamily="34" charset="0"/>
              </a:rPr>
              <a:t>han </a:t>
            </a:r>
            <a:r>
              <a:rPr lang="es-ES" sz="2400" dirty="0" smtClean="0">
                <a:solidFill>
                  <a:schemeClr val="tx1"/>
                </a:solidFill>
                <a:latin typeface="Calibri" pitchFamily="34" charset="0"/>
              </a:rPr>
              <a:t>hecho cálculos basados en los relatos bíblicos y han llegado a la conclusión de que el universo es </a:t>
            </a:r>
            <a:r>
              <a:rPr lang="es-ES" sz="2400" dirty="0" smtClean="0">
                <a:solidFill>
                  <a:schemeClr val="tx1"/>
                </a:solidFill>
                <a:latin typeface="Calibri" pitchFamily="34" charset="0"/>
              </a:rPr>
              <a:t>5776 </a:t>
            </a:r>
            <a:r>
              <a:rPr lang="es-ES" sz="2400" dirty="0" smtClean="0">
                <a:solidFill>
                  <a:schemeClr val="tx1"/>
                </a:solidFill>
                <a:latin typeface="Calibri" pitchFamily="34" charset="0"/>
              </a:rPr>
              <a:t>años más </a:t>
            </a:r>
            <a:r>
              <a:rPr lang="es-ES" sz="2400" dirty="0" smtClean="0">
                <a:solidFill>
                  <a:schemeClr val="tx1"/>
                </a:solidFill>
                <a:latin typeface="Calibri" pitchFamily="34" charset="0"/>
              </a:rPr>
              <a:t>veinticinco días (hoy 25 Tishri 5776).</a:t>
            </a:r>
            <a:endParaRPr sz="2400" dirty="0" smtClean="0">
              <a:solidFill>
                <a:schemeClr val="tx1"/>
              </a:solidFill>
              <a:latin typeface="Calibri"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Content Placeholder 2"/>
          <p:cNvSpPr txBox="1">
            <a:spLocks noGrp="1"/>
          </p:cNvSpPr>
          <p:nvPr>
            <p:ph idx="1"/>
          </p:nvPr>
        </p:nvSpPr>
        <p:spPr>
          <a:xfrm>
            <a:off x="838200" y="1600200"/>
            <a:ext cx="7772400" cy="4800600"/>
          </a:xfrm>
        </p:spPr>
        <p:txBody>
          <a:bodyPr/>
          <a:lstStyle/>
          <a:p>
            <a:r>
              <a:rPr lang="es-ES" sz="2400" dirty="0" smtClean="0">
                <a:latin typeface="Calibri" pitchFamily="34" charset="0"/>
              </a:rPr>
              <a:t>Vamos a considerar algunos puntos de vista de amigos rabinos y sabios judíos.</a:t>
            </a:r>
          </a:p>
          <a:p>
            <a:r>
              <a:rPr lang="es-ES" sz="2400" dirty="0" smtClean="0">
                <a:latin typeface="Calibri" pitchFamily="34" charset="0"/>
              </a:rPr>
              <a:t>Comenta el Rabino Marc Ángel que muchos de ellos han </a:t>
            </a:r>
            <a:r>
              <a:rPr lang="es-ES" sz="2400" dirty="0" smtClean="0">
                <a:latin typeface="Calibri" pitchFamily="34" charset="0"/>
              </a:rPr>
              <a:t>declarado que se trata de una "</a:t>
            </a:r>
            <a:r>
              <a:rPr lang="es-ES" sz="2400" dirty="0" smtClean="0">
                <a:latin typeface="Calibri" pitchFamily="34" charset="0"/>
              </a:rPr>
              <a:t>verdad“ religiosa </a:t>
            </a:r>
            <a:r>
              <a:rPr lang="es-ES" sz="2400" dirty="0" smtClean="0">
                <a:latin typeface="Calibri" pitchFamily="34" charset="0"/>
              </a:rPr>
              <a:t>no </a:t>
            </a:r>
            <a:r>
              <a:rPr lang="es-ES" sz="2400" dirty="0" smtClean="0">
                <a:latin typeface="Calibri" pitchFamily="34" charset="0"/>
              </a:rPr>
              <a:t>negociable. </a:t>
            </a:r>
          </a:p>
          <a:p>
            <a:r>
              <a:rPr lang="es-ES" sz="2400" dirty="0" smtClean="0">
                <a:latin typeface="Calibri" pitchFamily="34" charset="0"/>
              </a:rPr>
              <a:t>Un </a:t>
            </a:r>
            <a:r>
              <a:rPr lang="es-ES" sz="2400" dirty="0" smtClean="0">
                <a:latin typeface="Calibri" pitchFamily="34" charset="0"/>
              </a:rPr>
              <a:t>grupo judío ortodoxo de derecha requiere que los posibles conversos </a:t>
            </a:r>
            <a:r>
              <a:rPr lang="es-ES" sz="2400" dirty="0" smtClean="0">
                <a:latin typeface="Calibri" pitchFamily="34" charset="0"/>
              </a:rPr>
              <a:t>respondan a una </a:t>
            </a:r>
            <a:r>
              <a:rPr lang="es-ES" sz="2400" dirty="0" smtClean="0">
                <a:latin typeface="Calibri" pitchFamily="34" charset="0"/>
              </a:rPr>
              <a:t>pregunta sobre "la opinión de la Torá sobre la edad del universo". </a:t>
            </a:r>
            <a:endParaRPr lang="es-ES" sz="2400" dirty="0" smtClean="0">
              <a:latin typeface="Calibri" pitchFamily="34" charset="0"/>
            </a:endParaRPr>
          </a:p>
          <a:p>
            <a:r>
              <a:rPr lang="es-ES" sz="2400" dirty="0" smtClean="0">
                <a:latin typeface="Calibri" pitchFamily="34" charset="0"/>
              </a:rPr>
              <a:t>Un </a:t>
            </a:r>
            <a:r>
              <a:rPr lang="es-ES" sz="2400" dirty="0" smtClean="0">
                <a:latin typeface="Calibri" pitchFamily="34" charset="0"/>
              </a:rPr>
              <a:t>"sabio" </a:t>
            </a:r>
            <a:r>
              <a:rPr lang="es-ES" sz="2400" dirty="0" smtClean="0">
                <a:latin typeface="Calibri" pitchFamily="34" charset="0"/>
              </a:rPr>
              <a:t>anciano </a:t>
            </a:r>
            <a:r>
              <a:rPr lang="es-ES" sz="2400" dirty="0" smtClean="0">
                <a:latin typeface="Calibri" pitchFamily="34" charset="0"/>
              </a:rPr>
              <a:t>en Israel fue citado como </a:t>
            </a:r>
            <a:r>
              <a:rPr lang="es-ES" sz="2400" dirty="0" smtClean="0">
                <a:latin typeface="Calibri" pitchFamily="34" charset="0"/>
              </a:rPr>
              <a:t>invalidando ritos </a:t>
            </a:r>
            <a:r>
              <a:rPr lang="es-ES" sz="2400" dirty="0" smtClean="0">
                <a:latin typeface="Calibri" pitchFamily="34" charset="0"/>
              </a:rPr>
              <a:t>religiosos realizadas por rabinos ortodoxos que creen que el universo es mayor que </a:t>
            </a:r>
            <a:r>
              <a:rPr lang="es-ES" sz="2400" dirty="0" smtClean="0">
                <a:latin typeface="Calibri" pitchFamily="34" charset="0"/>
              </a:rPr>
              <a:t>5776 </a:t>
            </a:r>
            <a:r>
              <a:rPr lang="es-ES" sz="2400" dirty="0" smtClean="0">
                <a:latin typeface="Calibri" pitchFamily="34" charset="0"/>
              </a:rPr>
              <a:t>años. </a:t>
            </a:r>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Content Placeholder 2"/>
          <p:cNvSpPr txBox="1">
            <a:spLocks noGrp="1"/>
          </p:cNvSpPr>
          <p:nvPr>
            <p:ph idx="1"/>
          </p:nvPr>
        </p:nvSpPr>
        <p:spPr>
          <a:xfrm>
            <a:off x="838200" y="1600200"/>
            <a:ext cx="7772400" cy="4800600"/>
          </a:xfrm>
        </p:spPr>
        <p:txBody>
          <a:bodyPr/>
          <a:lstStyle/>
          <a:p>
            <a:r>
              <a:rPr lang="es-ES" sz="2400" dirty="0" smtClean="0">
                <a:latin typeface="Calibri" pitchFamily="34" charset="0"/>
              </a:rPr>
              <a:t>Un </a:t>
            </a:r>
            <a:r>
              <a:rPr lang="es-ES" sz="2400" dirty="0" smtClean="0">
                <a:latin typeface="Calibri" pitchFamily="34" charset="0"/>
              </a:rPr>
              <a:t>número de rabinos y maestros insisten en que los dinosaurios nunca existieron, ya que los científicos afirman que los dinosaurios vivieron hace millones de años - una imposibilidad evidente si el universo está a sólo </a:t>
            </a:r>
            <a:r>
              <a:rPr lang="es-ES" sz="2400" dirty="0" smtClean="0">
                <a:latin typeface="Calibri" pitchFamily="34" charset="0"/>
              </a:rPr>
              <a:t>5.776 </a:t>
            </a:r>
            <a:r>
              <a:rPr lang="es-ES" sz="2400" dirty="0" smtClean="0">
                <a:latin typeface="Calibri" pitchFamily="34" charset="0"/>
              </a:rPr>
              <a:t>años de antigüedad</a:t>
            </a:r>
            <a:r>
              <a:rPr lang="es-ES" sz="2400" dirty="0" smtClean="0">
                <a:latin typeface="Calibri" pitchFamily="34" charset="0"/>
              </a:rPr>
              <a:t>.</a:t>
            </a:r>
          </a:p>
          <a:p>
            <a:r>
              <a:rPr lang="es-ES" sz="2400" dirty="0" smtClean="0">
                <a:latin typeface="Calibri" pitchFamily="34" charset="0"/>
              </a:rPr>
              <a:t>El punto de </a:t>
            </a:r>
            <a:r>
              <a:rPr lang="es-ES" sz="2400" dirty="0" smtClean="0">
                <a:latin typeface="Calibri" pitchFamily="34" charset="0"/>
              </a:rPr>
              <a:t>vista "fundamentalista" no sólo es científicamente incorrecto, pero es intelectualmente deficiente en sus propios términos. </a:t>
            </a:r>
            <a:endParaRPr lang="es-ES" sz="2400" dirty="0" smtClean="0">
              <a:latin typeface="Calibri" pitchFamily="34" charset="0"/>
            </a:endParaRPr>
          </a:p>
          <a:p>
            <a:r>
              <a:rPr lang="es-ES" sz="2400" dirty="0" smtClean="0">
                <a:latin typeface="Calibri" pitchFamily="34" charset="0"/>
              </a:rPr>
              <a:t>Por qué opinan nuestros rabinos modernos sobre esta </a:t>
            </a:r>
            <a:r>
              <a:rPr lang="es-ES" sz="2400" dirty="0" smtClean="0">
                <a:latin typeface="Calibri" pitchFamily="34" charset="0"/>
              </a:rPr>
              <a:t>Incongruencia?</a:t>
            </a:r>
            <a:r>
              <a:rPr lang="es-ES" sz="2400" dirty="0" smtClean="0">
                <a:latin typeface="Calibri" pitchFamily="34" charset="0"/>
              </a:rPr>
              <a:t> </a:t>
            </a:r>
          </a:p>
          <a:p>
            <a:r>
              <a:rPr lang="es-ES" sz="2400" dirty="0" smtClean="0">
                <a:latin typeface="Calibri" pitchFamily="34" charset="0"/>
              </a:rPr>
              <a:t>Cuándo fueron creadas las luminarias para que nos sirvieran de “señales”? – vs. 1:19</a:t>
            </a:r>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Content Placeholder 2"/>
          <p:cNvSpPr txBox="1">
            <a:spLocks noGrp="1"/>
          </p:cNvSpPr>
          <p:nvPr>
            <p:ph idx="1"/>
          </p:nvPr>
        </p:nvSpPr>
        <p:spPr>
          <a:xfrm>
            <a:off x="838200" y="1600200"/>
            <a:ext cx="7772400" cy="4800600"/>
          </a:xfrm>
        </p:spPr>
        <p:txBody>
          <a:bodyPr/>
          <a:lstStyle/>
          <a:p>
            <a:r>
              <a:rPr lang="es-ES" sz="2400" dirty="0" smtClean="0">
                <a:latin typeface="Calibri" pitchFamily="34" charset="0"/>
              </a:rPr>
              <a:t>Dado </a:t>
            </a:r>
            <a:r>
              <a:rPr lang="es-ES" sz="2400" dirty="0" smtClean="0">
                <a:latin typeface="Calibri" pitchFamily="34" charset="0"/>
              </a:rPr>
              <a:t>que el sol no fue creado hasta el cuarto día, ¿cómo podría haber </a:t>
            </a:r>
            <a:r>
              <a:rPr lang="es-ES" sz="2400" dirty="0" smtClean="0">
                <a:latin typeface="Calibri" pitchFamily="34" charset="0"/>
              </a:rPr>
              <a:t>ocurrido la puesta </a:t>
            </a:r>
            <a:r>
              <a:rPr lang="es-ES" sz="2400" dirty="0" smtClean="0">
                <a:latin typeface="Calibri" pitchFamily="34" charset="0"/>
              </a:rPr>
              <a:t>de sol y la salida del sol en los primeros tres días? </a:t>
            </a:r>
            <a:endParaRPr lang="es-ES" sz="2400" dirty="0" smtClean="0">
              <a:latin typeface="Calibri" pitchFamily="34" charset="0"/>
            </a:endParaRPr>
          </a:p>
          <a:p>
            <a:r>
              <a:rPr lang="es-ES" sz="2400" dirty="0" smtClean="0">
                <a:latin typeface="Calibri" pitchFamily="34" charset="0"/>
              </a:rPr>
              <a:t>¿</a:t>
            </a:r>
            <a:r>
              <a:rPr lang="es-ES" sz="2400" dirty="0" smtClean="0">
                <a:latin typeface="Calibri" pitchFamily="34" charset="0"/>
              </a:rPr>
              <a:t>Qué podría haber significado la Torá por las palabras "noche" y "mañana" en un universo que no tenía sol, la luna o las estrellas? </a:t>
            </a:r>
            <a:endParaRPr lang="es-ES" sz="2400" dirty="0" smtClean="0">
              <a:latin typeface="Calibri" pitchFamily="34" charset="0"/>
            </a:endParaRPr>
          </a:p>
          <a:p>
            <a:r>
              <a:rPr lang="es-ES" sz="2400" dirty="0" smtClean="0">
                <a:latin typeface="Calibri" pitchFamily="34" charset="0"/>
              </a:rPr>
              <a:t>Por </a:t>
            </a:r>
            <a:r>
              <a:rPr lang="es-ES" sz="2400" dirty="0" smtClean="0">
                <a:latin typeface="Calibri" pitchFamily="34" charset="0"/>
              </a:rPr>
              <a:t>otra parte, ¿por qué los "fundamentalistas" se sienten obligados a defender una posición que está en clara contradicción con las conclusiones inequívocas de la investigación </a:t>
            </a:r>
            <a:r>
              <a:rPr lang="es-ES" sz="2400" dirty="0" smtClean="0">
                <a:latin typeface="Calibri" pitchFamily="34" charset="0"/>
              </a:rPr>
              <a:t>científica?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pic>
        <p:nvPicPr>
          <p:cNvPr id="106498" name="Picture 2" descr="https://upload.wikimedia.org/wikipedia/commons/a/ab/Palais_de_la_Decouverte_Tyrannosaurus_rex_p1050042.jpg"/>
          <p:cNvPicPr>
            <a:picLocks noChangeAspect="1" noChangeArrowheads="1"/>
          </p:cNvPicPr>
          <p:nvPr/>
        </p:nvPicPr>
        <p:blipFill>
          <a:blip r:embed="rId4" cstate="print"/>
          <a:srcRect/>
          <a:stretch>
            <a:fillRect/>
          </a:stretch>
        </p:blipFill>
        <p:spPr bwMode="auto">
          <a:xfrm>
            <a:off x="5715000" y="2438400"/>
            <a:ext cx="3299381" cy="2133600"/>
          </a:xfrm>
          <a:prstGeom prst="rect">
            <a:avLst/>
          </a:prstGeom>
          <a:noFill/>
        </p:spPr>
      </p:pic>
      <p:sp>
        <p:nvSpPr>
          <p:cNvPr id="4101" name="Content Placeholder 2"/>
          <p:cNvSpPr txBox="1">
            <a:spLocks noGrp="1"/>
          </p:cNvSpPr>
          <p:nvPr>
            <p:ph idx="1"/>
          </p:nvPr>
        </p:nvSpPr>
        <p:spPr>
          <a:xfrm>
            <a:off x="838200" y="1600200"/>
            <a:ext cx="5181600" cy="4800600"/>
          </a:xfrm>
        </p:spPr>
        <p:txBody>
          <a:bodyPr/>
          <a:lstStyle/>
          <a:p>
            <a:r>
              <a:rPr lang="es-ES" sz="2400" dirty="0" smtClean="0">
                <a:latin typeface="Calibri" pitchFamily="34" charset="0"/>
              </a:rPr>
              <a:t>Maimónides </a:t>
            </a:r>
            <a:r>
              <a:rPr lang="es-ES" sz="2400" dirty="0" smtClean="0">
                <a:latin typeface="Calibri" pitchFamily="34" charset="0"/>
              </a:rPr>
              <a:t>enseña, con razón, que la Torá y la Naturaleza (</a:t>
            </a:r>
            <a:r>
              <a:rPr lang="es-ES" sz="2400" dirty="0" smtClean="0">
                <a:latin typeface="Calibri" pitchFamily="34" charset="0"/>
              </a:rPr>
              <a:t>gobernada </a:t>
            </a:r>
            <a:r>
              <a:rPr lang="es-ES" sz="2400" dirty="0" smtClean="0">
                <a:latin typeface="Calibri" pitchFamily="34" charset="0"/>
              </a:rPr>
              <a:t>por leyes científicamente verificables) fueron </a:t>
            </a:r>
            <a:r>
              <a:rPr lang="es-ES" sz="2400" dirty="0" smtClean="0">
                <a:latin typeface="Calibri" pitchFamily="34" charset="0"/>
              </a:rPr>
              <a:t>creadas </a:t>
            </a:r>
            <a:r>
              <a:rPr lang="es-ES" sz="2400" dirty="0" smtClean="0">
                <a:latin typeface="Calibri" pitchFamily="34" charset="0"/>
              </a:rPr>
              <a:t>por el mismo autor - y no pueden estar en conflicto básico entre sí. </a:t>
            </a:r>
            <a:endParaRPr lang="es-ES" sz="2400" dirty="0" smtClean="0">
              <a:latin typeface="Calibri" pitchFamily="34" charset="0"/>
            </a:endParaRPr>
          </a:p>
          <a:p>
            <a:r>
              <a:rPr lang="es-ES" sz="2400" dirty="0" smtClean="0">
                <a:latin typeface="Calibri" pitchFamily="34" charset="0"/>
              </a:rPr>
              <a:t>Los </a:t>
            </a:r>
            <a:r>
              <a:rPr lang="es-ES" sz="2400" dirty="0" smtClean="0">
                <a:latin typeface="Calibri" pitchFamily="34" charset="0"/>
              </a:rPr>
              <a:t>científicos han fechado el universo en </a:t>
            </a:r>
            <a:r>
              <a:rPr lang="es-ES" sz="2400" dirty="0" smtClean="0">
                <a:latin typeface="Calibri" pitchFamily="34" charset="0"/>
              </a:rPr>
              <a:t>aproximadamente </a:t>
            </a:r>
            <a:r>
              <a:rPr lang="es-ES" sz="2400" dirty="0" smtClean="0">
                <a:latin typeface="Calibri" pitchFamily="34" charset="0"/>
              </a:rPr>
              <a:t>15 millones de años. </a:t>
            </a:r>
            <a:endParaRPr lang="es-ES" sz="2400" dirty="0" smtClean="0">
              <a:latin typeface="Calibri" pitchFamily="34" charset="0"/>
            </a:endParaRPr>
          </a:p>
          <a:p>
            <a:r>
              <a:rPr lang="es-ES" sz="2400" dirty="0" smtClean="0">
                <a:latin typeface="Calibri" pitchFamily="34" charset="0"/>
              </a:rPr>
              <a:t>Han </a:t>
            </a:r>
            <a:r>
              <a:rPr lang="es-ES" sz="2400" dirty="0" smtClean="0">
                <a:latin typeface="Calibri" pitchFamily="34" charset="0"/>
              </a:rPr>
              <a:t>descubierto y fechado fósiles de dinosaurios que se remontan a muchos millones de años. </a:t>
            </a:r>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pic>
        <p:nvPicPr>
          <p:cNvPr id="104450" name="Picture 2" descr="http://cdn.timesofisrael.com/uploads/2012/10/F080419NS01.jpg"/>
          <p:cNvPicPr>
            <a:picLocks noChangeAspect="1" noChangeArrowheads="1"/>
          </p:cNvPicPr>
          <p:nvPr/>
        </p:nvPicPr>
        <p:blipFill>
          <a:blip r:embed="rId4" cstate="print"/>
          <a:srcRect/>
          <a:stretch>
            <a:fillRect/>
          </a:stretch>
        </p:blipFill>
        <p:spPr bwMode="auto">
          <a:xfrm>
            <a:off x="5562600" y="2743200"/>
            <a:ext cx="3426633" cy="2286000"/>
          </a:xfrm>
          <a:prstGeom prst="rect">
            <a:avLst/>
          </a:prstGeom>
          <a:noFill/>
        </p:spPr>
      </p:pic>
      <p:sp>
        <p:nvSpPr>
          <p:cNvPr id="4101" name="Content Placeholder 2"/>
          <p:cNvSpPr txBox="1">
            <a:spLocks noGrp="1"/>
          </p:cNvSpPr>
          <p:nvPr>
            <p:ph idx="1"/>
          </p:nvPr>
        </p:nvSpPr>
        <p:spPr>
          <a:xfrm>
            <a:off x="838200" y="1600200"/>
            <a:ext cx="4648200" cy="4800600"/>
          </a:xfrm>
        </p:spPr>
        <p:txBody>
          <a:bodyPr/>
          <a:lstStyle/>
          <a:p>
            <a:r>
              <a:rPr lang="es-ES" sz="2400" dirty="0" smtClean="0">
                <a:latin typeface="Calibri" pitchFamily="34" charset="0"/>
              </a:rPr>
              <a:t>Si </a:t>
            </a:r>
            <a:r>
              <a:rPr lang="es-ES" sz="2400" dirty="0" smtClean="0">
                <a:latin typeface="Calibri" pitchFamily="34" charset="0"/>
              </a:rPr>
              <a:t>estos son de hecho </a:t>
            </a:r>
            <a:r>
              <a:rPr lang="es-ES" sz="2400" dirty="0" smtClean="0">
                <a:latin typeface="Calibri" pitchFamily="34" charset="0"/>
              </a:rPr>
              <a:t>hechos establecidos </a:t>
            </a:r>
            <a:r>
              <a:rPr lang="es-ES" sz="2400" dirty="0" smtClean="0">
                <a:latin typeface="Calibri" pitchFamily="34" charset="0"/>
              </a:rPr>
              <a:t>(y lo son), entonces ¿por qué </a:t>
            </a:r>
            <a:r>
              <a:rPr lang="es-ES" sz="2400" dirty="0" smtClean="0">
                <a:latin typeface="Calibri" pitchFamily="34" charset="0"/>
              </a:rPr>
              <a:t>los "fundamentalistas</a:t>
            </a:r>
            <a:r>
              <a:rPr lang="es-ES" sz="2400" dirty="0" smtClean="0">
                <a:latin typeface="Calibri" pitchFamily="34" charset="0"/>
              </a:rPr>
              <a:t>" </a:t>
            </a:r>
            <a:r>
              <a:rPr lang="es-ES" sz="2400" dirty="0" smtClean="0">
                <a:latin typeface="Calibri" pitchFamily="34" charset="0"/>
              </a:rPr>
              <a:t>exigen </a:t>
            </a:r>
            <a:r>
              <a:rPr lang="es-ES" sz="2400" dirty="0" smtClean="0">
                <a:latin typeface="Calibri" pitchFamily="34" charset="0"/>
              </a:rPr>
              <a:t>de que los religiosos </a:t>
            </a:r>
            <a:r>
              <a:rPr lang="es-ES" sz="2400" dirty="0" smtClean="0">
                <a:latin typeface="Calibri" pitchFamily="34" charset="0"/>
              </a:rPr>
              <a:t>nieguen </a:t>
            </a:r>
            <a:r>
              <a:rPr lang="es-ES" sz="2400" dirty="0" smtClean="0">
                <a:latin typeface="Calibri" pitchFamily="34" charset="0"/>
              </a:rPr>
              <a:t>la evidencia científica clara - especialmente cuando no hay razón teológica para hacerlo? </a:t>
            </a:r>
            <a:endParaRPr lang="es-ES" sz="2400" dirty="0" smtClean="0">
              <a:latin typeface="Calibri" pitchFamily="34" charset="0"/>
            </a:endParaRPr>
          </a:p>
          <a:p>
            <a:r>
              <a:rPr lang="es-ES" sz="2400" dirty="0" smtClean="0">
                <a:latin typeface="Calibri" pitchFamily="34" charset="0"/>
              </a:rPr>
              <a:t>¿</a:t>
            </a:r>
            <a:r>
              <a:rPr lang="es-ES" sz="2400" dirty="0" smtClean="0">
                <a:latin typeface="Calibri" pitchFamily="34" charset="0"/>
              </a:rPr>
              <a:t>Por qué se </a:t>
            </a:r>
            <a:r>
              <a:rPr lang="es-ES" sz="2400" dirty="0" smtClean="0">
                <a:latin typeface="Calibri" pitchFamily="34" charset="0"/>
              </a:rPr>
              <a:t>le </a:t>
            </a:r>
            <a:r>
              <a:rPr lang="es-ES" sz="2400" dirty="0" smtClean="0">
                <a:latin typeface="Calibri" pitchFamily="34" charset="0"/>
              </a:rPr>
              <a:t>debe pedir </a:t>
            </a:r>
            <a:r>
              <a:rPr lang="es-ES" sz="2400" dirty="0" smtClean="0">
                <a:latin typeface="Calibri" pitchFamily="34" charset="0"/>
              </a:rPr>
              <a:t>a la </a:t>
            </a:r>
            <a:r>
              <a:rPr lang="es-ES" sz="2400" dirty="0" smtClean="0">
                <a:latin typeface="Calibri" pitchFamily="34" charset="0"/>
              </a:rPr>
              <a:t>gente religiosa </a:t>
            </a:r>
            <a:r>
              <a:rPr lang="es-ES" sz="2400" dirty="0" smtClean="0">
                <a:latin typeface="Calibri" pitchFamily="34" charset="0"/>
              </a:rPr>
              <a:t>que se conviertan en </a:t>
            </a:r>
            <a:r>
              <a:rPr lang="es-ES" sz="2400" dirty="0" smtClean="0">
                <a:latin typeface="Calibri" pitchFamily="34" charset="0"/>
              </a:rPr>
              <a:t>seres </a:t>
            </a:r>
            <a:r>
              <a:rPr lang="es-ES" sz="2400" dirty="0" smtClean="0">
                <a:latin typeface="Calibri" pitchFamily="34" charset="0"/>
              </a:rPr>
              <a:t>no pensantes</a:t>
            </a:r>
            <a:r>
              <a:rPr lang="es-ES" sz="2400" dirty="0" smtClean="0">
                <a:latin typeface="Calibri" pitchFamily="34" charset="0"/>
              </a:rPr>
              <a:t>, no científicos, </a:t>
            </a:r>
            <a:r>
              <a:rPr lang="es-ES" sz="2400" dirty="0" smtClean="0">
                <a:latin typeface="Calibri" pitchFamily="34" charset="0"/>
              </a:rPr>
              <a:t>seres irracionales</a:t>
            </a:r>
            <a:r>
              <a:rPr lang="es-ES" sz="2400" dirty="0" smtClean="0">
                <a:latin typeface="Calibri" pitchFamily="34" charset="0"/>
              </a:rPr>
              <a:t>?</a:t>
            </a:r>
            <a:endParaRPr lang="es-ES" sz="2400" dirty="0" smtClean="0">
              <a:latin typeface="Calibri" pitchFamily="34" charset="0"/>
            </a:endParaRPr>
          </a:p>
          <a:p>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Content Placeholder 2"/>
          <p:cNvSpPr txBox="1">
            <a:spLocks noGrp="1"/>
          </p:cNvSpPr>
          <p:nvPr>
            <p:ph idx="1"/>
          </p:nvPr>
        </p:nvSpPr>
        <p:spPr>
          <a:xfrm>
            <a:off x="838200" y="1600200"/>
            <a:ext cx="4419600" cy="4800600"/>
          </a:xfrm>
        </p:spPr>
        <p:txBody>
          <a:bodyPr/>
          <a:lstStyle/>
          <a:p>
            <a:r>
              <a:rPr lang="es-ES" sz="2400" dirty="0" smtClean="0">
                <a:latin typeface="Calibri" pitchFamily="34" charset="0"/>
              </a:rPr>
              <a:t>Los </a:t>
            </a:r>
            <a:r>
              <a:rPr lang="es-ES" sz="2400" dirty="0" smtClean="0">
                <a:latin typeface="Calibri" pitchFamily="34" charset="0"/>
              </a:rPr>
              <a:t>"días" en la historia de la creación sin duda no se refieren a períodos de 24 horas. </a:t>
            </a:r>
            <a:endParaRPr lang="es-ES" sz="2400" dirty="0" smtClean="0">
              <a:latin typeface="Calibri" pitchFamily="34" charset="0"/>
            </a:endParaRPr>
          </a:p>
          <a:p>
            <a:r>
              <a:rPr lang="es-ES" sz="2400" dirty="0" smtClean="0">
                <a:latin typeface="Calibri" pitchFamily="34" charset="0"/>
              </a:rPr>
              <a:t>Más </a:t>
            </a:r>
            <a:r>
              <a:rPr lang="es-ES" sz="2400" dirty="0" smtClean="0">
                <a:latin typeface="Calibri" pitchFamily="34" charset="0"/>
              </a:rPr>
              <a:t>bien, </a:t>
            </a:r>
            <a:r>
              <a:rPr lang="es-ES" sz="2400" dirty="0" smtClean="0">
                <a:latin typeface="Calibri" pitchFamily="34" charset="0"/>
              </a:rPr>
              <a:t>deben ser mejor entendidos </a:t>
            </a:r>
            <a:r>
              <a:rPr lang="es-ES" sz="2400" dirty="0" smtClean="0">
                <a:latin typeface="Calibri" pitchFamily="34" charset="0"/>
              </a:rPr>
              <a:t>como períodos de tiempo de duración indeterminada</a:t>
            </a:r>
            <a:r>
              <a:rPr lang="es-ES" sz="2400" dirty="0" smtClean="0">
                <a:latin typeface="Calibri" pitchFamily="34" charset="0"/>
              </a:rPr>
              <a:t>.</a:t>
            </a:r>
          </a:p>
          <a:p>
            <a:r>
              <a:rPr lang="es-ES" sz="2400" dirty="0" smtClean="0">
                <a:latin typeface="Calibri" pitchFamily="34" charset="0"/>
              </a:rPr>
              <a:t> </a:t>
            </a:r>
            <a:r>
              <a:rPr lang="es-ES" sz="2400" dirty="0" smtClean="0">
                <a:latin typeface="Calibri" pitchFamily="34" charset="0"/>
              </a:rPr>
              <a:t>Puede ser que cada uno </a:t>
            </a:r>
            <a:r>
              <a:rPr lang="es-ES" sz="2400" dirty="0" smtClean="0">
                <a:latin typeface="Calibri" pitchFamily="34" charset="0"/>
              </a:rPr>
              <a:t>haya </a:t>
            </a:r>
            <a:r>
              <a:rPr lang="es-ES" sz="2400" dirty="0" smtClean="0">
                <a:latin typeface="Calibri" pitchFamily="34" charset="0"/>
              </a:rPr>
              <a:t>sido miles de millones de años.</a:t>
            </a:r>
          </a:p>
          <a:p>
            <a:endParaRPr lang="es-ES" sz="2400" dirty="0" smtClean="0">
              <a:latin typeface="Calibri" pitchFamily="34" charset="0"/>
            </a:endParaRPr>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16740" name="Picture 4" descr="http://www.abc.es/Media/201409/22/reloj-movimiento--478x578.jpg"/>
          <p:cNvPicPr>
            <a:picLocks noChangeAspect="1" noChangeArrowheads="1"/>
          </p:cNvPicPr>
          <p:nvPr/>
        </p:nvPicPr>
        <p:blipFill>
          <a:blip r:embed="rId4" cstate="print"/>
          <a:srcRect/>
          <a:stretch>
            <a:fillRect/>
          </a:stretch>
        </p:blipFill>
        <p:spPr bwMode="auto">
          <a:xfrm>
            <a:off x="5562600" y="2362200"/>
            <a:ext cx="3168672" cy="3824946"/>
          </a:xfrm>
          <a:prstGeom prst="rect">
            <a:avLst/>
          </a:prstGeom>
          <a:noFill/>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Content Placeholder 2"/>
          <p:cNvSpPr txBox="1">
            <a:spLocks noGrp="1"/>
          </p:cNvSpPr>
          <p:nvPr>
            <p:ph idx="1"/>
          </p:nvPr>
        </p:nvSpPr>
        <p:spPr>
          <a:xfrm>
            <a:off x="838200" y="1600200"/>
            <a:ext cx="5105400" cy="4800600"/>
          </a:xfrm>
        </p:spPr>
        <p:txBody>
          <a:bodyPr/>
          <a:lstStyle/>
          <a:p>
            <a:r>
              <a:rPr lang="es-ES" sz="2400" dirty="0" smtClean="0">
                <a:latin typeface="Calibri" pitchFamily="34" charset="0"/>
              </a:rPr>
              <a:t>El </a:t>
            </a:r>
            <a:r>
              <a:rPr lang="es-ES" sz="2400" dirty="0" smtClean="0">
                <a:latin typeface="Calibri" pitchFamily="34" charset="0"/>
              </a:rPr>
              <a:t>universo fue creado en etapas, con cada etapa que implica una </a:t>
            </a:r>
            <a:r>
              <a:rPr lang="es-ES" sz="2400" dirty="0" smtClean="0">
                <a:latin typeface="Calibri" pitchFamily="34" charset="0"/>
              </a:rPr>
              <a:t>tarde (</a:t>
            </a:r>
            <a:r>
              <a:rPr lang="es-ES" sz="2400" b="1" i="1" dirty="0" err="1" smtClean="0">
                <a:latin typeface="Calibri" pitchFamily="34" charset="0"/>
              </a:rPr>
              <a:t>Érev</a:t>
            </a:r>
            <a:r>
              <a:rPr lang="es-ES" sz="2400" dirty="0" smtClean="0">
                <a:latin typeface="Calibri" pitchFamily="34" charset="0"/>
              </a:rPr>
              <a:t> </a:t>
            </a:r>
            <a:r>
              <a:rPr lang="es-ES" sz="2400" dirty="0" smtClean="0">
                <a:latin typeface="Calibri" pitchFamily="34" charset="0"/>
              </a:rPr>
              <a:t>= un período de mezcla</a:t>
            </a:r>
            <a:r>
              <a:rPr lang="es-ES" sz="2400" dirty="0" smtClean="0">
                <a:latin typeface="Calibri" pitchFamily="34" charset="0"/>
              </a:rPr>
              <a:t>)</a:t>
            </a:r>
          </a:p>
          <a:p>
            <a:r>
              <a:rPr lang="es-ES" sz="2400" dirty="0" smtClean="0">
                <a:latin typeface="Calibri" pitchFamily="34" charset="0"/>
              </a:rPr>
              <a:t> </a:t>
            </a:r>
            <a:r>
              <a:rPr lang="es-ES" sz="2400" dirty="0" smtClean="0">
                <a:latin typeface="Calibri" pitchFamily="34" charset="0"/>
              </a:rPr>
              <a:t>y una mañana (</a:t>
            </a:r>
            <a:r>
              <a:rPr lang="es-ES" sz="2400" b="1" i="1" dirty="0" err="1" smtClean="0">
                <a:latin typeface="Calibri" pitchFamily="34" charset="0"/>
              </a:rPr>
              <a:t>Bóker</a:t>
            </a:r>
            <a:r>
              <a:rPr lang="es-ES" sz="2400" dirty="0" smtClean="0">
                <a:latin typeface="Calibri" pitchFamily="34" charset="0"/>
              </a:rPr>
              <a:t> </a:t>
            </a:r>
            <a:r>
              <a:rPr lang="es-ES" sz="2400" dirty="0" smtClean="0">
                <a:latin typeface="Calibri" pitchFamily="34" charset="0"/>
              </a:rPr>
              <a:t>= un período de claridad, cuando el estado mixto de las cosas se solidificó en cosas identificables). </a:t>
            </a:r>
            <a:endParaRPr lang="es-ES" sz="2400" dirty="0" smtClean="0">
              <a:latin typeface="Calibri" pitchFamily="34" charset="0"/>
            </a:endParaRPr>
          </a:p>
          <a:p>
            <a:r>
              <a:rPr lang="es-ES" sz="2400" dirty="0" smtClean="0">
                <a:latin typeface="Calibri" pitchFamily="34" charset="0"/>
              </a:rPr>
              <a:t>La </a:t>
            </a:r>
            <a:r>
              <a:rPr lang="es-ES" sz="2400" dirty="0" smtClean="0">
                <a:latin typeface="Calibri" pitchFamily="34" charset="0"/>
              </a:rPr>
              <a:t>Torá no indica </a:t>
            </a:r>
            <a:r>
              <a:rPr lang="es-ES" sz="2400" dirty="0" smtClean="0">
                <a:latin typeface="Calibri" pitchFamily="34" charset="0"/>
              </a:rPr>
              <a:t>de cuánto </a:t>
            </a:r>
            <a:r>
              <a:rPr lang="es-ES" sz="2400" dirty="0" smtClean="0">
                <a:latin typeface="Calibri" pitchFamily="34" charset="0"/>
              </a:rPr>
              <a:t>tiempo estos "días" eran, y no hace ningún intento de enmarcar la historia en términos científicos. </a:t>
            </a:r>
            <a:endParaRPr lang="es-ES" sz="2400" dirty="0" smtClean="0">
              <a:latin typeface="Calibri" pitchFamily="34" charset="0"/>
            </a:endParaRPr>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18786" name="Picture 2" descr="https://encrypted-tbn3.gstatic.com/images?q=tbn:ANd9GcS1IYZlRGeenMK7gNl7I5kyeMqCwSR9fIGCC7dy7d9mOUL1e-AX"/>
          <p:cNvPicPr>
            <a:picLocks noChangeAspect="1" noChangeArrowheads="1"/>
          </p:cNvPicPr>
          <p:nvPr/>
        </p:nvPicPr>
        <p:blipFill>
          <a:blip r:embed="rId4" cstate="print"/>
          <a:srcRect/>
          <a:stretch>
            <a:fillRect/>
          </a:stretch>
        </p:blipFill>
        <p:spPr bwMode="auto">
          <a:xfrm>
            <a:off x="6096000" y="3124200"/>
            <a:ext cx="2619375" cy="1743076"/>
          </a:xfrm>
          <a:prstGeom prst="rect">
            <a:avLst/>
          </a:prstGeom>
          <a:noFill/>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Content Placeholder 2"/>
          <p:cNvSpPr txBox="1">
            <a:spLocks noGrp="1"/>
          </p:cNvSpPr>
          <p:nvPr>
            <p:ph idx="1"/>
          </p:nvPr>
        </p:nvSpPr>
        <p:spPr>
          <a:xfrm>
            <a:off x="838200" y="1600200"/>
            <a:ext cx="7696200" cy="4800600"/>
          </a:xfrm>
        </p:spPr>
        <p:txBody>
          <a:bodyPr/>
          <a:lstStyle/>
          <a:p>
            <a:r>
              <a:rPr lang="es-ES" sz="2400" dirty="0" smtClean="0">
                <a:latin typeface="Calibri" pitchFamily="34" charset="0"/>
              </a:rPr>
              <a:t>Ya que estos </a:t>
            </a:r>
            <a:r>
              <a:rPr lang="es-ES" sz="2400" dirty="0" smtClean="0">
                <a:latin typeface="Calibri" pitchFamily="34" charset="0"/>
              </a:rPr>
              <a:t>primeros seis "días" </a:t>
            </a:r>
            <a:r>
              <a:rPr lang="es-ES" sz="2400" dirty="0" smtClean="0">
                <a:latin typeface="Calibri" pitchFamily="34" charset="0"/>
              </a:rPr>
              <a:t>pudieran haber </a:t>
            </a:r>
            <a:r>
              <a:rPr lang="es-ES" sz="2400" dirty="0" smtClean="0">
                <a:latin typeface="Calibri" pitchFamily="34" charset="0"/>
              </a:rPr>
              <a:t>sido </a:t>
            </a:r>
            <a:r>
              <a:rPr lang="es-ES" sz="2400" dirty="0" smtClean="0">
                <a:latin typeface="Calibri" pitchFamily="34" charset="0"/>
              </a:rPr>
              <a:t>comprendidos por miles </a:t>
            </a:r>
            <a:r>
              <a:rPr lang="es-ES" sz="2400" dirty="0" smtClean="0">
                <a:latin typeface="Calibri" pitchFamily="34" charset="0"/>
              </a:rPr>
              <a:t>de millones de </a:t>
            </a:r>
            <a:r>
              <a:rPr lang="es-ES" sz="2400" dirty="0" smtClean="0">
                <a:latin typeface="Calibri" pitchFamily="34" charset="0"/>
              </a:rPr>
              <a:t>año, tuvimos el tiempo </a:t>
            </a:r>
            <a:r>
              <a:rPr lang="es-ES" sz="2400" dirty="0" smtClean="0">
                <a:latin typeface="Calibri" pitchFamily="34" charset="0"/>
              </a:rPr>
              <a:t>suficiente para que los dinosaurios </a:t>
            </a:r>
            <a:r>
              <a:rPr lang="es-ES" sz="2400" dirty="0" smtClean="0">
                <a:latin typeface="Calibri" pitchFamily="34" charset="0"/>
              </a:rPr>
              <a:t>vivieran y </a:t>
            </a:r>
            <a:r>
              <a:rPr lang="es-ES" sz="2400" dirty="0" smtClean="0">
                <a:latin typeface="Calibri" pitchFamily="34" charset="0"/>
              </a:rPr>
              <a:t>se </a:t>
            </a:r>
            <a:r>
              <a:rPr lang="es-ES" sz="2400" dirty="0" smtClean="0">
                <a:latin typeface="Calibri" pitchFamily="34" charset="0"/>
              </a:rPr>
              <a:t>extinguieran </a:t>
            </a:r>
            <a:r>
              <a:rPr lang="es-ES" sz="2400" dirty="0" smtClean="0">
                <a:latin typeface="Calibri" pitchFamily="34" charset="0"/>
              </a:rPr>
              <a:t>antes de la creación de Adán en la </a:t>
            </a:r>
            <a:r>
              <a:rPr lang="es-ES" sz="2400" b="1" i="1" dirty="0" err="1" smtClean="0">
                <a:latin typeface="Calibri" pitchFamily="34" charset="0"/>
              </a:rPr>
              <a:t>Érev</a:t>
            </a:r>
            <a:r>
              <a:rPr lang="es-ES" sz="2400" dirty="0" smtClean="0">
                <a:latin typeface="Calibri" pitchFamily="34" charset="0"/>
              </a:rPr>
              <a:t> -"tarde</a:t>
            </a:r>
            <a:r>
              <a:rPr lang="es-ES" sz="2400" dirty="0" smtClean="0">
                <a:latin typeface="Calibri" pitchFamily="34" charset="0"/>
              </a:rPr>
              <a:t>" del sexto </a:t>
            </a:r>
            <a:r>
              <a:rPr lang="es-ES" sz="2400" b="1" i="1" dirty="0" smtClean="0">
                <a:latin typeface="Calibri" pitchFamily="34" charset="0"/>
              </a:rPr>
              <a:t>Yom</a:t>
            </a:r>
            <a:r>
              <a:rPr lang="es-ES" sz="2400" dirty="0" smtClean="0">
                <a:latin typeface="Calibri" pitchFamily="34" charset="0"/>
              </a:rPr>
              <a:t> -"día".</a:t>
            </a:r>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22882" name="Picture 2" descr="http://blogs.uoregon.edu/geology304fossilpreservation/files/2013/07/45795984_fossil_4_512-2iysz2b.jpg"/>
          <p:cNvPicPr>
            <a:picLocks noChangeAspect="1" noChangeArrowheads="1"/>
          </p:cNvPicPr>
          <p:nvPr/>
        </p:nvPicPr>
        <p:blipFill>
          <a:blip r:embed="rId4" cstate="print"/>
          <a:srcRect/>
          <a:stretch>
            <a:fillRect/>
          </a:stretch>
        </p:blipFill>
        <p:spPr bwMode="auto">
          <a:xfrm>
            <a:off x="2057400" y="3657600"/>
            <a:ext cx="4876800" cy="2743201"/>
          </a:xfrm>
          <a:prstGeom prst="rect">
            <a:avLst/>
          </a:prstGeom>
          <a:noFill/>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Content Placeholder 2"/>
          <p:cNvSpPr txBox="1">
            <a:spLocks noGrp="1"/>
          </p:cNvSpPr>
          <p:nvPr>
            <p:ph idx="1"/>
          </p:nvPr>
        </p:nvSpPr>
        <p:spPr>
          <a:xfrm>
            <a:off x="838200" y="1600200"/>
            <a:ext cx="4800600" cy="4800600"/>
          </a:xfrm>
        </p:spPr>
        <p:txBody>
          <a:bodyPr/>
          <a:lstStyle/>
          <a:p>
            <a:r>
              <a:rPr lang="es-ES" sz="2400" dirty="0" smtClean="0">
                <a:latin typeface="Calibri" pitchFamily="34" charset="0"/>
              </a:rPr>
              <a:t>El Rabino Aryéh </a:t>
            </a:r>
            <a:r>
              <a:rPr lang="es-ES" sz="2400" dirty="0" smtClean="0">
                <a:latin typeface="Calibri" pitchFamily="34" charset="0"/>
              </a:rPr>
              <a:t>Kaplan citó textos clásicos </a:t>
            </a:r>
            <a:r>
              <a:rPr lang="es-ES" sz="2400" dirty="0" smtClean="0">
                <a:latin typeface="Calibri" pitchFamily="34" charset="0"/>
              </a:rPr>
              <a:t>rabínicos </a:t>
            </a:r>
            <a:r>
              <a:rPr lang="es-ES" sz="2400" dirty="0" smtClean="0">
                <a:latin typeface="Calibri" pitchFamily="34" charset="0"/>
              </a:rPr>
              <a:t>afirmando que el mundo es mucho más </a:t>
            </a:r>
            <a:r>
              <a:rPr lang="es-ES" sz="2400" dirty="0" smtClean="0">
                <a:latin typeface="Calibri" pitchFamily="34" charset="0"/>
              </a:rPr>
              <a:t>antiguo </a:t>
            </a:r>
            <a:r>
              <a:rPr lang="es-ES" sz="2400" dirty="0" smtClean="0">
                <a:latin typeface="Calibri" pitchFamily="34" charset="0"/>
              </a:rPr>
              <a:t>que los </a:t>
            </a:r>
            <a:r>
              <a:rPr lang="es-ES" sz="2400" dirty="0" smtClean="0">
                <a:latin typeface="Calibri" pitchFamily="34" charset="0"/>
              </a:rPr>
              <a:t>5776 </a:t>
            </a:r>
            <a:r>
              <a:rPr lang="es-ES" sz="2400" dirty="0" smtClean="0">
                <a:latin typeface="Calibri" pitchFamily="34" charset="0"/>
              </a:rPr>
              <a:t>años </a:t>
            </a:r>
            <a:r>
              <a:rPr lang="es-ES" sz="2400" dirty="0" smtClean="0">
                <a:latin typeface="Calibri" pitchFamily="34" charset="0"/>
              </a:rPr>
              <a:t>conocido por nuestro </a:t>
            </a:r>
            <a:r>
              <a:rPr lang="es-ES" sz="2400" dirty="0" smtClean="0">
                <a:latin typeface="Calibri" pitchFamily="34" charset="0"/>
              </a:rPr>
              <a:t>sistema de </a:t>
            </a:r>
            <a:r>
              <a:rPr lang="es-ES" sz="2400" dirty="0" smtClean="0">
                <a:latin typeface="Calibri" pitchFamily="34" charset="0"/>
              </a:rPr>
              <a:t>fechas actual</a:t>
            </a:r>
            <a:r>
              <a:rPr lang="es-ES" sz="2400" dirty="0" smtClean="0">
                <a:latin typeface="Calibri" pitchFamily="34" charset="0"/>
              </a:rPr>
              <a:t>. </a:t>
            </a:r>
            <a:endParaRPr lang="es-ES" sz="2400" dirty="0" smtClean="0">
              <a:latin typeface="Calibri" pitchFamily="34" charset="0"/>
            </a:endParaRPr>
          </a:p>
          <a:p>
            <a:r>
              <a:rPr lang="es-ES" sz="2400" dirty="0" smtClean="0">
                <a:latin typeface="Calibri" pitchFamily="34" charset="0"/>
              </a:rPr>
              <a:t>El </a:t>
            </a:r>
            <a:r>
              <a:rPr lang="es-ES" sz="2400" dirty="0" smtClean="0">
                <a:latin typeface="Calibri" pitchFamily="34" charset="0"/>
              </a:rPr>
              <a:t>Sefer ha-</a:t>
            </a:r>
            <a:r>
              <a:rPr lang="es-ES" sz="2400" dirty="0" err="1" smtClean="0">
                <a:latin typeface="Calibri" pitchFamily="34" charset="0"/>
              </a:rPr>
              <a:t>Temunah</a:t>
            </a:r>
            <a:r>
              <a:rPr lang="es-ES" sz="2400" dirty="0" smtClean="0">
                <a:latin typeface="Calibri" pitchFamily="34" charset="0"/>
              </a:rPr>
              <a:t>, atribuido al </a:t>
            </a:r>
            <a:r>
              <a:rPr lang="es-ES" sz="2400" dirty="0" err="1" smtClean="0">
                <a:latin typeface="Calibri" pitchFamily="34" charset="0"/>
              </a:rPr>
              <a:t>Tanna</a:t>
            </a:r>
            <a:r>
              <a:rPr lang="es-ES" sz="2400" dirty="0" smtClean="0">
                <a:latin typeface="Calibri" pitchFamily="34" charset="0"/>
              </a:rPr>
              <a:t> </a:t>
            </a:r>
            <a:r>
              <a:rPr lang="es-ES" sz="2400" dirty="0" smtClean="0">
                <a:latin typeface="Calibri" pitchFamily="34" charset="0"/>
              </a:rPr>
              <a:t>Rabí </a:t>
            </a:r>
            <a:r>
              <a:rPr lang="es-ES" sz="2400" dirty="0" err="1" smtClean="0">
                <a:latin typeface="Calibri" pitchFamily="34" charset="0"/>
              </a:rPr>
              <a:t>Nuhunya</a:t>
            </a:r>
            <a:r>
              <a:rPr lang="es-ES" sz="2400" dirty="0" smtClean="0">
                <a:latin typeface="Calibri" pitchFamily="34" charset="0"/>
              </a:rPr>
              <a:t> ben ha-</a:t>
            </a:r>
            <a:r>
              <a:rPr lang="es-ES" sz="2400" dirty="0" err="1" smtClean="0">
                <a:latin typeface="Calibri" pitchFamily="34" charset="0"/>
              </a:rPr>
              <a:t>Caná</a:t>
            </a:r>
            <a:r>
              <a:rPr lang="es-ES" sz="2400" dirty="0" smtClean="0">
                <a:latin typeface="Calibri" pitchFamily="34" charset="0"/>
              </a:rPr>
              <a:t>, </a:t>
            </a:r>
            <a:r>
              <a:rPr lang="es-ES" sz="2400" dirty="0" smtClean="0">
                <a:latin typeface="Calibri" pitchFamily="34" charset="0"/>
              </a:rPr>
              <a:t>sugiere </a:t>
            </a:r>
            <a:r>
              <a:rPr lang="es-ES" sz="2400" dirty="0" smtClean="0">
                <a:latin typeface="Calibri" pitchFamily="34" charset="0"/>
              </a:rPr>
              <a:t>que había otros mundos antes de que Adán </a:t>
            </a:r>
            <a:r>
              <a:rPr lang="es-ES" sz="2400" dirty="0" smtClean="0">
                <a:latin typeface="Calibri" pitchFamily="34" charset="0"/>
              </a:rPr>
              <a:t>fuera </a:t>
            </a:r>
            <a:r>
              <a:rPr lang="es-ES" sz="2400" dirty="0" smtClean="0">
                <a:latin typeface="Calibri" pitchFamily="34" charset="0"/>
              </a:rPr>
              <a:t>creado.</a:t>
            </a:r>
          </a:p>
          <a:p>
            <a:r>
              <a:rPr lang="es-ES" sz="2400" dirty="0" smtClean="0">
                <a:latin typeface="Calibri" pitchFamily="34" charset="0"/>
              </a:rPr>
              <a:t>El Talmud (</a:t>
            </a:r>
            <a:r>
              <a:rPr lang="es-ES" sz="2400" dirty="0" err="1" smtClean="0">
                <a:latin typeface="Calibri" pitchFamily="34" charset="0"/>
              </a:rPr>
              <a:t>Hagigah</a:t>
            </a:r>
            <a:r>
              <a:rPr lang="es-ES" sz="2400" dirty="0" smtClean="0">
                <a:latin typeface="Calibri" pitchFamily="34" charset="0"/>
              </a:rPr>
              <a:t> 13b) registra la opinión de que </a:t>
            </a:r>
            <a:r>
              <a:rPr lang="es-ES" sz="2400" dirty="0" smtClean="0">
                <a:latin typeface="Calibri" pitchFamily="34" charset="0"/>
              </a:rPr>
              <a:t>hubo 974 generaciones antes de </a:t>
            </a:r>
            <a:r>
              <a:rPr lang="es-ES" sz="2400" dirty="0" smtClean="0">
                <a:latin typeface="Calibri" pitchFamily="34" charset="0"/>
              </a:rPr>
              <a:t>Adán. </a:t>
            </a:r>
            <a:endParaRPr lang="es-ES" sz="2400" dirty="0" smtClean="0">
              <a:latin typeface="Calibri" pitchFamily="34" charset="0"/>
            </a:endParaRPr>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20834" name="Picture 2" descr="http://i.ytimg.com/vi/DjDG8tYO_ZQ/hqdefault.jpg"/>
          <p:cNvPicPr>
            <a:picLocks noChangeAspect="1" noChangeArrowheads="1"/>
          </p:cNvPicPr>
          <p:nvPr/>
        </p:nvPicPr>
        <p:blipFill>
          <a:blip r:embed="rId4" cstate="print"/>
          <a:srcRect/>
          <a:stretch>
            <a:fillRect/>
          </a:stretch>
        </p:blipFill>
        <p:spPr bwMode="auto">
          <a:xfrm>
            <a:off x="5715000" y="2590800"/>
            <a:ext cx="3149599" cy="2362200"/>
          </a:xfrm>
          <a:prstGeom prst="rect">
            <a:avLst/>
          </a:prstGeom>
          <a:noFill/>
        </p:spPr>
      </p:pic>
      <p:sp>
        <p:nvSpPr>
          <p:cNvPr id="9" name="8 CuadroTexto"/>
          <p:cNvSpPr txBox="1"/>
          <p:nvPr/>
        </p:nvSpPr>
        <p:spPr>
          <a:xfrm>
            <a:off x="5715000" y="5029200"/>
            <a:ext cx="3200400" cy="369332"/>
          </a:xfrm>
          <a:prstGeom prst="rect">
            <a:avLst/>
          </a:prstGeom>
          <a:noFill/>
        </p:spPr>
        <p:txBody>
          <a:bodyPr wrap="square" rtlCol="0">
            <a:spAutoFit/>
          </a:bodyPr>
          <a:lstStyle/>
          <a:p>
            <a:pPr algn="ctr"/>
            <a:r>
              <a:rPr lang="es-CO" dirty="0" smtClean="0"/>
              <a:t>Rabino </a:t>
            </a:r>
            <a:r>
              <a:rPr lang="es-CO" dirty="0" err="1" smtClean="0"/>
              <a:t>Aryeh</a:t>
            </a:r>
            <a:r>
              <a:rPr lang="es-CO" dirty="0" smtClean="0"/>
              <a:t> Kaplan</a:t>
            </a:r>
            <a:endParaRPr lang="es-CO"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Content Placeholder 2"/>
          <p:cNvSpPr txBox="1">
            <a:spLocks noGrp="1"/>
          </p:cNvSpPr>
          <p:nvPr>
            <p:ph idx="1"/>
          </p:nvPr>
        </p:nvSpPr>
        <p:spPr>
          <a:xfrm>
            <a:off x="838200" y="1600200"/>
            <a:ext cx="5334000" cy="4800600"/>
          </a:xfrm>
        </p:spPr>
        <p:txBody>
          <a:bodyPr/>
          <a:lstStyle/>
          <a:p>
            <a:r>
              <a:rPr lang="es-ES" sz="2400" dirty="0" smtClean="0">
                <a:latin typeface="Calibri" pitchFamily="34" charset="0"/>
              </a:rPr>
              <a:t>Lo </a:t>
            </a:r>
            <a:r>
              <a:rPr lang="es-ES" sz="2400" dirty="0" smtClean="0">
                <a:latin typeface="Calibri" pitchFamily="34" charset="0"/>
              </a:rPr>
              <a:t>más interesante es la opinión de Rabí Itzjak de Akko, un </a:t>
            </a:r>
            <a:r>
              <a:rPr lang="es-ES" sz="2400" dirty="0" smtClean="0">
                <a:latin typeface="Calibri" pitchFamily="34" charset="0"/>
              </a:rPr>
              <a:t>Talmid y </a:t>
            </a:r>
            <a:r>
              <a:rPr lang="es-ES" sz="2400" dirty="0" smtClean="0">
                <a:latin typeface="Calibri" pitchFamily="34" charset="0"/>
              </a:rPr>
              <a:t>colega de </a:t>
            </a:r>
            <a:r>
              <a:rPr lang="es-ES" sz="2400" dirty="0" smtClean="0">
                <a:latin typeface="Calibri" pitchFamily="34" charset="0"/>
              </a:rPr>
              <a:t>Rambán</a:t>
            </a:r>
            <a:r>
              <a:rPr lang="es-ES" sz="2400" dirty="0" smtClean="0">
                <a:latin typeface="Calibri" pitchFamily="34" charset="0"/>
              </a:rPr>
              <a:t>, y uno de los cabalistas más importantes de su tiempo.</a:t>
            </a:r>
          </a:p>
          <a:p>
            <a:r>
              <a:rPr lang="es-ES" sz="2400" dirty="0" smtClean="0">
                <a:latin typeface="Calibri" pitchFamily="34" charset="0"/>
              </a:rPr>
              <a:t>El rabino Kaplan hizo </a:t>
            </a:r>
            <a:r>
              <a:rPr lang="es-ES" sz="2400" dirty="0" smtClean="0">
                <a:latin typeface="Calibri" pitchFamily="34" charset="0"/>
              </a:rPr>
              <a:t>sus cálculos basado </a:t>
            </a:r>
            <a:r>
              <a:rPr lang="es-ES" sz="2400" dirty="0" smtClean="0">
                <a:latin typeface="Calibri" pitchFamily="34" charset="0"/>
              </a:rPr>
              <a:t>en los escritos del rabino </a:t>
            </a:r>
            <a:r>
              <a:rPr lang="es-ES" sz="2400" dirty="0" smtClean="0">
                <a:latin typeface="Calibri" pitchFamily="34" charset="0"/>
              </a:rPr>
              <a:t>Itzjak</a:t>
            </a:r>
            <a:r>
              <a:rPr lang="es-ES" sz="2400" dirty="0" smtClean="0">
                <a:latin typeface="Calibri" pitchFamily="34" charset="0"/>
              </a:rPr>
              <a:t>, lo que indica que el rabino </a:t>
            </a:r>
            <a:r>
              <a:rPr lang="es-ES" sz="2400" dirty="0" smtClean="0">
                <a:latin typeface="Calibri" pitchFamily="34" charset="0"/>
              </a:rPr>
              <a:t>Itzjak </a:t>
            </a:r>
            <a:r>
              <a:rPr lang="es-ES" sz="2400" dirty="0" smtClean="0">
                <a:latin typeface="Calibri" pitchFamily="34" charset="0"/>
              </a:rPr>
              <a:t>pensaba que el universo </a:t>
            </a:r>
            <a:r>
              <a:rPr lang="es-ES" sz="2400" dirty="0" smtClean="0">
                <a:latin typeface="Calibri" pitchFamily="34" charset="0"/>
              </a:rPr>
              <a:t>era de </a:t>
            </a:r>
            <a:r>
              <a:rPr lang="es-ES" sz="2400" dirty="0" smtClean="0">
                <a:latin typeface="Calibri" pitchFamily="34" charset="0"/>
              </a:rPr>
              <a:t>15,3 mil millones de años! </a:t>
            </a:r>
            <a:endParaRPr lang="es-ES" sz="2400" dirty="0" smtClean="0">
              <a:latin typeface="Calibri" pitchFamily="34" charset="0"/>
            </a:endParaRPr>
          </a:p>
          <a:p>
            <a:r>
              <a:rPr lang="es-ES" sz="2400" dirty="0" smtClean="0">
                <a:latin typeface="Calibri" pitchFamily="34" charset="0"/>
              </a:rPr>
              <a:t>Esto está </a:t>
            </a:r>
            <a:r>
              <a:rPr lang="es-ES" sz="2400" dirty="0" smtClean="0">
                <a:latin typeface="Calibri" pitchFamily="34" charset="0"/>
              </a:rPr>
              <a:t>increíblemente cerca de la teoría del "big bang" postulada por los científicos de hoy en día.</a:t>
            </a:r>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24930" name="Picture 2" descr="http://www.gstatic.com/tv/thumb/tvbanners/185554/p185554_b_v8_ak.jpg"/>
          <p:cNvPicPr>
            <a:picLocks noChangeAspect="1" noChangeArrowheads="1"/>
          </p:cNvPicPr>
          <p:nvPr/>
        </p:nvPicPr>
        <p:blipFill>
          <a:blip r:embed="rId4" cstate="print"/>
          <a:srcRect/>
          <a:stretch>
            <a:fillRect/>
          </a:stretch>
        </p:blipFill>
        <p:spPr bwMode="auto">
          <a:xfrm>
            <a:off x="6400800" y="2362200"/>
            <a:ext cx="2209800" cy="3314700"/>
          </a:xfrm>
          <a:prstGeom prst="rect">
            <a:avLst/>
          </a:prstGeom>
          <a:no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s://www.google.com/url?sa=t&amp;rct=j&amp;q=&amp;esrc=s&amp;source=web&amp;cd=2&amp;cad=rja&amp;uact=8&amp;ved=0CCYQFjABahUKEwiXu_63gbTIAhVGMj4KHZYtA68&amp;url=http%3A%2F%2Ffailedmessiah.typepad.com%2Ffailed_messiahcom%2F2005%2F07%2Frabbi_aryeh_kap.html&amp;usg=AFQjCNHO_gTPuzvvrhZHXkLeWh4YrsTXOQ&amp;sig2=3kCX_a72Dv7trMg-knFyvg</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25 </a:t>
            </a:r>
            <a:r>
              <a:rPr lang="es-CO" sz="1800" dirty="0" smtClean="0">
                <a:latin typeface="Calibri" pitchFamily="34" charset="0"/>
              </a:rPr>
              <a:t>de Tishri </a:t>
            </a:r>
            <a:r>
              <a:rPr lang="es-CO" sz="1800" dirty="0" smtClean="0">
                <a:latin typeface="Calibri" pitchFamily="34" charset="0"/>
              </a:rPr>
              <a:t>5776– Octubre 8, </a:t>
            </a:r>
            <a:r>
              <a:rPr lang="es-CO" sz="1800" dirty="0" smtClean="0">
                <a:latin typeface="Calibri" pitchFamily="34" charset="0"/>
              </a:rPr>
              <a:t>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86195</TotalTime>
  <Words>1735</Words>
  <Application>Microsoft Office PowerPoint</Application>
  <PresentationFormat>Presentación en pantalla (4:3)</PresentationFormat>
  <Paragraphs>150</Paragraphs>
  <Slides>31</Slides>
  <Notes>29</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31</vt:i4>
      </vt:variant>
    </vt:vector>
  </HeadingPairs>
  <TitlesOfParts>
    <vt:vector size="34" baseType="lpstr">
      <vt:lpstr>Arial</vt:lpstr>
      <vt:lpstr>Calibri</vt: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2801</cp:revision>
  <dcterms:created xsi:type="dcterms:W3CDTF">2013-10-13T19:31:46Z</dcterms:created>
  <dcterms:modified xsi:type="dcterms:W3CDTF">2015-10-09T18:07:03Z</dcterms:modified>
</cp:coreProperties>
</file>