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46"/>
  </p:notesMasterIdLst>
  <p:handoutMasterIdLst>
    <p:handoutMasterId r:id="rId47"/>
  </p:handoutMasterIdLst>
  <p:sldIdLst>
    <p:sldId id="256" r:id="rId2"/>
    <p:sldId id="548" r:id="rId3"/>
    <p:sldId id="567" r:id="rId4"/>
    <p:sldId id="568" r:id="rId5"/>
    <p:sldId id="549" r:id="rId6"/>
    <p:sldId id="569" r:id="rId7"/>
    <p:sldId id="570" r:id="rId8"/>
    <p:sldId id="257" r:id="rId9"/>
    <p:sldId id="551" r:id="rId10"/>
    <p:sldId id="552" r:id="rId11"/>
    <p:sldId id="553" r:id="rId12"/>
    <p:sldId id="571" r:id="rId13"/>
    <p:sldId id="572" r:id="rId14"/>
    <p:sldId id="573" r:id="rId15"/>
    <p:sldId id="588" r:id="rId16"/>
    <p:sldId id="554" r:id="rId17"/>
    <p:sldId id="574" r:id="rId18"/>
    <p:sldId id="555" r:id="rId19"/>
    <p:sldId id="575" r:id="rId20"/>
    <p:sldId id="556" r:id="rId21"/>
    <p:sldId id="576" r:id="rId22"/>
    <p:sldId id="557" r:id="rId23"/>
    <p:sldId id="577" r:id="rId24"/>
    <p:sldId id="578" r:id="rId25"/>
    <p:sldId id="558" r:id="rId26"/>
    <p:sldId id="579" r:id="rId27"/>
    <p:sldId id="580" r:id="rId28"/>
    <p:sldId id="559" r:id="rId29"/>
    <p:sldId id="560" r:id="rId30"/>
    <p:sldId id="581" r:id="rId31"/>
    <p:sldId id="561" r:id="rId32"/>
    <p:sldId id="550" r:id="rId33"/>
    <p:sldId id="582" r:id="rId34"/>
    <p:sldId id="562" r:id="rId35"/>
    <p:sldId id="583" r:id="rId36"/>
    <p:sldId id="563" r:id="rId37"/>
    <p:sldId id="584" r:id="rId38"/>
    <p:sldId id="585" r:id="rId39"/>
    <p:sldId id="564" r:id="rId40"/>
    <p:sldId id="565" r:id="rId41"/>
    <p:sldId id="566" r:id="rId42"/>
    <p:sldId id="586" r:id="rId43"/>
    <p:sldId id="587" r:id="rId44"/>
    <p:sldId id="280" r:id="rId45"/>
  </p:sldIdLst>
  <p:sldSz cx="9144000" cy="6858000" type="screen4x3"/>
  <p:notesSz cx="6858000" cy="91440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5pPr>
    <a:lvl6pPr marL="2286000" algn="l" defTabSz="914400" rtl="0" eaLnBrk="1" latinLnBrk="0" hangingPunct="1">
      <a:defRPr kern="1200">
        <a:solidFill>
          <a:schemeClr val="bg1"/>
        </a:solidFill>
        <a:latin typeface="Arial" charset="0"/>
        <a:ea typeface="MS Gothic" charset="-128"/>
        <a:cs typeface="+mn-cs"/>
      </a:defRPr>
    </a:lvl6pPr>
    <a:lvl7pPr marL="2743200" algn="l" defTabSz="914400" rtl="0" eaLnBrk="1" latinLnBrk="0" hangingPunct="1">
      <a:defRPr kern="1200">
        <a:solidFill>
          <a:schemeClr val="bg1"/>
        </a:solidFill>
        <a:latin typeface="Arial" charset="0"/>
        <a:ea typeface="MS Gothic" charset="-128"/>
        <a:cs typeface="+mn-cs"/>
      </a:defRPr>
    </a:lvl7pPr>
    <a:lvl8pPr marL="3200400" algn="l" defTabSz="914400" rtl="0" eaLnBrk="1" latinLnBrk="0" hangingPunct="1">
      <a:defRPr kern="1200">
        <a:solidFill>
          <a:schemeClr val="bg1"/>
        </a:solidFill>
        <a:latin typeface="Arial" charset="0"/>
        <a:ea typeface="MS Gothic" charset="-128"/>
        <a:cs typeface="+mn-cs"/>
      </a:defRPr>
    </a:lvl8pPr>
    <a:lvl9pPr marL="3657600" algn="l" defTabSz="914400" rtl="0" eaLnBrk="1" latinLnBrk="0" hangingPunct="1">
      <a:defRPr kern="1200">
        <a:solidFill>
          <a:schemeClr val="bg1"/>
        </a:solidFill>
        <a:latin typeface="Arial" charset="0"/>
        <a:ea typeface="MS Gothic"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9933"/>
    <a:srgbClr val="7A0000"/>
    <a:srgbClr val="08080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75" autoAdjust="0"/>
    <p:restoredTop sz="94660"/>
  </p:normalViewPr>
  <p:slideViewPr>
    <p:cSldViewPr>
      <p:cViewPr varScale="1">
        <p:scale>
          <a:sx n="64" d="100"/>
          <a:sy n="64" d="100"/>
        </p:scale>
        <p:origin x="-1608" y="-77"/>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62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900399-2329-4B99-8FB2-57F98EEC84AE}" type="datetimeFigureOut">
              <a:rPr lang="en-US" smtClean="0"/>
              <a:pPr/>
              <a:t>8/4/2016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589F87F-1659-4DEC-9B9D-D829FEE3DC41}"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a:defRPr/>
            </a:pPr>
            <a:endParaRPr lang="en-US"/>
          </a:p>
        </p:txBody>
      </p:sp>
      <p:sp>
        <p:nvSpPr>
          <p:cNvPr id="28675"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fld id="{9089E40E-97E6-4F56-A83C-455555C41C1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7"/>
          <p:cNvSpPr>
            <a:spLocks noGrp="1" noChangeArrowheads="1"/>
          </p:cNvSpPr>
          <p:nvPr>
            <p:ph type="sldNum" sz="quarter"/>
          </p:nvPr>
        </p:nvSpPr>
        <p:spPr>
          <a:noFill/>
        </p:spPr>
        <p:txBody>
          <a:bodyPr/>
          <a:lstStyle/>
          <a:p>
            <a:fld id="{FA51E857-329A-4AAC-A492-81F3893FA826}" type="slidenum">
              <a:rPr lang="en-US" smtClean="0"/>
              <a:pPr/>
              <a:t>1</a:t>
            </a:fld>
            <a:endParaRPr lang="en-US" smtClean="0"/>
          </a:p>
        </p:txBody>
      </p:sp>
      <p:sp>
        <p:nvSpPr>
          <p:cNvPr id="2969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29700"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US">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endParaRPr lang="en-US">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endParaRPr lang="en-US">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endParaRPr lang="en-US">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endParaRPr lang="en-US">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endParaRPr lang="en-US">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35</a:t>
            </a:fld>
            <a:endParaRPr lang="en-US">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36</a:t>
            </a:fld>
            <a:endParaRPr lang="en-US">
              <a:solidFill>
                <a:srgbClr val="000000"/>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37</a:t>
            </a:fld>
            <a:endParaRPr lang="en-US">
              <a:solidFill>
                <a:srgbClr val="000000"/>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38</a:t>
            </a:fld>
            <a:endParaRPr lang="en-US">
              <a:solidFill>
                <a:srgbClr val="000000"/>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39</a:t>
            </a:fld>
            <a:endParaRPr lang="en-US">
              <a:solidFill>
                <a:srgbClr val="000000"/>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40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40</a:t>
            </a:fld>
            <a:endParaRPr lang="en-US">
              <a:solidFill>
                <a:srgbClr val="000000"/>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41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41</a:t>
            </a:fld>
            <a:endParaRPr lang="en-US">
              <a:solidFill>
                <a:srgbClr val="000000"/>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42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42</a:t>
            </a:fld>
            <a:endParaRPr lang="en-US">
              <a:solidFill>
                <a:srgbClr val="000000"/>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43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43</a:t>
            </a:fld>
            <a:endParaRPr lang="en-US">
              <a:solidFill>
                <a:srgbClr val="000000"/>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p:spPr>
        <p:txBody>
          <a:bodyPr/>
          <a:lstStyle/>
          <a:p>
            <a:fld id="{FED4EEB5-956E-4A4B-AD36-625C15688E39}" type="slidenum">
              <a:rPr lang="en-US" smtClean="0"/>
              <a:pPr/>
              <a:t>44</a:t>
            </a:fld>
            <a:endParaRPr lang="en-US" smtClean="0"/>
          </a:p>
        </p:txBody>
      </p:sp>
      <p:sp>
        <p:nvSpPr>
          <p:cNvPr id="54275"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54276"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r>
              <a:rPr lang="en-US" smtClean="0"/>
              <a:t>5/5/16</a:t>
            </a:r>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190F72FC-0998-487E-A0C5-417C428D36A7}" type="slidenum">
              <a:rPr lang="en-US" smtClean="0"/>
              <a:pPr>
                <a:defRPr/>
              </a:pPr>
              <a:t>‹#›</a:t>
            </a:fld>
            <a:fld id="{7790F671-FAEA-488A-9D17-9AD964C762DE}"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4C3EFA3-4554-41D6-8F26-823A96110590}" type="slidenum">
              <a:rPr lang="en-US" smtClean="0"/>
              <a:pPr>
                <a:defRPr/>
              </a:pPr>
              <a:t>‹#›</a:t>
            </a:fld>
            <a:fld id="{CF336591-98F7-4CBE-8BA7-DEABE7F0B6ED}" type="slidenum">
              <a:rPr lang="en-US" smtClean="0"/>
              <a:pPr>
                <a:defRPr/>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333FD469-5BCF-40F7-B960-C70C7A5318C9}" type="slidenum">
              <a:rPr lang="en-US" smtClean="0"/>
              <a:pPr>
                <a:defRPr/>
              </a:pPr>
              <a:t>‹#›</a:t>
            </a:fld>
            <a:fld id="{F8AD7B8C-98DA-4A39-B1C2-5BA61ED347EF}" type="slidenum">
              <a:rPr lang="en-US" smtClean="0"/>
              <a:pPr>
                <a:defRPr/>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AEB04E52-C25A-4C6D-9E63-03FE8AB3A9BD}" type="slidenum">
              <a:rPr lang="en-US" smtClean="0"/>
              <a:pPr>
                <a:defRPr/>
              </a:pPr>
              <a:t>‹#›</a:t>
            </a:fld>
            <a:fld id="{503D19B2-834A-45AF-B879-09623520C9AF}" type="slidenum">
              <a:rPr lang="en-US" smtClean="0"/>
              <a:pPr>
                <a:defRPr/>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r>
              <a:rPr lang="en-US" smtClean="0"/>
              <a:t>5/5/16</a:t>
            </a:r>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p:txBody>
          <a:bodyPr/>
          <a:lstStyle>
            <a:extLst/>
          </a:lstStyle>
          <a:p>
            <a:pPr>
              <a:defRPr/>
            </a:pPr>
            <a:fld id="{EC1B69FD-57EA-47A7-801F-5B19B1F8B9C1}" type="slidenum">
              <a:rPr lang="en-US" smtClean="0"/>
              <a:pPr>
                <a:defRPr/>
              </a:pPr>
              <a:t>‹#›</a:t>
            </a:fld>
            <a:fld id="{03FA898E-BB2E-4854-89B1-64853424474C}"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r>
              <a:rPr lang="en-US" smtClean="0"/>
              <a:t>5/5/16</a:t>
            </a:r>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03BFE633-6AA2-4987-BC01-22919CF88CDB}" type="slidenum">
              <a:rPr lang="en-US" smtClean="0"/>
              <a:pPr>
                <a:defRPr/>
              </a:pPr>
              <a:t>‹#›</a:t>
            </a:fld>
            <a:fld id="{F71F24BC-445D-4698-BFBD-8629A2D7ACE7}" type="slidenum">
              <a:rPr lang="en-US" smtClean="0"/>
              <a:pPr>
                <a:defRPr/>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r>
              <a:rPr lang="en-US" smtClean="0"/>
              <a:t>5/5/16</a:t>
            </a:r>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1836DBCA-4DE6-417E-BC1F-3CD5BDC5E576}" type="slidenum">
              <a:rPr lang="en-US" smtClean="0"/>
              <a:pPr>
                <a:defRPr/>
              </a:pPr>
              <a:t>‹#›</a:t>
            </a:fld>
            <a:fld id="{39952BE6-9F2F-4918-A05D-4BD97DEDB965}"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E3D3815D-5C4F-44CB-B994-BB32E96E4346}" type="slidenum">
              <a:rPr lang="en-US" smtClean="0"/>
              <a:pPr>
                <a:defRPr/>
              </a:pPr>
              <a:t>‹#›</a:t>
            </a:fld>
            <a:fld id="{893AF801-4B08-468A-9F7E-04BBF710D142}"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r>
              <a:rPr lang="en-US" smtClean="0"/>
              <a:t>5/5/16</a:t>
            </a:r>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37AE93E5-8EE3-4CBB-BB44-CAD2B2F940D2}" type="slidenum">
              <a:rPr lang="en-US" smtClean="0"/>
              <a:pPr>
                <a:defRPr/>
              </a:pPr>
              <a:t>‹#›</a:t>
            </a:fld>
            <a:fld id="{BFB8A6F5-3F5B-4F4B-85F0-A2CF4FDAA15F}" type="slidenum">
              <a:rPr lang="en-US" smtClean="0"/>
              <a:pPr>
                <a:defRPr/>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550B5B3-4431-4B22-828F-38D9100CF3A7}" type="slidenum">
              <a:rPr lang="en-US" smtClean="0"/>
              <a:pPr>
                <a:defRPr/>
              </a:pPr>
              <a:t>‹#›</a:t>
            </a:fld>
            <a:fld id="{87C467C3-220E-4AA6-81C5-9FE4380F9C60}"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F049BA05-7099-4C26-9C41-DD9D231A5A31}" type="slidenum">
              <a:rPr lang="en-US" smtClean="0"/>
              <a:pPr>
                <a:defRPr/>
              </a:pPr>
              <a:t>‹#›</a:t>
            </a:fld>
            <a:fld id="{606FD34F-316E-40E9-B87F-6E89A5E8A754}"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a:t>5/5/16</a:t>
            </a:r>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B658F0FB-3912-412D-9B98-E1D9F9C9D7B2}" type="slidenum">
              <a:rPr lang="en-US"/>
              <a:pPr>
                <a:defRPr/>
              </a:pPr>
              <a:t>‹#›</a:t>
            </a:fld>
            <a:fld id="{F1AB9981-03DE-4CFF-B93F-7A6E5E2C8A6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r>
              <a:rPr lang="en-US" smtClean="0"/>
              <a:t>5/5/16</a:t>
            </a:r>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839A1BC2-8DAD-4532-B79A-7584BCEE0DEF}" type="slidenum">
              <a:rPr lang="en-US" smtClean="0"/>
              <a:pPr>
                <a:defRPr/>
              </a:pPr>
              <a:t>‹#›</a:t>
            </a:fld>
            <a:fld id="{7A4E1CA3-85D0-4C1A-8E8F-8E627DE86BBE}"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sldNum="0"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shalomhaverim.org/Aliyot/aliyot_bamidbar_koraj.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halomhaverim.org/Aliyot/aliyot_bamidbar_koraj.htm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shalomhaverim.org/Aliyot/aliyot_bamidbar_koraj.htm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shalomhaverim.org/Aliyot/aliyot_bamidbar_koraj.html"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shalomhaverim.org/Aliyot/aliyot_bamidbar_koraj.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shalomhaverim.org/Aliyot/aliyot_bamidbar_koraj.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www.shalomhaverim.org/Aliyot/aliyot_bamidbar_matot.html#C578" TargetMode="External"/><Relationship Id="rId4" Type="http://schemas.openxmlformats.org/officeDocument/2006/relationships/hyperlink" Target="http://bible.ort.org/webmedia/t4/3003.ra"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www.shalomhaverim.org/Aliyot/aliyot_bamidbar_matot.html#C579" TargetMode="External"/><Relationship Id="rId4" Type="http://schemas.openxmlformats.org/officeDocument/2006/relationships/hyperlink" Target="http://bible.ort.org/webmedia/t4/3007.ra"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www.shalomhaverim.org/Aliyot/aliyot_bamidbar_matot.html#C580" TargetMode="External"/><Relationship Id="rId4" Type="http://schemas.openxmlformats.org/officeDocument/2006/relationships/hyperlink" Target="http://bible.ort.org/webmedia/t4/3017.ra"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bible.ort.org/webmedia/t4/3108.ra"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www.shalomhaverim.org/Aliyot/aliyot_bamidbar_matot.html#C581" TargetMode="External"/><Relationship Id="rId4" Type="http://schemas.openxmlformats.org/officeDocument/2006/relationships/hyperlink" Target="http://bible.ort.org/webmedia/t4/3113.ra"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www.shalomhaverim.org/Aliyot/aliyot_bamidbar_matot.html#C582" TargetMode="External"/><Relationship Id="rId4" Type="http://schemas.openxmlformats.org/officeDocument/2006/relationships/hyperlink" Target="http://bible.ort.org/webmedia/t4/3114.ra"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www.shalomhaverim.org/Aliyot/aliyot_bamidbar_matot.html#C583" TargetMode="External"/><Relationship Id="rId4" Type="http://schemas.openxmlformats.org/officeDocument/2006/relationships/hyperlink" Target="http://bible.ort.org/webmedia/t4/3127.ra"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www.shalomhaverim.org/Aliyot/aliyot_bamidbar_matot.html#C584" TargetMode="External"/><Relationship Id="rId4" Type="http://schemas.openxmlformats.org/officeDocument/2006/relationships/hyperlink" Target="http://bible.ort.org/webmedia/t4/3205.ra"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www.shalomhaverim.org/Aliyot/aliyot_bamidbar_matot.html#C585" TargetMode="External"/><Relationship Id="rId4" Type="http://schemas.openxmlformats.org/officeDocument/2006/relationships/hyperlink" Target="http://bible.ort.org/webmedia/t4/3224.ra"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www.shalomhaverim.org/Aliyot/aliyot_bamidbar_matot.html#C586" TargetMode="External"/><Relationship Id="rId4" Type="http://schemas.openxmlformats.org/officeDocument/2006/relationships/hyperlink" Target="http://bible.ort.org/webmedia/t4/3229.ra"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hyperlink" Target="http://www.shalomhaverim.org/Aliyot/aliyot_bamidbar_matot.html#C587" TargetMode="External"/><Relationship Id="rId4" Type="http://schemas.openxmlformats.org/officeDocument/2006/relationships/hyperlink" Target="http://bible.ort.org/webmedia/t4/3233.ra"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http://www.shalomhaverim.org/Aliyot/aliyot_bamidbar_masei.html#NOTA1" TargetMode="External"/><Relationship Id="rId4" Type="http://schemas.openxmlformats.org/officeDocument/2006/relationships/hyperlink" Target="http://bible.ort.org/webmedia/t4/3301.ra"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hyperlink" Target="http://www.shalomhaverim.org/Aliyot/aliyot_bamidbar_masei.html#NOTA2" TargetMode="External"/><Relationship Id="rId4" Type="http://schemas.openxmlformats.org/officeDocument/2006/relationships/hyperlink" Target="http://bible.ort.org/webmedia/t4/3303.ra"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hyperlink" Target="http://www.shalomhaverim.org/Aliyot/aliyot_bamidbar_masei.html#C588" TargetMode="External"/><Relationship Id="rId4" Type="http://schemas.openxmlformats.org/officeDocument/2006/relationships/hyperlink" Target="http://bible.ort.org/webmedia/t4/3305.ra"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hyperlink" Target="http://www.shalomhaverim.org/Aliyot/aliyot_bamidbar_masei.html#NOTA3" TargetMode="External"/><Relationship Id="rId4" Type="http://schemas.openxmlformats.org/officeDocument/2006/relationships/hyperlink" Target="http://bible.ort.org/webmedia/t4/3308.ra"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hyperlink" Target="http://www.shalomhaverim.org/Aliyot/aliyot_bamidbar_masei.html#NOTA4" TargetMode="External"/><Relationship Id="rId4" Type="http://schemas.openxmlformats.org/officeDocument/2006/relationships/hyperlink" Target="http://bible.ort.org/webmedia/t4/3313.ra"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hyperlink" Target="http://www.shalomhaverim.org/Aliyot/aliyot_bamidbar_masei.html#C589" TargetMode="External"/><Relationship Id="rId4" Type="http://schemas.openxmlformats.org/officeDocument/2006/relationships/hyperlink" Target="http://bible.ort.org/webmedia/t4/3356.ra"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mtClean="0">
                <a:latin typeface="Calibri" charset="0"/>
              </a:rPr>
              <a:t> </a:t>
            </a:r>
          </a:p>
        </p:txBody>
      </p:sp>
      <p:sp>
        <p:nvSpPr>
          <p:cNvPr id="3074" name="Date Placeholder 2"/>
          <p:cNvSpPr>
            <a:spLocks noGrp="1"/>
          </p:cNvSpPr>
          <p:nvPr>
            <p:ph type="dt" idx="10"/>
          </p:nvPr>
        </p:nvSpPr>
        <p:spPr>
          <a:noFill/>
        </p:spPr>
        <p:txBody>
          <a:bodyPr/>
          <a:lstStyle/>
          <a:p>
            <a:r>
              <a:rPr lang="en-US" smtClean="0"/>
              <a:t>5/5/16</a:t>
            </a:r>
          </a:p>
        </p:txBody>
      </p:sp>
      <p:sp>
        <p:nvSpPr>
          <p:cNvPr id="3076"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endParaRPr lang="en-US"/>
          </a:p>
        </p:txBody>
      </p:sp>
      <p:pic>
        <p:nvPicPr>
          <p:cNvPr id="3077" name="Picture 3"/>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100" dirty="0" err="1">
                <a:solidFill>
                  <a:srgbClr val="000000"/>
                </a:solidFill>
                <a:latin typeface="Calibri" charset="0"/>
              </a:rPr>
              <a:t>Parashat</a:t>
            </a:r>
            <a:r>
              <a:rPr lang="en-US" sz="4100" dirty="0">
                <a:solidFill>
                  <a:srgbClr val="000000"/>
                </a:solidFill>
                <a:latin typeface="Calibri" charset="0"/>
              </a:rPr>
              <a:t>  </a:t>
            </a:r>
            <a:r>
              <a:rPr lang="en-US" sz="4100" dirty="0" smtClean="0">
                <a:solidFill>
                  <a:srgbClr val="000000"/>
                </a:solidFill>
                <a:latin typeface="Calibri" charset="0"/>
              </a:rPr>
              <a:t>Bamidbar </a:t>
            </a:r>
            <a:r>
              <a:rPr lang="en-US" sz="4100" dirty="0" err="1" smtClean="0">
                <a:solidFill>
                  <a:srgbClr val="000000"/>
                </a:solidFill>
                <a:latin typeface="Calibri" charset="0"/>
              </a:rPr>
              <a:t>Matot</a:t>
            </a:r>
            <a:r>
              <a:rPr lang="en-US" sz="4100" dirty="0" smtClean="0">
                <a:solidFill>
                  <a:srgbClr val="000000"/>
                </a:solidFill>
                <a:latin typeface="Calibri" charset="0"/>
              </a:rPr>
              <a:t> </a:t>
            </a:r>
            <a:r>
              <a:rPr lang="en-US" sz="4100" dirty="0" err="1" smtClean="0">
                <a:solidFill>
                  <a:srgbClr val="000000"/>
                </a:solidFill>
                <a:latin typeface="Calibri" charset="0"/>
              </a:rPr>
              <a:t>Masé</a:t>
            </a:r>
            <a:endParaRPr lang="en-US" sz="4100" dirty="0" smtClean="0">
              <a:solidFill>
                <a:srgbClr val="000000"/>
              </a:solidFill>
              <a:latin typeface="Calibri" charset="0"/>
            </a:endParaRPr>
          </a:p>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dirty="0" err="1" smtClean="0">
                <a:solidFill>
                  <a:schemeClr val="accent2">
                    <a:lumMod val="75000"/>
                  </a:schemeClr>
                </a:solidFill>
                <a:effectLst>
                  <a:outerShdw blurRad="38100" dist="38100" dir="2700000" algn="tl">
                    <a:srgbClr val="000000">
                      <a:alpha val="43137"/>
                    </a:srgbClr>
                  </a:outerShdw>
                </a:effectLst>
                <a:latin typeface="Calibri" charset="0"/>
              </a:rPr>
              <a:t>Por</a:t>
            </a:r>
            <a:r>
              <a:rPr lang="en-US" sz="3600" dirty="0" smtClean="0">
                <a:solidFill>
                  <a:schemeClr val="accent2">
                    <a:lumMod val="75000"/>
                  </a:schemeClr>
                </a:solidFill>
                <a:effectLst>
                  <a:outerShdw blurRad="38100" dist="38100" dir="2700000" algn="tl">
                    <a:srgbClr val="000000">
                      <a:alpha val="43137"/>
                    </a:srgbClr>
                  </a:outerShdw>
                </a:effectLst>
                <a:latin typeface="Calibri" charset="0"/>
              </a:rPr>
              <a:t> </a:t>
            </a:r>
            <a:r>
              <a:rPr lang="en-US" sz="3600" dirty="0" err="1" smtClean="0">
                <a:solidFill>
                  <a:schemeClr val="accent2">
                    <a:lumMod val="75000"/>
                  </a:schemeClr>
                </a:solidFill>
                <a:effectLst>
                  <a:outerShdw blurRad="38100" dist="38100" dir="2700000" algn="tl">
                    <a:srgbClr val="000000">
                      <a:alpha val="43137"/>
                    </a:srgbClr>
                  </a:outerShdw>
                </a:effectLst>
                <a:latin typeface="Calibri" charset="0"/>
              </a:rPr>
              <a:t>qué</a:t>
            </a:r>
            <a:r>
              <a:rPr lang="en-US" sz="3600" dirty="0" smtClean="0">
                <a:solidFill>
                  <a:schemeClr val="accent2">
                    <a:lumMod val="75000"/>
                  </a:schemeClr>
                </a:solidFill>
                <a:effectLst>
                  <a:outerShdw blurRad="38100" dist="38100" dir="2700000" algn="tl">
                    <a:srgbClr val="000000">
                      <a:alpha val="43137"/>
                    </a:srgbClr>
                  </a:outerShdw>
                </a:effectLst>
                <a:latin typeface="Calibri" charset="0"/>
              </a:rPr>
              <a:t> </a:t>
            </a:r>
            <a:r>
              <a:rPr lang="en-US" sz="3600" dirty="0" err="1" smtClean="0">
                <a:solidFill>
                  <a:schemeClr val="accent2">
                    <a:lumMod val="75000"/>
                  </a:schemeClr>
                </a:solidFill>
                <a:effectLst>
                  <a:outerShdw blurRad="38100" dist="38100" dir="2700000" algn="tl">
                    <a:srgbClr val="000000">
                      <a:alpha val="43137"/>
                    </a:srgbClr>
                  </a:outerShdw>
                </a:effectLst>
                <a:latin typeface="Calibri" charset="0"/>
              </a:rPr>
              <a:t>tuve</a:t>
            </a:r>
            <a:r>
              <a:rPr lang="en-US" sz="3600" dirty="0" smtClean="0">
                <a:solidFill>
                  <a:schemeClr val="accent2">
                    <a:lumMod val="75000"/>
                  </a:schemeClr>
                </a:solidFill>
                <a:effectLst>
                  <a:outerShdw blurRad="38100" dist="38100" dir="2700000" algn="tl">
                    <a:srgbClr val="000000">
                      <a:alpha val="43137"/>
                    </a:srgbClr>
                  </a:outerShdw>
                </a:effectLst>
                <a:latin typeface="Calibri" charset="0"/>
              </a:rPr>
              <a:t> </a:t>
            </a:r>
            <a:r>
              <a:rPr lang="en-US" sz="3600" dirty="0" err="1" smtClean="0">
                <a:solidFill>
                  <a:schemeClr val="accent2">
                    <a:lumMod val="75000"/>
                  </a:schemeClr>
                </a:solidFill>
                <a:effectLst>
                  <a:outerShdw blurRad="38100" dist="38100" dir="2700000" algn="tl">
                    <a:srgbClr val="000000">
                      <a:alpha val="43137"/>
                    </a:srgbClr>
                  </a:outerShdw>
                </a:effectLst>
                <a:latin typeface="Calibri" charset="0"/>
              </a:rPr>
              <a:t>que</a:t>
            </a:r>
            <a:r>
              <a:rPr lang="en-US" sz="3600" dirty="0" smtClean="0">
                <a:solidFill>
                  <a:schemeClr val="accent2">
                    <a:lumMod val="75000"/>
                  </a:schemeClr>
                </a:solidFill>
                <a:effectLst>
                  <a:outerShdw blurRad="38100" dist="38100" dir="2700000" algn="tl">
                    <a:srgbClr val="000000">
                      <a:alpha val="43137"/>
                    </a:srgbClr>
                  </a:outerShdw>
                </a:effectLst>
                <a:latin typeface="Calibri" charset="0"/>
              </a:rPr>
              <a:t> </a:t>
            </a:r>
            <a:r>
              <a:rPr lang="en-US" sz="3600" dirty="0" err="1" smtClean="0">
                <a:solidFill>
                  <a:schemeClr val="accent2">
                    <a:lumMod val="75000"/>
                  </a:schemeClr>
                </a:solidFill>
                <a:effectLst>
                  <a:outerShdw blurRad="38100" dist="38100" dir="2700000" algn="tl">
                    <a:srgbClr val="000000">
                      <a:alpha val="43137"/>
                    </a:srgbClr>
                  </a:outerShdw>
                </a:effectLst>
                <a:latin typeface="Calibri" charset="0"/>
              </a:rPr>
              <a:t>abrir</a:t>
            </a:r>
            <a:r>
              <a:rPr lang="en-US" sz="3600" dirty="0" smtClean="0">
                <a:solidFill>
                  <a:schemeClr val="accent2">
                    <a:lumMod val="75000"/>
                  </a:schemeClr>
                </a:solidFill>
                <a:effectLst>
                  <a:outerShdw blurRad="38100" dist="38100" dir="2700000" algn="tl">
                    <a:srgbClr val="000000">
                      <a:alpha val="43137"/>
                    </a:srgbClr>
                  </a:outerShdw>
                </a:effectLst>
                <a:latin typeface="Calibri" charset="0"/>
              </a:rPr>
              <a:t> mi </a:t>
            </a:r>
            <a:r>
              <a:rPr lang="en-US" sz="3600" dirty="0" err="1" smtClean="0">
                <a:solidFill>
                  <a:schemeClr val="accent2">
                    <a:lumMod val="75000"/>
                  </a:schemeClr>
                </a:solidFill>
                <a:effectLst>
                  <a:outerShdw blurRad="38100" dist="38100" dir="2700000" algn="tl">
                    <a:srgbClr val="000000">
                      <a:alpha val="43137"/>
                    </a:srgbClr>
                  </a:outerShdw>
                </a:effectLst>
                <a:latin typeface="Calibri" charset="0"/>
              </a:rPr>
              <a:t>boca</a:t>
            </a:r>
            <a:r>
              <a:rPr lang="en-US" sz="3600" dirty="0" smtClean="0">
                <a:solidFill>
                  <a:schemeClr val="accent2">
                    <a:lumMod val="75000"/>
                  </a:schemeClr>
                </a:solidFill>
                <a:effectLst>
                  <a:outerShdw blurRad="38100" dist="38100" dir="2700000" algn="tl">
                    <a:srgbClr val="000000">
                      <a:alpha val="43137"/>
                    </a:srgbClr>
                  </a:outerShdw>
                </a:effectLst>
                <a:latin typeface="Calibri" charset="0"/>
              </a:rPr>
              <a:t>…?</a:t>
            </a:r>
            <a:endParaRPr lang="en-US" sz="3600" dirty="0" smtClean="0">
              <a:solidFill>
                <a:schemeClr val="accent2">
                  <a:lumMod val="75000"/>
                </a:schemeClr>
              </a:solidFill>
              <a:effectLst>
                <a:outerShdw blurRad="38100" dist="38100" dir="2700000" algn="tl">
                  <a:srgbClr val="000000">
                    <a:alpha val="43137"/>
                  </a:srgbClr>
                </a:outerShdw>
              </a:effectLst>
              <a:latin typeface="Calibri" charset="0"/>
            </a:endParaRPr>
          </a:p>
        </p:txBody>
      </p:sp>
      <p:sp>
        <p:nvSpPr>
          <p:cNvPr id="3079"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Por: Eliyahu BaYonah</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Director Shalom Haverim Org</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New York</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charset="0"/>
            </a:endParaRPr>
          </a:p>
        </p:txBody>
      </p:sp>
      <p:pic>
        <p:nvPicPr>
          <p:cNvPr id="3080"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3081"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Bamidbar - </a:t>
            </a:r>
            <a:r>
              <a:rPr lang="es-CO" sz="2400" b="1" i="1" u="sng" dirty="0" err="1" smtClean="0">
                <a:solidFill>
                  <a:srgbClr val="FF9933"/>
                </a:solidFill>
                <a:effectLst>
                  <a:outerShdw blurRad="38100" dist="38100" dir="2700000" algn="tl">
                    <a:srgbClr val="000000">
                      <a:alpha val="43137"/>
                    </a:srgbClr>
                  </a:outerShdw>
                </a:effectLst>
              </a:rPr>
              <a:t>Numeros</a:t>
            </a:r>
            <a:r>
              <a:rPr lang="es-ES" sz="2400" b="1" i="1" u="sng" dirty="0" smtClean="0">
                <a:solidFill>
                  <a:srgbClr val="FF9933"/>
                </a:solidFill>
                <a:effectLst>
                  <a:outerShdw blurRad="38100" dist="38100" dir="2700000" algn="tl">
                    <a:srgbClr val="000000">
                      <a:alpha val="43137"/>
                    </a:srgbClr>
                  </a:outerShdw>
                </a:effectLst>
                <a:hlinkClick r:id="rId4"/>
              </a:rPr>
              <a:t> </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30:2 </a:t>
            </a:r>
            <a:r>
              <a:rPr lang="en-US" sz="2400" b="1" i="1" u="sng" dirty="0" smtClean="0">
                <a:solidFill>
                  <a:srgbClr val="FF9933"/>
                </a:solidFill>
                <a:effectLst>
                  <a:outerShdw blurRad="38100" dist="38100" dir="2700000" algn="tl">
                    <a:srgbClr val="000000">
                      <a:alpha val="43137"/>
                    </a:srgbClr>
                  </a:outerShdw>
                </a:effectLst>
              </a:rPr>
              <a:t>al 36: 13</a:t>
            </a:r>
            <a:endParaRPr lang="en-US"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s-CO" sz="2400" b="1" dirty="0" smtClean="0">
              <a:solidFill>
                <a:schemeClr val="tx1"/>
              </a:solidFill>
              <a:effectLst>
                <a:outerShdw blurRad="38100" dist="38100" dir="2700000" algn="tl">
                  <a:srgbClr val="000000">
                    <a:alpha val="43137"/>
                  </a:srgbClr>
                </a:outerShdw>
              </a:effectLst>
              <a:latin typeface="Calibri" charset="0"/>
            </a:endParaRPr>
          </a:p>
          <a:p>
            <a:r>
              <a:rPr lang="es-ES" sz="2400" b="1" dirty="0" smtClean="0">
                <a:solidFill>
                  <a:srgbClr val="FF0000"/>
                </a:solidFill>
                <a:effectLst>
                  <a:outerShdw blurRad="38100" dist="38100" dir="2700000" algn="tl">
                    <a:srgbClr val="000000">
                      <a:alpha val="43137"/>
                    </a:srgbClr>
                  </a:outerShdw>
                </a:effectLst>
              </a:rPr>
              <a:t>MATOT</a:t>
            </a:r>
          </a:p>
          <a:p>
            <a:pPr lvl="1">
              <a:buFont typeface="Arial" pitchFamily="34" charset="0"/>
              <a:buChar char="•"/>
            </a:pPr>
            <a:r>
              <a:rPr lang="es-ES" sz="2400" dirty="0" smtClean="0">
                <a:solidFill>
                  <a:schemeClr val="tx1"/>
                </a:solidFill>
              </a:rPr>
              <a:t>Moshé </a:t>
            </a:r>
            <a:r>
              <a:rPr lang="es-ES" sz="2400" dirty="0" smtClean="0">
                <a:solidFill>
                  <a:schemeClr val="tx1"/>
                </a:solidFill>
              </a:rPr>
              <a:t>enseña las reglas y restricciones que rigen los juramentos y los votos, y en especial, el papel del padre y del marido en el mantenimiento y la anulación de un voto.</a:t>
            </a:r>
          </a:p>
          <a:p>
            <a:pPr lvl="1">
              <a:buFont typeface="Arial" pitchFamily="34" charset="0"/>
              <a:buChar char="•"/>
            </a:pPr>
            <a:r>
              <a:rPr lang="es-ES" sz="2400" dirty="0" smtClean="0">
                <a:solidFill>
                  <a:schemeClr val="tx1"/>
                </a:solidFill>
              </a:rPr>
              <a:t>Los israelitas se enfrentan a Midián, matando a los cinco reyes midianitas, a todos los hombres, y a </a:t>
            </a:r>
            <a:r>
              <a:rPr lang="es-ES" sz="2400" dirty="0" err="1" smtClean="0">
                <a:solidFill>
                  <a:schemeClr val="tx1"/>
                </a:solidFill>
              </a:rPr>
              <a:t>Bilaam</a:t>
            </a:r>
            <a:r>
              <a:rPr lang="es-ES" sz="2400" dirty="0" smtClean="0">
                <a:solidFill>
                  <a:schemeClr val="tx1"/>
                </a:solidFill>
              </a:rPr>
              <a:t>. </a:t>
            </a:r>
            <a:endParaRPr lang="es-ES" sz="2400" dirty="0" smtClean="0">
              <a:solidFill>
                <a:schemeClr val="tx1"/>
              </a:solidFill>
            </a:endParaRPr>
          </a:p>
          <a:p>
            <a:pPr lvl="1">
              <a:buFont typeface="Arial" pitchFamily="34" charset="0"/>
              <a:buChar char="•"/>
            </a:pPr>
            <a:r>
              <a:rPr lang="es-ES" sz="2400" dirty="0" smtClean="0">
                <a:solidFill>
                  <a:schemeClr val="tx1"/>
                </a:solidFill>
              </a:rPr>
              <a:t>Moshé </a:t>
            </a:r>
            <a:r>
              <a:rPr lang="es-ES" sz="2400" dirty="0" smtClean="0">
                <a:solidFill>
                  <a:schemeClr val="tx1"/>
                </a:solidFill>
              </a:rPr>
              <a:t>no ve con buenos ojos que se hayan tomado cautivas a las mujeres, porque fueron ellas las que indujeron al pueblo judío a que pecara</a:t>
            </a:r>
            <a:r>
              <a:rPr lang="es-ES" sz="2400" dirty="0" smtClean="0">
                <a:solidFill>
                  <a:schemeClr val="tx1"/>
                </a:solidFill>
              </a:rPr>
              <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Bamidbar - </a:t>
            </a:r>
            <a:r>
              <a:rPr lang="es-CO" sz="2400" b="1" i="1" u="sng" dirty="0" err="1" smtClean="0">
                <a:solidFill>
                  <a:srgbClr val="FF9933"/>
                </a:solidFill>
                <a:effectLst>
                  <a:outerShdw blurRad="38100" dist="38100" dir="2700000" algn="tl">
                    <a:srgbClr val="000000">
                      <a:alpha val="43137"/>
                    </a:srgbClr>
                  </a:outerShdw>
                </a:effectLst>
              </a:rPr>
              <a:t>Numeros</a:t>
            </a:r>
            <a:r>
              <a:rPr lang="es-ES" sz="2400" b="1" i="1" u="sng" dirty="0" smtClean="0">
                <a:solidFill>
                  <a:srgbClr val="FF9933"/>
                </a:solidFill>
                <a:effectLst>
                  <a:outerShdw blurRad="38100" dist="38100" dir="2700000" algn="tl">
                    <a:srgbClr val="000000">
                      <a:alpha val="43137"/>
                    </a:srgbClr>
                  </a:outerShdw>
                </a:effectLst>
                <a:hlinkClick r:id="rId4"/>
              </a:rPr>
              <a:t> </a:t>
            </a:r>
            <a:r>
              <a:rPr lang="en-US" sz="2400" b="1" i="1" u="sng" dirty="0" smtClean="0">
                <a:solidFill>
                  <a:srgbClr val="FF9933"/>
                </a:solidFill>
                <a:effectLst>
                  <a:outerShdw blurRad="38100" dist="38100" dir="2700000" algn="tl">
                    <a:srgbClr val="000000">
                      <a:alpha val="43137"/>
                    </a:srgbClr>
                  </a:outerShdw>
                </a:effectLst>
              </a:rPr>
              <a:t>- 30:1 al 36: 13</a:t>
            </a:r>
            <a:endParaRPr lang="en-US"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s-CO" sz="2400" b="1" dirty="0" smtClean="0">
              <a:solidFill>
                <a:schemeClr val="tx1"/>
              </a:solidFill>
              <a:effectLst>
                <a:outerShdw blurRad="38100" dist="38100" dir="2700000" algn="tl">
                  <a:srgbClr val="000000">
                    <a:alpha val="43137"/>
                  </a:srgbClr>
                </a:outerShdw>
              </a:effectLst>
              <a:latin typeface="Calibri" charset="0"/>
            </a:endParaRPr>
          </a:p>
          <a:p>
            <a:pPr marL="457200" indent="-457200">
              <a:buFont typeface="Arial" pitchFamily="34" charset="0"/>
              <a:buChar char="•"/>
            </a:pPr>
            <a:r>
              <a:rPr lang="es-ES" sz="2400" dirty="0" smtClean="0">
                <a:solidFill>
                  <a:schemeClr val="tx1"/>
                </a:solidFill>
              </a:rPr>
              <a:t>Moshé </a:t>
            </a:r>
            <a:r>
              <a:rPr lang="es-ES" sz="2400" dirty="0" smtClean="0">
                <a:solidFill>
                  <a:schemeClr val="tx1"/>
                </a:solidFill>
              </a:rPr>
              <a:t>reprime a los oficiales.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Se </a:t>
            </a:r>
            <a:r>
              <a:rPr lang="es-ES" sz="2400" dirty="0" smtClean="0">
                <a:solidFill>
                  <a:schemeClr val="tx1"/>
                </a:solidFill>
              </a:rPr>
              <a:t>cuenta y distribuye el botín de guerra.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Los </a:t>
            </a:r>
            <a:r>
              <a:rPr lang="es-ES" sz="2400" dirty="0" smtClean="0">
                <a:solidFill>
                  <a:schemeClr val="tx1"/>
                </a:solidFill>
              </a:rPr>
              <a:t>comandantes le informan a Moshé que entre los israelitas no hubo ni una sola víctima.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Presentan </a:t>
            </a:r>
            <a:r>
              <a:rPr lang="es-ES" sz="2400" dirty="0" smtClean="0">
                <a:solidFill>
                  <a:schemeClr val="tx1"/>
                </a:solidFill>
              </a:rPr>
              <a:t>una ofrenda, que Moshé y </a:t>
            </a:r>
            <a:r>
              <a:rPr lang="es-ES" sz="2400" dirty="0" err="1" smtClean="0">
                <a:solidFill>
                  <a:schemeClr val="tx1"/>
                </a:solidFill>
              </a:rPr>
              <a:t>Elazar</a:t>
            </a:r>
            <a:r>
              <a:rPr lang="es-ES" sz="2400" dirty="0" smtClean="0">
                <a:solidFill>
                  <a:schemeClr val="tx1"/>
                </a:solidFill>
              </a:rPr>
              <a:t> toman y colocan en el </a:t>
            </a:r>
            <a:r>
              <a:rPr lang="es-ES" sz="2400" dirty="0" err="1" smtClean="0">
                <a:solidFill>
                  <a:schemeClr val="tx1"/>
                </a:solidFill>
              </a:rPr>
              <a:t>Ohel</a:t>
            </a:r>
            <a:r>
              <a:rPr lang="es-ES" sz="2400" dirty="0" smtClean="0">
                <a:solidFill>
                  <a:schemeClr val="tx1"/>
                </a:solidFill>
              </a:rPr>
              <a:t> </a:t>
            </a:r>
            <a:r>
              <a:rPr lang="es-ES" sz="2400" dirty="0" err="1" smtClean="0">
                <a:solidFill>
                  <a:schemeClr val="tx1"/>
                </a:solidFill>
              </a:rPr>
              <a:t>Moed</a:t>
            </a:r>
            <a:r>
              <a:rPr lang="es-ES" sz="2400" dirty="0" smtClean="0">
                <a:solidFill>
                  <a:schemeClr val="tx1"/>
                </a:solidFill>
              </a:rPr>
              <a:t> (Tienda de Reunión).</a:t>
            </a:r>
          </a:p>
          <a:p>
            <a:pPr marL="457200" indent="-457200">
              <a:buFont typeface="Arial" pitchFamily="34" charset="0"/>
              <a:buChar char="•"/>
            </a:pPr>
            <a:r>
              <a:rPr lang="es-ES" sz="2400" dirty="0" smtClean="0">
                <a:solidFill>
                  <a:schemeClr val="tx1"/>
                </a:solidFill>
              </a:rPr>
              <a:t>Las tribus de </a:t>
            </a:r>
            <a:r>
              <a:rPr lang="es-ES" sz="2400" dirty="0" err="1" smtClean="0">
                <a:solidFill>
                  <a:schemeClr val="tx1"/>
                </a:solidFill>
              </a:rPr>
              <a:t>Gad</a:t>
            </a:r>
            <a:r>
              <a:rPr lang="es-ES" sz="2400" dirty="0" smtClean="0">
                <a:solidFill>
                  <a:schemeClr val="tx1"/>
                </a:solidFill>
              </a:rPr>
              <a:t> y </a:t>
            </a:r>
            <a:r>
              <a:rPr lang="es-ES" sz="2400" dirty="0" err="1" smtClean="0">
                <a:solidFill>
                  <a:schemeClr val="tx1"/>
                </a:solidFill>
              </a:rPr>
              <a:t>Reuven</a:t>
            </a:r>
            <a:r>
              <a:rPr lang="es-ES" sz="2400" dirty="0" smtClean="0">
                <a:solidFill>
                  <a:schemeClr val="tx1"/>
                </a:solidFill>
              </a:rPr>
              <a:t>, que poseen grandes cantidades de ganado, le piden a Moshé que permanezcan donde están, y no crucen el río Jordán para ingresar a Israel.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Bamidbar - </a:t>
            </a:r>
            <a:r>
              <a:rPr lang="es-CO" sz="2400" b="1" i="1" u="sng" dirty="0" err="1" smtClean="0">
                <a:solidFill>
                  <a:srgbClr val="FF9933"/>
                </a:solidFill>
                <a:effectLst>
                  <a:outerShdw blurRad="38100" dist="38100" dir="2700000" algn="tl">
                    <a:srgbClr val="000000">
                      <a:alpha val="43137"/>
                    </a:srgbClr>
                  </a:outerShdw>
                </a:effectLst>
              </a:rPr>
              <a:t>Numeros</a:t>
            </a:r>
            <a:r>
              <a:rPr lang="es-ES" sz="2400" b="1" i="1" u="sng" dirty="0" smtClean="0">
                <a:solidFill>
                  <a:srgbClr val="FF9933"/>
                </a:solidFill>
                <a:effectLst>
                  <a:outerShdw blurRad="38100" dist="38100" dir="2700000" algn="tl">
                    <a:srgbClr val="000000">
                      <a:alpha val="43137"/>
                    </a:srgbClr>
                  </a:outerShdw>
                </a:effectLst>
                <a:hlinkClick r:id="rId4"/>
              </a:rPr>
              <a:t> </a:t>
            </a:r>
            <a:r>
              <a:rPr lang="en-US" sz="2400" b="1" i="1" u="sng" dirty="0" smtClean="0">
                <a:solidFill>
                  <a:srgbClr val="FF9933"/>
                </a:solidFill>
                <a:effectLst>
                  <a:outerShdw blurRad="38100" dist="38100" dir="2700000" algn="tl">
                    <a:srgbClr val="000000">
                      <a:alpha val="43137"/>
                    </a:srgbClr>
                  </a:outerShdw>
                </a:effectLst>
              </a:rPr>
              <a:t>- 30:1 al 36: 13</a:t>
            </a:r>
            <a:endParaRPr lang="en-US"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buFont typeface="Arial" pitchFamily="34" charset="0"/>
              <a:buChar char="•"/>
            </a:pP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Le </a:t>
            </a:r>
            <a:r>
              <a:rPr lang="es-ES" sz="2400" dirty="0" smtClean="0">
                <a:solidFill>
                  <a:schemeClr val="tx1"/>
                </a:solidFill>
              </a:rPr>
              <a:t>explican que la tierra donde se hallan actualmente es muy apta para que paste su ganado</a:t>
            </a:r>
            <a:r>
              <a:rPr lang="es-ES" sz="2400" dirty="0" smtClean="0">
                <a:solidFill>
                  <a:schemeClr val="tx1"/>
                </a:solidFill>
              </a:rPr>
              <a:t>.</a:t>
            </a:r>
          </a:p>
          <a:p>
            <a:pPr marL="457200" indent="-457200">
              <a:buFont typeface="Arial" pitchFamily="34" charset="0"/>
              <a:buChar char="•"/>
            </a:pPr>
            <a:r>
              <a:rPr lang="es-ES" sz="2400" dirty="0" smtClean="0">
                <a:solidFill>
                  <a:schemeClr val="tx1"/>
                </a:solidFill>
              </a:rPr>
              <a:t>La </a:t>
            </a:r>
            <a:r>
              <a:rPr lang="es-ES" sz="2400" dirty="0" smtClean="0">
                <a:solidFill>
                  <a:schemeClr val="tx1"/>
                </a:solidFill>
              </a:rPr>
              <a:t>respuesta inicial de Moshé es que tal pedido va a desalentar al resto de los israelitas, y es equivalente al pecado de los espías.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Ellos </a:t>
            </a:r>
            <a:r>
              <a:rPr lang="es-ES" sz="2400" dirty="0" smtClean="0">
                <a:solidFill>
                  <a:schemeClr val="tx1"/>
                </a:solidFill>
              </a:rPr>
              <a:t>le aseguran que primero ayudarán a los demás israelitas a hacer la guerra y conquistar a Israel, y que recién después regresarán a sus hogares, al este del Jordán. </a:t>
            </a: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Moshé </a:t>
            </a:r>
            <a:r>
              <a:rPr lang="es-ES" sz="2400" dirty="0" smtClean="0">
                <a:solidFill>
                  <a:schemeClr val="tx1"/>
                </a:solidFill>
              </a:rPr>
              <a:t>acepta su pedido, a condición de que cumplan con su parte del trato</a:t>
            </a:r>
            <a:r>
              <a:rPr lang="es-ES" sz="2400" dirty="0" smtClean="0">
                <a:solidFill>
                  <a:schemeClr val="tx1"/>
                </a:solidFill>
              </a:rPr>
              <a:t>.</a:t>
            </a:r>
            <a:endParaRPr lang="es-ES" sz="2400" dirty="0" smtClean="0">
              <a:solidFill>
                <a:schemeClr val="tx1"/>
              </a:solidFill>
            </a:endParaRPr>
          </a:p>
          <a:p>
            <a:pPr marL="457200" indent="-457200">
              <a:buFont typeface="Arial" pitchFamily="34" charset="0"/>
              <a:buChar char="•"/>
            </a:pPr>
            <a:endParaRPr lang="es-CO" sz="2400" b="1" dirty="0" smtClean="0">
              <a:solidFill>
                <a:schemeClr val="tx1"/>
              </a:solidFill>
              <a:effectLst>
                <a:outerShdw blurRad="38100" dist="38100" dir="2700000" algn="tl">
                  <a:srgbClr val="000000">
                    <a:alpha val="43137"/>
                  </a:srgbClr>
                </a:outerShdw>
              </a:effectLst>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solidFill>
              <a:schemeClr val="accent1"/>
            </a:solid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Bamidbar - </a:t>
            </a:r>
            <a:r>
              <a:rPr lang="es-CO" sz="2400" b="1" i="1" u="sng" dirty="0" err="1" smtClean="0">
                <a:solidFill>
                  <a:srgbClr val="FF9933"/>
                </a:solidFill>
                <a:effectLst>
                  <a:outerShdw blurRad="38100" dist="38100" dir="2700000" algn="tl">
                    <a:srgbClr val="000000">
                      <a:alpha val="43137"/>
                    </a:srgbClr>
                  </a:outerShdw>
                </a:effectLst>
              </a:rPr>
              <a:t>Numeros</a:t>
            </a:r>
            <a:r>
              <a:rPr lang="es-ES" sz="2400" b="1" i="1" u="sng" dirty="0" smtClean="0">
                <a:solidFill>
                  <a:srgbClr val="FF9933"/>
                </a:solidFill>
                <a:effectLst>
                  <a:outerShdw blurRad="38100" dist="38100" dir="2700000" algn="tl">
                    <a:srgbClr val="000000">
                      <a:alpha val="43137"/>
                    </a:srgbClr>
                  </a:outerShdw>
                </a:effectLst>
                <a:hlinkClick r:id="rId4"/>
              </a:rPr>
              <a:t> </a:t>
            </a:r>
            <a:r>
              <a:rPr lang="en-US" sz="2400" b="1" i="1" u="sng" dirty="0" smtClean="0">
                <a:solidFill>
                  <a:srgbClr val="FF9933"/>
                </a:solidFill>
                <a:effectLst>
                  <a:outerShdw blurRad="38100" dist="38100" dir="2700000" algn="tl">
                    <a:srgbClr val="000000">
                      <a:alpha val="43137"/>
                    </a:srgbClr>
                  </a:outerShdw>
                </a:effectLst>
              </a:rPr>
              <a:t>- 30:1 al 36: 13</a:t>
            </a:r>
            <a:endParaRPr lang="en-US"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r>
              <a:rPr lang="es-ES" sz="2400" b="1" dirty="0" smtClean="0">
                <a:solidFill>
                  <a:schemeClr val="tx1"/>
                </a:solidFill>
              </a:rPr>
              <a:t>MASE</a:t>
            </a:r>
            <a:endParaRPr lang="es-ES" sz="2400" dirty="0" smtClean="0">
              <a:solidFill>
                <a:schemeClr val="tx1"/>
              </a:solidFill>
            </a:endParaRPr>
          </a:p>
          <a:p>
            <a:pPr lvl="1">
              <a:buFont typeface="Arial" pitchFamily="34" charset="0"/>
              <a:buChar char="•"/>
            </a:pPr>
            <a:r>
              <a:rPr lang="es-ES" sz="2400" dirty="0" smtClean="0">
                <a:solidFill>
                  <a:schemeClr val="tx1"/>
                </a:solidFill>
              </a:rPr>
              <a:t>La Torá enumera los cuarenta y dos campamentos que tuvieron los israelitas durante su travesía de cuarenta años, a partir del </a:t>
            </a:r>
            <a:r>
              <a:rPr lang="es-ES" sz="2400" dirty="0" err="1" smtClean="0">
                <a:solidFill>
                  <a:schemeClr val="tx1"/>
                </a:solidFill>
              </a:rPr>
              <a:t>Exodo</a:t>
            </a:r>
            <a:r>
              <a:rPr lang="es-ES" sz="2400" dirty="0" smtClean="0">
                <a:solidFill>
                  <a:schemeClr val="tx1"/>
                </a:solidFill>
              </a:rPr>
              <a:t>, y hasta que cruzaron el río Jordán en su ingreso a </a:t>
            </a:r>
            <a:r>
              <a:rPr lang="es-ES" sz="2400" dirty="0" err="1" smtClean="0">
                <a:solidFill>
                  <a:schemeClr val="tx1"/>
                </a:solidFill>
              </a:rPr>
              <a:t>Eretz</a:t>
            </a:r>
            <a:r>
              <a:rPr lang="es-ES" sz="2400" dirty="0" smtClean="0">
                <a:solidFill>
                  <a:schemeClr val="tx1"/>
                </a:solidFill>
              </a:rPr>
              <a:t> Israel.</a:t>
            </a:r>
          </a:p>
          <a:p>
            <a:pPr lvl="1">
              <a:buFont typeface="Arial" pitchFamily="34" charset="0"/>
              <a:buChar char="•"/>
            </a:pPr>
            <a:r>
              <a:rPr lang="es-ES" sz="2400" dirty="0" smtClean="0">
                <a:solidFill>
                  <a:schemeClr val="tx1"/>
                </a:solidFill>
              </a:rPr>
              <a:t>Hashem ordena a los israelitas que expulsen a los cananeos de </a:t>
            </a:r>
            <a:r>
              <a:rPr lang="es-ES" sz="2400" dirty="0" err="1" smtClean="0">
                <a:solidFill>
                  <a:schemeClr val="tx1"/>
                </a:solidFill>
              </a:rPr>
              <a:t>Eretz</a:t>
            </a:r>
            <a:r>
              <a:rPr lang="es-ES" sz="2400" dirty="0" smtClean="0">
                <a:solidFill>
                  <a:schemeClr val="tx1"/>
                </a:solidFill>
              </a:rPr>
              <a:t> Israel y que demuelan todos los vestigios de su idolatría. </a:t>
            </a:r>
            <a:endParaRPr lang="es-ES" sz="2400" dirty="0" smtClean="0">
              <a:solidFill>
                <a:schemeClr val="tx1"/>
              </a:solidFill>
            </a:endParaRPr>
          </a:p>
          <a:p>
            <a:pPr lvl="1">
              <a:buFont typeface="Arial" pitchFamily="34" charset="0"/>
              <a:buChar char="•"/>
            </a:pPr>
            <a:r>
              <a:rPr lang="es-ES" sz="2400" dirty="0" smtClean="0">
                <a:solidFill>
                  <a:schemeClr val="tx1"/>
                </a:solidFill>
              </a:rPr>
              <a:t>Se </a:t>
            </a:r>
            <a:r>
              <a:rPr lang="es-ES" sz="2400" dirty="0" smtClean="0">
                <a:solidFill>
                  <a:schemeClr val="tx1"/>
                </a:solidFill>
              </a:rPr>
              <a:t>advierte a los israelitas que si no dejan a la tierra completamente libre de cananeos, los que queden serán como espinas en los ojos, y aguijones en los costados</a:t>
            </a:r>
            <a:r>
              <a:rPr lang="es-ES" sz="2400" dirty="0" smtClean="0">
                <a:solidFill>
                  <a:schemeClr val="tx1"/>
                </a:solidFill>
              </a:rPr>
              <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solidFill>
              <a:schemeClr val="accent1"/>
            </a:solid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Bamidbar - </a:t>
            </a:r>
            <a:r>
              <a:rPr lang="es-CO" sz="2400" b="1" i="1" u="sng" dirty="0" err="1" smtClean="0">
                <a:solidFill>
                  <a:srgbClr val="FF9933"/>
                </a:solidFill>
                <a:effectLst>
                  <a:outerShdw blurRad="38100" dist="38100" dir="2700000" algn="tl">
                    <a:srgbClr val="000000">
                      <a:alpha val="43137"/>
                    </a:srgbClr>
                  </a:outerShdw>
                </a:effectLst>
              </a:rPr>
              <a:t>Numeros</a:t>
            </a:r>
            <a:r>
              <a:rPr lang="es-ES" sz="2400" b="1" i="1" u="sng" dirty="0" smtClean="0">
                <a:solidFill>
                  <a:srgbClr val="FF9933"/>
                </a:solidFill>
                <a:effectLst>
                  <a:outerShdw blurRad="38100" dist="38100" dir="2700000" algn="tl">
                    <a:srgbClr val="000000">
                      <a:alpha val="43137"/>
                    </a:srgbClr>
                  </a:outerShdw>
                </a:effectLst>
                <a:hlinkClick r:id="rId4"/>
              </a:rPr>
              <a:t> </a:t>
            </a:r>
            <a:r>
              <a:rPr lang="en-US" sz="2400" b="1" i="1" u="sng" dirty="0" smtClean="0">
                <a:solidFill>
                  <a:srgbClr val="FF9933"/>
                </a:solidFill>
                <a:effectLst>
                  <a:outerShdw blurRad="38100" dist="38100" dir="2700000" algn="tl">
                    <a:srgbClr val="000000">
                      <a:alpha val="43137"/>
                    </a:srgbClr>
                  </a:outerShdw>
                </a:effectLst>
              </a:rPr>
              <a:t>- 30:1 al 36: 13</a:t>
            </a:r>
            <a:endParaRPr lang="en-US"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r>
              <a:rPr lang="es-ES" sz="2400" b="1" dirty="0" smtClean="0">
                <a:solidFill>
                  <a:schemeClr val="tx1"/>
                </a:solidFill>
              </a:rPr>
              <a:t>MASE</a:t>
            </a:r>
            <a:endParaRPr lang="es-ES" sz="2400" dirty="0" smtClean="0">
              <a:solidFill>
                <a:schemeClr val="tx1"/>
              </a:solidFill>
            </a:endParaRPr>
          </a:p>
          <a:p>
            <a:pPr lvl="1">
              <a:buFont typeface="Arial" pitchFamily="34" charset="0"/>
              <a:buChar char="•"/>
            </a:pPr>
            <a:r>
              <a:rPr lang="es-ES" sz="2400" dirty="0" smtClean="0">
                <a:solidFill>
                  <a:schemeClr val="tx1"/>
                </a:solidFill>
              </a:rPr>
              <a:t>Se </a:t>
            </a:r>
            <a:r>
              <a:rPr lang="es-ES" sz="2400" dirty="0" smtClean="0">
                <a:solidFill>
                  <a:schemeClr val="tx1"/>
                </a:solidFill>
              </a:rPr>
              <a:t>definen los límites de </a:t>
            </a:r>
            <a:r>
              <a:rPr lang="es-ES" sz="2400" dirty="0" err="1" smtClean="0">
                <a:solidFill>
                  <a:schemeClr val="tx1"/>
                </a:solidFill>
              </a:rPr>
              <a:t>Eretz</a:t>
            </a:r>
            <a:r>
              <a:rPr lang="es-ES" sz="2400" dirty="0" smtClean="0">
                <a:solidFill>
                  <a:schemeClr val="tx1"/>
                </a:solidFill>
              </a:rPr>
              <a:t> Israel, y se manda a las tribus a que separen cuarenta y ocho ciudades para los leviim, quienes no reciben una porción normal en la división de la tierra.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Se </a:t>
            </a:r>
            <a:r>
              <a:rPr lang="es-ES" sz="2400" dirty="0" smtClean="0">
                <a:solidFill>
                  <a:schemeClr val="tx1"/>
                </a:solidFill>
              </a:rPr>
              <a:t>deberán establecer ciudades de refugio: aquél que asesine en forma </a:t>
            </a:r>
            <a:r>
              <a:rPr lang="es-ES" sz="2400" dirty="0" err="1" smtClean="0">
                <a:solidFill>
                  <a:schemeClr val="tx1"/>
                </a:solidFill>
              </a:rPr>
              <a:t>inintencional</a:t>
            </a:r>
            <a:r>
              <a:rPr lang="es-ES" sz="2400" dirty="0" smtClean="0">
                <a:solidFill>
                  <a:schemeClr val="tx1"/>
                </a:solidFill>
              </a:rPr>
              <a:t> podrá huir a dichas ciudades.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solidFill>
              <a:schemeClr val="accent1"/>
            </a:solidFill>
            <a:round/>
            <a:headEnd/>
            <a:tailEnd/>
          </a:ln>
        </p:spPr>
        <p:txBody>
          <a:bodyPr lIns="90000" tIns="45000" rIns="90000" bIns="45000"/>
          <a:lstStyle/>
          <a:p>
            <a:r>
              <a:rPr lang="es-CO" sz="2400" b="1" i="1" u="sng" dirty="0" smtClean="0">
                <a:solidFill>
                  <a:srgbClr val="FF9933"/>
                </a:solidFill>
                <a:effectLst>
                  <a:outerShdw blurRad="38100" dist="38100" dir="2700000" algn="tl">
                    <a:srgbClr val="000000">
                      <a:alpha val="43137"/>
                    </a:srgbClr>
                  </a:outerShdw>
                </a:effectLst>
              </a:rPr>
              <a:t>Bamidbar - </a:t>
            </a:r>
            <a:r>
              <a:rPr lang="es-CO" sz="2400" b="1" i="1" u="sng" dirty="0" err="1" smtClean="0">
                <a:solidFill>
                  <a:srgbClr val="FF9933"/>
                </a:solidFill>
                <a:effectLst>
                  <a:outerShdw blurRad="38100" dist="38100" dir="2700000" algn="tl">
                    <a:srgbClr val="000000">
                      <a:alpha val="43137"/>
                    </a:srgbClr>
                  </a:outerShdw>
                </a:effectLst>
              </a:rPr>
              <a:t>Numeros</a:t>
            </a:r>
            <a:r>
              <a:rPr lang="es-ES" sz="2400" b="1" i="1" u="sng" dirty="0" smtClean="0">
                <a:solidFill>
                  <a:srgbClr val="FF9933"/>
                </a:solidFill>
                <a:effectLst>
                  <a:outerShdw blurRad="38100" dist="38100" dir="2700000" algn="tl">
                    <a:srgbClr val="000000">
                      <a:alpha val="43137"/>
                    </a:srgbClr>
                  </a:outerShdw>
                </a:effectLst>
                <a:hlinkClick r:id="rId4"/>
              </a:rPr>
              <a:t> </a:t>
            </a:r>
            <a:r>
              <a:rPr lang="en-US" sz="2400" b="1" i="1" u="sng" dirty="0" smtClean="0">
                <a:solidFill>
                  <a:srgbClr val="FF9933"/>
                </a:solidFill>
                <a:effectLst>
                  <a:outerShdw blurRad="38100" dist="38100" dir="2700000" algn="tl">
                    <a:srgbClr val="000000">
                      <a:alpha val="43137"/>
                    </a:srgbClr>
                  </a:outerShdw>
                </a:effectLst>
              </a:rPr>
              <a:t>- 30:1 al 36: 13</a:t>
            </a:r>
            <a:endParaRPr lang="en-US"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r>
              <a:rPr lang="es-ES" sz="2400" b="1" dirty="0" smtClean="0">
                <a:solidFill>
                  <a:schemeClr val="tx1"/>
                </a:solidFill>
              </a:rPr>
              <a:t>MASE</a:t>
            </a:r>
            <a:endParaRPr lang="es-ES" sz="2400" dirty="0" smtClean="0">
              <a:solidFill>
                <a:schemeClr val="tx1"/>
              </a:solidFill>
            </a:endParaRPr>
          </a:p>
          <a:p>
            <a:pPr lvl="1">
              <a:buFont typeface="Arial" pitchFamily="34" charset="0"/>
              <a:buChar char="•"/>
            </a:pPr>
            <a:r>
              <a:rPr lang="es-ES" sz="2400" dirty="0" smtClean="0">
                <a:solidFill>
                  <a:schemeClr val="tx1"/>
                </a:solidFill>
              </a:rPr>
              <a:t>La </a:t>
            </a:r>
            <a:r>
              <a:rPr lang="es-ES" sz="2400" dirty="0" smtClean="0">
                <a:solidFill>
                  <a:schemeClr val="tx1"/>
                </a:solidFill>
              </a:rPr>
              <a:t>Torá permite el casamiento entre las distintas tribus.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Las </a:t>
            </a:r>
            <a:r>
              <a:rPr lang="es-ES" sz="2400" dirty="0" smtClean="0">
                <a:solidFill>
                  <a:schemeClr val="tx1"/>
                </a:solidFill>
              </a:rPr>
              <a:t>hijas de </a:t>
            </a:r>
            <a:r>
              <a:rPr lang="es-ES" sz="2400" dirty="0" err="1" smtClean="0">
                <a:solidFill>
                  <a:schemeClr val="tx1"/>
                </a:solidFill>
              </a:rPr>
              <a:t>Tzelofjad</a:t>
            </a:r>
            <a:r>
              <a:rPr lang="es-ES" sz="2400" dirty="0" smtClean="0">
                <a:solidFill>
                  <a:schemeClr val="tx1"/>
                </a:solidFill>
              </a:rPr>
              <a:t> se casan con miembros de su propia tribu, para que su herencia permanezca en su tribu.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Así </a:t>
            </a:r>
            <a:r>
              <a:rPr lang="es-ES" sz="2400" dirty="0" smtClean="0">
                <a:solidFill>
                  <a:schemeClr val="tx1"/>
                </a:solidFill>
              </a:rPr>
              <a:t>llega a su fin el Libro de Bamidbar/Números, el cuarto de los Libros de la Torá</a:t>
            </a:r>
            <a:r>
              <a:rPr lang="es-ES" sz="2400" dirty="0" smtClean="0">
                <a:solidFill>
                  <a:schemeClr val="tx1"/>
                </a:solidFill>
              </a:rPr>
              <a:t>. </a:t>
            </a:r>
            <a:r>
              <a:rPr lang="en-US" sz="2400" b="1" i="1" dirty="0" err="1" smtClean="0">
                <a:solidFill>
                  <a:schemeClr val="tx1"/>
                </a:solidFill>
              </a:rPr>
              <a:t>Jazak</a:t>
            </a:r>
            <a:r>
              <a:rPr lang="en-US" sz="2400" b="1" i="1" dirty="0" smtClean="0">
                <a:solidFill>
                  <a:schemeClr val="tx1"/>
                </a:solidFill>
              </a:rPr>
              <a:t>, </a:t>
            </a:r>
            <a:r>
              <a:rPr lang="en-US" sz="2400" b="1" i="1" dirty="0" err="1" smtClean="0">
                <a:solidFill>
                  <a:schemeClr val="tx1"/>
                </a:solidFill>
              </a:rPr>
              <a:t>Jazak</a:t>
            </a:r>
            <a:r>
              <a:rPr lang="en-US" sz="2400" b="1" i="1" dirty="0" smtClean="0">
                <a:solidFill>
                  <a:schemeClr val="tx1"/>
                </a:solidFill>
              </a:rPr>
              <a:t>, </a:t>
            </a:r>
            <a:r>
              <a:rPr lang="en-US" sz="2400" b="1" i="1" dirty="0" err="1" smtClean="0">
                <a:solidFill>
                  <a:schemeClr val="tx1"/>
                </a:solidFill>
              </a:rPr>
              <a:t>Venitjazek</a:t>
            </a:r>
            <a:endParaRPr lang="en-US" sz="2400" i="1" dirty="0" smtClean="0">
              <a:solidFill>
                <a:schemeClr val="tx1"/>
              </a:solidFill>
            </a:endParaRPr>
          </a:p>
          <a:p>
            <a:pPr lvl="1">
              <a:buFont typeface="Arial" pitchFamily="34" charset="0"/>
              <a:buChar char="•"/>
            </a:pPr>
            <a:endParaRPr lang="es-ES" sz="2400"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dirty="0" smtClean="0">
                <a:solidFill>
                  <a:srgbClr val="FF9933"/>
                </a:solidFill>
                <a:effectLst>
                  <a:outerShdw blurRad="38100" dist="38100" dir="2700000" algn="tl">
                    <a:srgbClr val="000000">
                      <a:alpha val="43137"/>
                    </a:srgbClr>
                  </a:outerShdw>
                </a:effectLst>
                <a:hlinkClick r:id="rId4"/>
              </a:rPr>
              <a:t>30:3</a:t>
            </a:r>
            <a:r>
              <a:rPr lang="es-ES" sz="2400" dirty="0" smtClean="0">
                <a:solidFill>
                  <a:srgbClr val="FF9933"/>
                </a:solidFill>
                <a:effectLst>
                  <a:outerShdw blurRad="38100" dist="38100" dir="2700000" algn="tl">
                    <a:srgbClr val="000000">
                      <a:alpha val="43137"/>
                    </a:srgbClr>
                  </a:outerShdw>
                </a:effectLst>
              </a:rPr>
              <a:t>. Cuando </a:t>
            </a:r>
            <a:r>
              <a:rPr lang="es-ES" sz="2400" dirty="0" smtClean="0">
                <a:solidFill>
                  <a:srgbClr val="FF9933"/>
                </a:solidFill>
                <a:effectLst>
                  <a:outerShdw blurRad="38100" dist="38100" dir="2700000" algn="tl">
                    <a:srgbClr val="000000">
                      <a:alpha val="43137"/>
                    </a:srgbClr>
                  </a:outerShdw>
                </a:effectLst>
              </a:rPr>
              <a:t>un hombre hiciere </a:t>
            </a:r>
            <a:r>
              <a:rPr lang="es-ES" sz="2400" dirty="0" smtClean="0">
                <a:solidFill>
                  <a:srgbClr val="FF9933"/>
                </a:solidFill>
                <a:effectLst>
                  <a:outerShdw blurRad="38100" dist="38100" dir="2700000" algn="tl">
                    <a:srgbClr val="000000">
                      <a:alpha val="43137"/>
                    </a:srgbClr>
                  </a:outerShdw>
                </a:effectLst>
                <a:hlinkClick r:id="rId5"/>
              </a:rPr>
              <a:t>voto al Eterno</a:t>
            </a:r>
            <a:r>
              <a:rPr lang="es-ES" sz="2400" dirty="0" smtClean="0">
                <a:solidFill>
                  <a:srgbClr val="FF9933"/>
                </a:solidFill>
                <a:effectLst>
                  <a:outerShdw blurRad="38100" dist="38100" dir="2700000" algn="tl">
                    <a:srgbClr val="000000">
                      <a:alpha val="43137"/>
                    </a:srgbClr>
                  </a:outerShdw>
                </a:effectLst>
              </a:rPr>
              <a:t>, o hiciere juramento para obligar a su alma con alguna abstinencia, no ha de profanar (violar) su palabra; conforme a todo lo que salió de su boca, así hará</a:t>
            </a:r>
            <a:r>
              <a:rPr lang="es-ES" sz="2400" dirty="0" smtClean="0">
                <a:solidFill>
                  <a:srgbClr val="FF9933"/>
                </a:solidFill>
                <a:effectLst>
                  <a:outerShdw blurRad="38100" dist="38100" dir="2700000" algn="tl">
                    <a:srgbClr val="000000">
                      <a:alpha val="43137"/>
                    </a:srgbClr>
                  </a:outerShdw>
                </a:effectLst>
              </a:rPr>
              <a:t>. </a:t>
            </a:r>
          </a:p>
          <a:p>
            <a:endParaRPr lang="es-ES" sz="2400" i="1" dirty="0" smtClean="0">
              <a:solidFill>
                <a:srgbClr val="FF9933"/>
              </a:solidFill>
            </a:endParaRPr>
          </a:p>
          <a:p>
            <a:r>
              <a:rPr lang="es-ES" sz="2400" dirty="0" smtClean="0">
                <a:solidFill>
                  <a:schemeClr val="tx1"/>
                </a:solidFill>
              </a:rPr>
              <a:t>Ish </a:t>
            </a:r>
            <a:r>
              <a:rPr lang="es-ES" sz="2400" dirty="0" err="1" smtClean="0">
                <a:solidFill>
                  <a:schemeClr val="tx1"/>
                </a:solidFill>
              </a:rPr>
              <a:t>ki-yidor</a:t>
            </a:r>
            <a:r>
              <a:rPr lang="es-ES" sz="2400" dirty="0" smtClean="0">
                <a:solidFill>
                  <a:schemeClr val="tx1"/>
                </a:solidFill>
              </a:rPr>
              <a:t> </a:t>
            </a:r>
            <a:r>
              <a:rPr lang="es-ES" sz="2400" dirty="0" err="1" smtClean="0">
                <a:solidFill>
                  <a:srgbClr val="FF0000"/>
                </a:solidFill>
                <a:effectLst>
                  <a:outerShdw blurRad="38100" dist="38100" dir="2700000" algn="tl">
                    <a:srgbClr val="000000">
                      <a:alpha val="43137"/>
                    </a:srgbClr>
                  </a:outerShdw>
                </a:effectLst>
              </a:rPr>
              <a:t>neder</a:t>
            </a:r>
            <a:r>
              <a:rPr lang="es-ES" sz="2400" dirty="0" smtClean="0">
                <a:solidFill>
                  <a:schemeClr val="tx1"/>
                </a:solidFill>
                <a:effectLst>
                  <a:outerShdw blurRad="38100" dist="38100" dir="2700000" algn="tl">
                    <a:srgbClr val="000000">
                      <a:alpha val="43137"/>
                    </a:srgbClr>
                  </a:outerShdw>
                </a:effectLst>
              </a:rPr>
              <a:t> </a:t>
            </a:r>
            <a:r>
              <a:rPr lang="es-ES" sz="2400" dirty="0" err="1" smtClean="0">
                <a:solidFill>
                  <a:schemeClr val="tx1"/>
                </a:solidFill>
              </a:rPr>
              <a:t>l'Adonay</a:t>
            </a:r>
            <a:r>
              <a:rPr lang="es-ES" sz="2400" dirty="0" smtClean="0">
                <a:solidFill>
                  <a:schemeClr val="tx1"/>
                </a:solidFill>
              </a:rPr>
              <a:t> o-</a:t>
            </a:r>
            <a:r>
              <a:rPr lang="es-ES" sz="2400" dirty="0" err="1" smtClean="0">
                <a:solidFill>
                  <a:schemeClr val="tx1"/>
                </a:solidFill>
              </a:rPr>
              <a:t>hishava</a:t>
            </a:r>
            <a:r>
              <a:rPr lang="es-ES" sz="2400" dirty="0" smtClean="0">
                <a:solidFill>
                  <a:schemeClr val="tx1"/>
                </a:solidFill>
              </a:rPr>
              <a:t> </a:t>
            </a:r>
            <a:r>
              <a:rPr lang="es-ES" sz="2400" dirty="0" err="1" smtClean="0">
                <a:solidFill>
                  <a:schemeClr val="tx1"/>
                </a:solidFill>
              </a:rPr>
              <a:t>shvu'ah</a:t>
            </a:r>
            <a:r>
              <a:rPr lang="es-ES" sz="2400" dirty="0" smtClean="0">
                <a:solidFill>
                  <a:schemeClr val="tx1"/>
                </a:solidFill>
              </a:rPr>
              <a:t> </a:t>
            </a:r>
            <a:r>
              <a:rPr lang="es-ES" sz="2400" dirty="0" err="1" smtClean="0">
                <a:solidFill>
                  <a:schemeClr val="tx1"/>
                </a:solidFill>
              </a:rPr>
              <a:t>lesor</a:t>
            </a:r>
            <a:r>
              <a:rPr lang="es-ES" sz="2400" dirty="0" smtClean="0">
                <a:solidFill>
                  <a:schemeClr val="tx1"/>
                </a:solidFill>
              </a:rPr>
              <a:t> </a:t>
            </a:r>
            <a:r>
              <a:rPr lang="es-ES" sz="2400" dirty="0" err="1" smtClean="0">
                <a:solidFill>
                  <a:srgbClr val="FF0000"/>
                </a:solidFill>
                <a:effectLst>
                  <a:outerShdw blurRad="38100" dist="38100" dir="2700000" algn="tl">
                    <a:srgbClr val="000000">
                      <a:alpha val="43137"/>
                    </a:srgbClr>
                  </a:outerShdw>
                </a:effectLst>
              </a:rPr>
              <a:t>isar</a:t>
            </a:r>
            <a:r>
              <a:rPr lang="es-ES" sz="2400" dirty="0" smtClean="0">
                <a:solidFill>
                  <a:schemeClr val="tx1"/>
                </a:solidFill>
                <a:effectLst>
                  <a:outerShdw blurRad="38100" dist="38100" dir="2700000" algn="tl">
                    <a:srgbClr val="000000">
                      <a:alpha val="43137"/>
                    </a:srgbClr>
                  </a:outerShdw>
                </a:effectLst>
              </a:rPr>
              <a:t> </a:t>
            </a:r>
            <a:r>
              <a:rPr lang="es-ES" sz="2400" dirty="0" smtClean="0">
                <a:solidFill>
                  <a:schemeClr val="tx1"/>
                </a:solidFill>
              </a:rPr>
              <a:t>al-</a:t>
            </a:r>
            <a:r>
              <a:rPr lang="es-ES" sz="2400" dirty="0" err="1" smtClean="0">
                <a:solidFill>
                  <a:schemeClr val="tx1"/>
                </a:solidFill>
              </a:rPr>
              <a:t>nafsho</a:t>
            </a:r>
            <a:r>
              <a:rPr lang="es-ES" sz="2400" dirty="0" smtClean="0">
                <a:solidFill>
                  <a:schemeClr val="tx1"/>
                </a:solidFill>
              </a:rPr>
              <a:t> lo </a:t>
            </a:r>
            <a:r>
              <a:rPr lang="es-ES" sz="2400" dirty="0" err="1" smtClean="0">
                <a:solidFill>
                  <a:schemeClr val="tx1"/>
                </a:solidFill>
              </a:rPr>
              <a:t>yajel</a:t>
            </a:r>
            <a:r>
              <a:rPr lang="es-ES" sz="2400" dirty="0" smtClean="0">
                <a:solidFill>
                  <a:schemeClr val="tx1"/>
                </a:solidFill>
              </a:rPr>
              <a:t> </a:t>
            </a:r>
            <a:r>
              <a:rPr lang="es-ES" sz="2400" dirty="0" err="1" smtClean="0">
                <a:solidFill>
                  <a:schemeClr val="tx1"/>
                </a:solidFill>
              </a:rPr>
              <a:t>dvaro</a:t>
            </a:r>
            <a:r>
              <a:rPr lang="es-ES" sz="2400" dirty="0" smtClean="0">
                <a:solidFill>
                  <a:schemeClr val="tx1"/>
                </a:solidFill>
              </a:rPr>
              <a:t> </a:t>
            </a:r>
            <a:r>
              <a:rPr lang="es-ES" sz="2400" dirty="0" err="1" smtClean="0">
                <a:solidFill>
                  <a:schemeClr val="tx1"/>
                </a:solidFill>
              </a:rPr>
              <a:t>kejol-hayotse</a:t>
            </a:r>
            <a:r>
              <a:rPr lang="es-ES" sz="2400" dirty="0" smtClean="0">
                <a:solidFill>
                  <a:schemeClr val="tx1"/>
                </a:solidFill>
              </a:rPr>
              <a:t> </a:t>
            </a:r>
            <a:r>
              <a:rPr lang="es-ES" sz="2400" dirty="0" err="1" smtClean="0">
                <a:solidFill>
                  <a:schemeClr val="tx1"/>
                </a:solidFill>
              </a:rPr>
              <a:t>mipiv</a:t>
            </a:r>
            <a:r>
              <a:rPr lang="es-ES" sz="2400" dirty="0" smtClean="0">
                <a:solidFill>
                  <a:schemeClr val="tx1"/>
                </a:solidFill>
              </a:rPr>
              <a:t> </a:t>
            </a:r>
            <a:r>
              <a:rPr lang="es-ES" sz="2400" dirty="0" err="1" smtClean="0">
                <a:solidFill>
                  <a:schemeClr val="tx1"/>
                </a:solidFill>
              </a:rPr>
              <a:t>ya'aseh</a:t>
            </a:r>
            <a:endParaRPr lang="es-ES" sz="2400" i="1" dirty="0" smtClean="0">
              <a:solidFill>
                <a:schemeClr val="tx1"/>
              </a:solidFill>
            </a:endParaRPr>
          </a:p>
          <a:p>
            <a:pPr lvl="1"/>
            <a:endParaRPr lang="es-CO" sz="2400" dirty="0" smtClean="0">
              <a:solidFill>
                <a:srgbClr val="FF9933"/>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dirty="0" smtClean="0">
                <a:solidFill>
                  <a:schemeClr val="tx1"/>
                </a:solidFill>
              </a:rPr>
              <a:t>La </a:t>
            </a:r>
            <a:r>
              <a:rPr lang="es-ES" sz="2400" dirty="0" smtClean="0">
                <a:solidFill>
                  <a:schemeClr val="tx1"/>
                </a:solidFill>
              </a:rPr>
              <a:t>parashá de </a:t>
            </a:r>
            <a:r>
              <a:rPr lang="es-ES" sz="2400" dirty="0" err="1" smtClean="0">
                <a:solidFill>
                  <a:schemeClr val="tx1"/>
                </a:solidFill>
              </a:rPr>
              <a:t>Matot</a:t>
            </a:r>
            <a:r>
              <a:rPr lang="es-ES" sz="2400" dirty="0" smtClean="0">
                <a:solidFill>
                  <a:schemeClr val="tx1"/>
                </a:solidFill>
              </a:rPr>
              <a:t> habla en su primera parte de los votos, promesas y juramentos.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El</a:t>
            </a:r>
            <a:r>
              <a:rPr lang="es-ES" sz="2400" dirty="0" smtClean="0">
                <a:solidFill>
                  <a:schemeClr val="tx1"/>
                </a:solidFill>
              </a:rPr>
              <a:t> </a:t>
            </a:r>
            <a:r>
              <a:rPr lang="es-ES" sz="2400" i="1" dirty="0" err="1" smtClean="0">
                <a:solidFill>
                  <a:srgbClr val="FF0000"/>
                </a:solidFill>
                <a:effectLst>
                  <a:outerShdw blurRad="38100" dist="38100" dir="2700000" algn="tl">
                    <a:srgbClr val="000000">
                      <a:alpha val="43137"/>
                    </a:srgbClr>
                  </a:outerShdw>
                </a:effectLst>
              </a:rPr>
              <a:t>néder</a:t>
            </a:r>
            <a:r>
              <a:rPr lang="es-ES" sz="2400" i="1" dirty="0" smtClean="0">
                <a:solidFill>
                  <a:schemeClr val="tx1"/>
                </a:solidFill>
                <a:effectLst>
                  <a:outerShdw blurRad="38100" dist="38100" dir="2700000" algn="tl">
                    <a:srgbClr val="000000">
                      <a:alpha val="43137"/>
                    </a:srgbClr>
                  </a:outerShdw>
                </a:effectLst>
              </a:rPr>
              <a:t> </a:t>
            </a:r>
            <a:r>
              <a:rPr lang="es-ES" sz="2400" i="1" dirty="0" smtClean="0">
                <a:solidFill>
                  <a:schemeClr val="tx1"/>
                </a:solidFill>
              </a:rPr>
              <a:t>(voto)</a:t>
            </a:r>
            <a:r>
              <a:rPr lang="es-ES" sz="2400" dirty="0" smtClean="0">
                <a:solidFill>
                  <a:schemeClr val="tx1"/>
                </a:solidFill>
              </a:rPr>
              <a:t> es una solemne promesa que la persona hace en momentos de angustia con la intención de que Dios le ayude a cumplir su deseo, o en momentos de alegría como expresión de gratitud por el favor que Dios le concedió;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Mientras </a:t>
            </a:r>
            <a:r>
              <a:rPr lang="es-ES" sz="2400" dirty="0" smtClean="0">
                <a:solidFill>
                  <a:schemeClr val="tx1"/>
                </a:solidFill>
              </a:rPr>
              <a:t>que </a:t>
            </a:r>
            <a:r>
              <a:rPr lang="es-ES" sz="2400" dirty="0" err="1" smtClean="0">
                <a:solidFill>
                  <a:srgbClr val="FF0000"/>
                </a:solidFill>
                <a:effectLst>
                  <a:outerShdw blurRad="38100" dist="38100" dir="2700000" algn="tl">
                    <a:srgbClr val="000000">
                      <a:alpha val="43137"/>
                    </a:srgbClr>
                  </a:outerShdw>
                </a:effectLst>
              </a:rPr>
              <a:t>isar</a:t>
            </a:r>
            <a:r>
              <a:rPr lang="es-ES" sz="2400" dirty="0" smtClean="0">
                <a:solidFill>
                  <a:schemeClr val="tx1"/>
                </a:solidFill>
                <a:effectLst>
                  <a:outerShdw blurRad="38100" dist="38100" dir="2700000" algn="tl">
                    <a:srgbClr val="000000">
                      <a:alpha val="43137"/>
                    </a:srgbClr>
                  </a:outerShdw>
                </a:effectLst>
              </a:rPr>
              <a:t> </a:t>
            </a:r>
            <a:r>
              <a:rPr lang="es-ES" sz="2400" dirty="0" smtClean="0">
                <a:solidFill>
                  <a:schemeClr val="tx1"/>
                </a:solidFill>
              </a:rPr>
              <a:t>(abstinencia) es un voto negativo, o sea una prohibición que la persona se impone a sí misma para no hacer o disfrutar alguna cosa lícita.</a:t>
            </a:r>
            <a:endParaRPr lang="es-ES" sz="2400" i="1" dirty="0" smtClean="0">
              <a:solidFill>
                <a:schemeClr val="tx1"/>
              </a:solidFill>
            </a:endParaRPr>
          </a:p>
          <a:p>
            <a:pPr lvl="1"/>
            <a:endParaRPr lang="es-CO" sz="2400" dirty="0" smtClean="0">
              <a:solidFill>
                <a:srgbClr val="FF9933"/>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dirty="0" smtClean="0">
                <a:solidFill>
                  <a:schemeClr val="tx1"/>
                </a:solidFill>
                <a:hlinkClick r:id="rId4"/>
              </a:rPr>
              <a:t>30:7</a:t>
            </a:r>
            <a:r>
              <a:rPr lang="es-ES" sz="2400" b="1" dirty="0" smtClean="0">
                <a:solidFill>
                  <a:schemeClr val="tx1"/>
                </a:solidFill>
              </a:rPr>
              <a:t>   </a:t>
            </a:r>
            <a:r>
              <a:rPr lang="es-ES" sz="2400" dirty="0" smtClean="0">
                <a:solidFill>
                  <a:srgbClr val="FFC000"/>
                </a:solidFill>
                <a:effectLst>
                  <a:outerShdw blurRad="38100" dist="38100" dir="2700000" algn="tl">
                    <a:srgbClr val="000000">
                      <a:alpha val="43137"/>
                    </a:srgbClr>
                  </a:outerShdw>
                </a:effectLst>
                <a:hlinkClick r:id="rId5"/>
              </a:rPr>
              <a:t>Y si ella estuviere comprometida</a:t>
            </a:r>
            <a:r>
              <a:rPr lang="es-ES" sz="2400" dirty="0" smtClean="0">
                <a:solidFill>
                  <a:srgbClr val="FFC000"/>
                </a:solidFill>
                <a:effectLst>
                  <a:outerShdw blurRad="38100" dist="38100" dir="2700000" algn="tl">
                    <a:srgbClr val="000000">
                      <a:alpha val="43137"/>
                    </a:srgbClr>
                  </a:outerShdw>
                </a:effectLst>
              </a:rPr>
              <a:t> legalmente en casamiento, y tuviere sobre sí sus votos, o alguna inconsiderada promesa de sus labios con que hubiere obligado a su alma</a:t>
            </a:r>
            <a:r>
              <a:rPr lang="es-ES" sz="2400" dirty="0" smtClean="0">
                <a:solidFill>
                  <a:srgbClr val="FFC000"/>
                </a:solidFill>
                <a:effectLst>
                  <a:outerShdw blurRad="38100" dist="38100" dir="2700000" algn="tl">
                    <a:srgbClr val="000000">
                      <a:alpha val="43137"/>
                    </a:srgbClr>
                  </a:outerShdw>
                </a:effectLst>
              </a:rPr>
              <a:t>,</a:t>
            </a:r>
          </a:p>
          <a:p>
            <a:endParaRPr lang="es-ES" sz="2400" dirty="0" smtClean="0">
              <a:solidFill>
                <a:schemeClr val="tx1"/>
              </a:solidFill>
            </a:endParaRPr>
          </a:p>
          <a:p>
            <a:r>
              <a:rPr lang="es-ES" sz="2400" dirty="0" err="1" smtClean="0">
                <a:solidFill>
                  <a:schemeClr val="tx1"/>
                </a:solidFill>
              </a:rPr>
              <a:t>Ve'im</a:t>
            </a:r>
            <a:r>
              <a:rPr lang="es-ES" sz="2400" dirty="0" smtClean="0">
                <a:solidFill>
                  <a:schemeClr val="tx1"/>
                </a:solidFill>
              </a:rPr>
              <a:t>-hayo </a:t>
            </a:r>
            <a:r>
              <a:rPr lang="es-ES" sz="2400" dirty="0" err="1" smtClean="0">
                <a:solidFill>
                  <a:schemeClr val="tx1"/>
                </a:solidFill>
              </a:rPr>
              <a:t>tihyeh</a:t>
            </a:r>
            <a:r>
              <a:rPr lang="es-ES" sz="2400" dirty="0" smtClean="0">
                <a:solidFill>
                  <a:schemeClr val="tx1"/>
                </a:solidFill>
              </a:rPr>
              <a:t> </a:t>
            </a:r>
            <a:r>
              <a:rPr lang="es-ES" sz="2400" dirty="0" err="1" smtClean="0">
                <a:solidFill>
                  <a:schemeClr val="tx1"/>
                </a:solidFill>
              </a:rPr>
              <a:t>le'ish</a:t>
            </a:r>
            <a:r>
              <a:rPr lang="es-ES" sz="2400" dirty="0" smtClean="0">
                <a:solidFill>
                  <a:schemeClr val="tx1"/>
                </a:solidFill>
              </a:rPr>
              <a:t> </a:t>
            </a:r>
            <a:r>
              <a:rPr lang="es-ES" sz="2400" dirty="0" err="1" smtClean="0">
                <a:solidFill>
                  <a:schemeClr val="tx1"/>
                </a:solidFill>
              </a:rPr>
              <a:t>unedareyha</a:t>
            </a:r>
            <a:r>
              <a:rPr lang="es-ES" sz="2400" dirty="0" smtClean="0">
                <a:solidFill>
                  <a:schemeClr val="tx1"/>
                </a:solidFill>
              </a:rPr>
              <a:t> </a:t>
            </a:r>
            <a:r>
              <a:rPr lang="es-ES" sz="2400" dirty="0" err="1" smtClean="0">
                <a:solidFill>
                  <a:schemeClr val="tx1"/>
                </a:solidFill>
              </a:rPr>
              <a:t>aleyha</a:t>
            </a:r>
            <a:r>
              <a:rPr lang="es-ES" sz="2400" dirty="0" smtClean="0">
                <a:solidFill>
                  <a:schemeClr val="tx1"/>
                </a:solidFill>
              </a:rPr>
              <a:t> o </a:t>
            </a:r>
            <a:r>
              <a:rPr lang="es-ES" sz="2400" dirty="0" err="1" smtClean="0">
                <a:solidFill>
                  <a:schemeClr val="tx1"/>
                </a:solidFill>
              </a:rPr>
              <a:t>mivta</a:t>
            </a:r>
            <a:r>
              <a:rPr lang="es-ES" sz="2400" dirty="0" smtClean="0">
                <a:solidFill>
                  <a:schemeClr val="tx1"/>
                </a:solidFill>
              </a:rPr>
              <a:t> </a:t>
            </a:r>
            <a:r>
              <a:rPr lang="es-ES" sz="2400" dirty="0" err="1" smtClean="0">
                <a:solidFill>
                  <a:schemeClr val="tx1"/>
                </a:solidFill>
              </a:rPr>
              <a:t>sfateyha</a:t>
            </a:r>
            <a:r>
              <a:rPr lang="es-ES" sz="2400" dirty="0" smtClean="0">
                <a:solidFill>
                  <a:schemeClr val="tx1"/>
                </a:solidFill>
              </a:rPr>
              <a:t> </a:t>
            </a:r>
            <a:r>
              <a:rPr lang="es-ES" sz="2400" dirty="0" err="1" smtClean="0">
                <a:solidFill>
                  <a:schemeClr val="tx1"/>
                </a:solidFill>
              </a:rPr>
              <a:t>asher</a:t>
            </a:r>
            <a:r>
              <a:rPr lang="es-ES" sz="2400" dirty="0" smtClean="0">
                <a:solidFill>
                  <a:schemeClr val="tx1"/>
                </a:solidFill>
              </a:rPr>
              <a:t> </a:t>
            </a:r>
            <a:r>
              <a:rPr lang="es-ES" sz="2400" dirty="0" err="1" smtClean="0">
                <a:solidFill>
                  <a:schemeClr val="tx1"/>
                </a:solidFill>
              </a:rPr>
              <a:t>asrah</a:t>
            </a:r>
            <a:r>
              <a:rPr lang="es-ES" sz="2400" dirty="0" smtClean="0">
                <a:solidFill>
                  <a:schemeClr val="tx1"/>
                </a:solidFill>
              </a:rPr>
              <a:t> </a:t>
            </a:r>
            <a:r>
              <a:rPr lang="es-ES" sz="2400" dirty="0" smtClean="0">
                <a:solidFill>
                  <a:schemeClr val="tx1"/>
                </a:solidFill>
              </a:rPr>
              <a:t>al-</a:t>
            </a:r>
            <a:r>
              <a:rPr lang="es-ES" sz="2400" dirty="0" err="1" smtClean="0">
                <a:solidFill>
                  <a:schemeClr val="tx1"/>
                </a:solidFill>
              </a:rPr>
              <a:t>nafshah</a:t>
            </a:r>
            <a:endParaRPr lang="es-ES" sz="2400" dirty="0" smtClean="0">
              <a:solidFill>
                <a:schemeClr val="tx1"/>
              </a:solidFill>
            </a:endParaRPr>
          </a:p>
          <a:p>
            <a:endParaRPr lang="es-ES" sz="2400" i="1" dirty="0" smtClean="0">
              <a:solidFill>
                <a:schemeClr val="tx1"/>
              </a:solidFill>
            </a:endParaRPr>
          </a:p>
          <a:p>
            <a:r>
              <a:rPr lang="es-ES" sz="2400" dirty="0" smtClean="0">
                <a:solidFill>
                  <a:schemeClr val="tx1"/>
                </a:solidFill>
              </a:rPr>
              <a:t>Este versículo trata de la mujer comprometida sólo con </a:t>
            </a:r>
            <a:r>
              <a:rPr lang="es-ES" sz="2400" dirty="0" err="1" smtClean="0">
                <a:solidFill>
                  <a:srgbClr val="FFC000"/>
                </a:solidFill>
                <a:effectLst>
                  <a:outerShdw blurRad="38100" dist="38100" dir="2700000" algn="tl">
                    <a:srgbClr val="000000">
                      <a:alpha val="43137"/>
                    </a:srgbClr>
                  </a:outerShdw>
                </a:effectLst>
              </a:rPr>
              <a:t>kedushim</a:t>
            </a:r>
            <a:r>
              <a:rPr lang="es-ES" sz="2400" dirty="0" smtClean="0">
                <a:solidFill>
                  <a:schemeClr val="tx1"/>
                </a:solidFill>
              </a:rPr>
              <a:t>, en cuyo caso tanto el padre como el prometido, a quien se considera ya como marido, tienen derecho de anular los votos y las abstinencias de ella. Si hubiese desacuerdo entre el padre y el novio, ella tendrá que cumplir sus promesas.</a:t>
            </a:r>
            <a:endParaRPr lang="es-ES" sz="2400" i="1" dirty="0" smtClean="0">
              <a:solidFill>
                <a:schemeClr val="tx1"/>
              </a:solidFill>
            </a:endParaRPr>
          </a:p>
          <a:p>
            <a:endParaRPr lang="es-ES" sz="2400" i="1" dirty="0" smtClean="0">
              <a:solidFill>
                <a:schemeClr val="tx1"/>
              </a:solidFill>
            </a:endParaRPr>
          </a:p>
          <a:p>
            <a:pPr lvl="1"/>
            <a:endParaRPr lang="es-CO"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C000"/>
                </a:solidFill>
                <a:effectLst>
                  <a:outerShdw blurRad="38100" dist="38100" dir="2700000" algn="tl">
                    <a:srgbClr val="000000">
                      <a:alpha val="43137"/>
                    </a:srgbClr>
                  </a:outerShdw>
                </a:effectLst>
                <a:hlinkClick r:id="rId4"/>
              </a:rPr>
              <a:t>30:17</a:t>
            </a:r>
            <a:r>
              <a:rPr lang="en-US" sz="2400" b="1" dirty="0" smtClean="0">
                <a:solidFill>
                  <a:srgbClr val="FFC000"/>
                </a:solidFill>
                <a:effectLst>
                  <a:outerShdw blurRad="38100" dist="38100" dir="2700000" algn="tl">
                    <a:srgbClr val="000000">
                      <a:alpha val="43137"/>
                    </a:srgbClr>
                  </a:outerShdw>
                </a:effectLst>
              </a:rPr>
              <a:t>   </a:t>
            </a:r>
            <a:r>
              <a:rPr lang="en-US" sz="2400" dirty="0" err="1" smtClean="0">
                <a:solidFill>
                  <a:srgbClr val="FFC000"/>
                </a:solidFill>
                <a:effectLst>
                  <a:outerShdw blurRad="38100" dist="38100" dir="2700000" algn="tl">
                    <a:srgbClr val="000000">
                      <a:alpha val="43137"/>
                    </a:srgbClr>
                  </a:outerShdw>
                </a:effectLst>
              </a:rPr>
              <a:t>Estos</a:t>
            </a:r>
            <a:r>
              <a:rPr lang="en-US" sz="2400" dirty="0" smtClean="0">
                <a:solidFill>
                  <a:srgbClr val="FFC000"/>
                </a:solidFill>
                <a:effectLst>
                  <a:outerShdw blurRad="38100" dist="38100" dir="2700000" algn="tl">
                    <a:srgbClr val="000000">
                      <a:alpha val="43137"/>
                    </a:srgbClr>
                  </a:outerShdw>
                </a:effectLst>
              </a:rPr>
              <a:t> son los </a:t>
            </a:r>
            <a:r>
              <a:rPr lang="en-US" sz="2400" dirty="0" err="1" smtClean="0">
                <a:solidFill>
                  <a:srgbClr val="FFC000"/>
                </a:solidFill>
                <a:effectLst>
                  <a:outerShdw blurRad="38100" dist="38100" dir="2700000" algn="tl">
                    <a:srgbClr val="000000">
                      <a:alpha val="43137"/>
                    </a:srgbClr>
                  </a:outerShdw>
                </a:effectLst>
              </a:rPr>
              <a:t>estatutos</a:t>
            </a:r>
            <a:r>
              <a:rPr lang="en-US" sz="2400" dirty="0" smtClean="0">
                <a:solidFill>
                  <a:srgbClr val="FFC000"/>
                </a:solidFill>
                <a:effectLst>
                  <a:outerShdw blurRad="38100" dist="38100" dir="2700000" algn="tl">
                    <a:srgbClr val="000000">
                      <a:alpha val="43137"/>
                    </a:srgbClr>
                  </a:outerShdw>
                </a:effectLst>
              </a:rPr>
              <a:t> </a:t>
            </a:r>
            <a:r>
              <a:rPr lang="en-US" sz="2400" dirty="0" err="1" smtClean="0">
                <a:solidFill>
                  <a:srgbClr val="FFC000"/>
                </a:solidFill>
                <a:effectLst>
                  <a:outerShdw blurRad="38100" dist="38100" dir="2700000" algn="tl">
                    <a:srgbClr val="000000">
                      <a:alpha val="43137"/>
                    </a:srgbClr>
                  </a:outerShdw>
                </a:effectLst>
              </a:rPr>
              <a:t>que</a:t>
            </a:r>
            <a:r>
              <a:rPr lang="en-US" sz="2400" dirty="0" smtClean="0">
                <a:solidFill>
                  <a:srgbClr val="FFC000"/>
                </a:solidFill>
                <a:effectLst>
                  <a:outerShdw blurRad="38100" dist="38100" dir="2700000" algn="tl">
                    <a:srgbClr val="000000">
                      <a:alpha val="43137"/>
                    </a:srgbClr>
                  </a:outerShdw>
                </a:effectLst>
              </a:rPr>
              <a:t> </a:t>
            </a:r>
            <a:r>
              <a:rPr lang="en-US" sz="2400" dirty="0" err="1" smtClean="0">
                <a:solidFill>
                  <a:srgbClr val="FFC000"/>
                </a:solidFill>
                <a:effectLst>
                  <a:outerShdw blurRad="38100" dist="38100" dir="2700000" algn="tl">
                    <a:srgbClr val="000000">
                      <a:alpha val="43137"/>
                    </a:srgbClr>
                  </a:outerShdw>
                </a:effectLst>
              </a:rPr>
              <a:t>ordenó</a:t>
            </a:r>
            <a:r>
              <a:rPr lang="en-US" sz="2400" dirty="0" smtClean="0">
                <a:solidFill>
                  <a:srgbClr val="FFC000"/>
                </a:solidFill>
                <a:effectLst>
                  <a:outerShdw blurRad="38100" dist="38100" dir="2700000" algn="tl">
                    <a:srgbClr val="000000">
                      <a:alpha val="43137"/>
                    </a:srgbClr>
                  </a:outerShdw>
                </a:effectLst>
              </a:rPr>
              <a:t> el </a:t>
            </a:r>
            <a:r>
              <a:rPr lang="en-US" sz="2400" dirty="0" err="1" smtClean="0">
                <a:solidFill>
                  <a:srgbClr val="FFC000"/>
                </a:solidFill>
                <a:effectLst>
                  <a:outerShdw blurRad="38100" dist="38100" dir="2700000" algn="tl">
                    <a:srgbClr val="000000">
                      <a:alpha val="43137"/>
                    </a:srgbClr>
                  </a:outerShdw>
                </a:effectLst>
              </a:rPr>
              <a:t>Eterno</a:t>
            </a:r>
            <a:r>
              <a:rPr lang="en-US" sz="2400" dirty="0" smtClean="0">
                <a:solidFill>
                  <a:srgbClr val="FFC000"/>
                </a:solidFill>
                <a:effectLst>
                  <a:outerShdw blurRad="38100" dist="38100" dir="2700000" algn="tl">
                    <a:srgbClr val="000000">
                      <a:alpha val="43137"/>
                    </a:srgbClr>
                  </a:outerShdw>
                </a:effectLst>
              </a:rPr>
              <a:t> a </a:t>
            </a:r>
            <a:r>
              <a:rPr lang="en-US" sz="2400" dirty="0" err="1" smtClean="0">
                <a:solidFill>
                  <a:srgbClr val="FFC000"/>
                </a:solidFill>
                <a:effectLst>
                  <a:outerShdw blurRad="38100" dist="38100" dir="2700000" algn="tl">
                    <a:srgbClr val="000000">
                      <a:alpha val="43137"/>
                    </a:srgbClr>
                  </a:outerShdw>
                </a:effectLst>
              </a:rPr>
              <a:t>Moisés</a:t>
            </a:r>
            <a:r>
              <a:rPr lang="en-US" sz="2400" dirty="0" smtClean="0">
                <a:solidFill>
                  <a:srgbClr val="FFC000"/>
                </a:solidFill>
                <a:effectLst>
                  <a:outerShdw blurRad="38100" dist="38100" dir="2700000" algn="tl">
                    <a:srgbClr val="000000">
                      <a:alpha val="43137"/>
                    </a:srgbClr>
                  </a:outerShdw>
                </a:effectLst>
              </a:rPr>
              <a:t> entre un hombre y </a:t>
            </a:r>
            <a:r>
              <a:rPr lang="en-US" sz="2400" dirty="0" err="1" smtClean="0">
                <a:solidFill>
                  <a:srgbClr val="FFC000"/>
                </a:solidFill>
                <a:effectLst>
                  <a:outerShdw blurRad="38100" dist="38100" dir="2700000" algn="tl">
                    <a:srgbClr val="000000">
                      <a:alpha val="43137"/>
                    </a:srgbClr>
                  </a:outerShdw>
                </a:effectLst>
              </a:rPr>
              <a:t>su</a:t>
            </a:r>
            <a:r>
              <a:rPr lang="en-US" sz="2400" dirty="0" smtClean="0">
                <a:solidFill>
                  <a:srgbClr val="FFC000"/>
                </a:solidFill>
                <a:effectLst>
                  <a:outerShdw blurRad="38100" dist="38100" dir="2700000" algn="tl">
                    <a:srgbClr val="000000">
                      <a:alpha val="43137"/>
                    </a:srgbClr>
                  </a:outerShdw>
                </a:effectLst>
              </a:rPr>
              <a:t> </a:t>
            </a:r>
            <a:r>
              <a:rPr lang="en-US" sz="2400" dirty="0" err="1" smtClean="0">
                <a:solidFill>
                  <a:srgbClr val="FFC000"/>
                </a:solidFill>
                <a:effectLst>
                  <a:outerShdw blurRad="38100" dist="38100" dir="2700000" algn="tl">
                    <a:srgbClr val="000000">
                      <a:alpha val="43137"/>
                    </a:srgbClr>
                  </a:outerShdw>
                </a:effectLst>
              </a:rPr>
              <a:t>mujer</a:t>
            </a:r>
            <a:r>
              <a:rPr lang="en-US" sz="2400" dirty="0" smtClean="0">
                <a:solidFill>
                  <a:srgbClr val="FFC000"/>
                </a:solidFill>
                <a:effectLst>
                  <a:outerShdw blurRad="38100" dist="38100" dir="2700000" algn="tl">
                    <a:srgbClr val="000000">
                      <a:alpha val="43137"/>
                    </a:srgbClr>
                  </a:outerShdw>
                </a:effectLst>
              </a:rPr>
              <a:t> o </a:t>
            </a:r>
            <a:r>
              <a:rPr lang="en-US" sz="2400" dirty="0" smtClean="0">
                <a:solidFill>
                  <a:srgbClr val="FFC000"/>
                </a:solidFill>
                <a:effectLst>
                  <a:outerShdw blurRad="38100" dist="38100" dir="2700000" algn="tl">
                    <a:srgbClr val="000000">
                      <a:alpha val="43137"/>
                    </a:srgbClr>
                  </a:outerShdw>
                </a:effectLst>
                <a:hlinkClick r:id="rId5"/>
              </a:rPr>
              <a:t>entre un padre y </a:t>
            </a:r>
            <a:r>
              <a:rPr lang="en-US" sz="2400" dirty="0" err="1" smtClean="0">
                <a:solidFill>
                  <a:srgbClr val="FFC000"/>
                </a:solidFill>
                <a:effectLst>
                  <a:outerShdw blurRad="38100" dist="38100" dir="2700000" algn="tl">
                    <a:srgbClr val="000000">
                      <a:alpha val="43137"/>
                    </a:srgbClr>
                  </a:outerShdw>
                </a:effectLst>
                <a:hlinkClick r:id="rId5"/>
              </a:rPr>
              <a:t>su</a:t>
            </a:r>
            <a:r>
              <a:rPr lang="en-US" sz="2400" dirty="0" smtClean="0">
                <a:solidFill>
                  <a:srgbClr val="FFC000"/>
                </a:solidFill>
                <a:effectLst>
                  <a:outerShdw blurRad="38100" dist="38100" dir="2700000" algn="tl">
                    <a:srgbClr val="000000">
                      <a:alpha val="43137"/>
                    </a:srgbClr>
                  </a:outerShdw>
                </a:effectLst>
                <a:hlinkClick r:id="rId5"/>
              </a:rPr>
              <a:t> </a:t>
            </a:r>
            <a:r>
              <a:rPr lang="en-US" sz="2400" dirty="0" err="1" smtClean="0">
                <a:solidFill>
                  <a:srgbClr val="FFC000"/>
                </a:solidFill>
                <a:effectLst>
                  <a:outerShdw blurRad="38100" dist="38100" dir="2700000" algn="tl">
                    <a:srgbClr val="000000">
                      <a:alpha val="43137"/>
                    </a:srgbClr>
                  </a:outerShdw>
                </a:effectLst>
                <a:hlinkClick r:id="rId5"/>
              </a:rPr>
              <a:t>hija</a:t>
            </a:r>
            <a:r>
              <a:rPr lang="en-US" sz="2400" dirty="0" smtClean="0">
                <a:solidFill>
                  <a:srgbClr val="FFC000"/>
                </a:solidFill>
                <a:effectLst>
                  <a:outerShdw blurRad="38100" dist="38100" dir="2700000" algn="tl">
                    <a:srgbClr val="000000">
                      <a:alpha val="43137"/>
                    </a:srgbClr>
                  </a:outerShdw>
                </a:effectLst>
                <a:hlinkClick r:id="rId5"/>
              </a:rPr>
              <a:t>,</a:t>
            </a:r>
            <a:r>
              <a:rPr lang="en-US" sz="2400" dirty="0" smtClean="0">
                <a:solidFill>
                  <a:srgbClr val="FFC000"/>
                </a:solidFill>
                <a:effectLst>
                  <a:outerShdw blurRad="38100" dist="38100" dir="2700000" algn="tl">
                    <a:srgbClr val="000000">
                      <a:alpha val="43137"/>
                    </a:srgbClr>
                  </a:outerShdw>
                </a:effectLst>
              </a:rPr>
              <a:t> </a:t>
            </a:r>
            <a:r>
              <a:rPr lang="en-US" sz="2400" dirty="0" err="1" smtClean="0">
                <a:solidFill>
                  <a:srgbClr val="FFC000"/>
                </a:solidFill>
                <a:effectLst>
                  <a:outerShdw blurRad="38100" dist="38100" dir="2700000" algn="tl">
                    <a:srgbClr val="000000">
                      <a:alpha val="43137"/>
                    </a:srgbClr>
                  </a:outerShdw>
                </a:effectLst>
              </a:rPr>
              <a:t>estando</a:t>
            </a:r>
            <a:r>
              <a:rPr lang="en-US" sz="2400" dirty="0" smtClean="0">
                <a:solidFill>
                  <a:srgbClr val="FFC000"/>
                </a:solidFill>
                <a:effectLst>
                  <a:outerShdw blurRad="38100" dist="38100" dir="2700000" algn="tl">
                    <a:srgbClr val="000000">
                      <a:alpha val="43137"/>
                    </a:srgbClr>
                  </a:outerShdw>
                </a:effectLst>
              </a:rPr>
              <a:t> </a:t>
            </a:r>
            <a:r>
              <a:rPr lang="en-US" sz="2400" dirty="0" err="1" smtClean="0">
                <a:solidFill>
                  <a:srgbClr val="FFC000"/>
                </a:solidFill>
                <a:effectLst>
                  <a:outerShdw blurRad="38100" dist="38100" dir="2700000" algn="tl">
                    <a:srgbClr val="000000">
                      <a:alpha val="43137"/>
                    </a:srgbClr>
                  </a:outerShdw>
                </a:effectLst>
              </a:rPr>
              <a:t>esta</a:t>
            </a:r>
            <a:r>
              <a:rPr lang="en-US" sz="2400" dirty="0" smtClean="0">
                <a:solidFill>
                  <a:srgbClr val="FFC000"/>
                </a:solidFill>
                <a:effectLst>
                  <a:outerShdw blurRad="38100" dist="38100" dir="2700000" algn="tl">
                    <a:srgbClr val="000000">
                      <a:alpha val="43137"/>
                    </a:srgbClr>
                  </a:outerShdw>
                </a:effectLst>
              </a:rPr>
              <a:t> </a:t>
            </a:r>
            <a:r>
              <a:rPr lang="en-US" sz="2400" dirty="0" err="1" smtClean="0">
                <a:solidFill>
                  <a:srgbClr val="FFC000"/>
                </a:solidFill>
                <a:effectLst>
                  <a:outerShdw blurRad="38100" dist="38100" dir="2700000" algn="tl">
                    <a:srgbClr val="000000">
                      <a:alpha val="43137"/>
                    </a:srgbClr>
                  </a:outerShdw>
                </a:effectLst>
              </a:rPr>
              <a:t>todavía</a:t>
            </a:r>
            <a:r>
              <a:rPr lang="en-US" sz="2400" dirty="0" smtClean="0">
                <a:solidFill>
                  <a:srgbClr val="FFC000"/>
                </a:solidFill>
                <a:effectLst>
                  <a:outerShdw blurRad="38100" dist="38100" dir="2700000" algn="tl">
                    <a:srgbClr val="000000">
                      <a:alpha val="43137"/>
                    </a:srgbClr>
                  </a:outerShdw>
                </a:effectLst>
              </a:rPr>
              <a:t> en </a:t>
            </a:r>
            <a:r>
              <a:rPr lang="en-US" sz="2400" dirty="0" err="1" smtClean="0">
                <a:solidFill>
                  <a:srgbClr val="FFC000"/>
                </a:solidFill>
                <a:effectLst>
                  <a:outerShdw blurRad="38100" dist="38100" dir="2700000" algn="tl">
                    <a:srgbClr val="000000">
                      <a:alpha val="43137"/>
                    </a:srgbClr>
                  </a:outerShdw>
                </a:effectLst>
              </a:rPr>
              <a:t>su</a:t>
            </a:r>
            <a:r>
              <a:rPr lang="en-US" sz="2400" dirty="0" smtClean="0">
                <a:solidFill>
                  <a:srgbClr val="FFC000"/>
                </a:solidFill>
                <a:effectLst>
                  <a:outerShdw blurRad="38100" dist="38100" dir="2700000" algn="tl">
                    <a:srgbClr val="000000">
                      <a:alpha val="43137"/>
                    </a:srgbClr>
                  </a:outerShdw>
                </a:effectLst>
              </a:rPr>
              <a:t> </a:t>
            </a:r>
            <a:r>
              <a:rPr lang="en-US" sz="2400" dirty="0" err="1" smtClean="0">
                <a:solidFill>
                  <a:srgbClr val="FFC000"/>
                </a:solidFill>
                <a:effectLst>
                  <a:outerShdw blurRad="38100" dist="38100" dir="2700000" algn="tl">
                    <a:srgbClr val="000000">
                      <a:alpha val="43137"/>
                    </a:srgbClr>
                  </a:outerShdw>
                </a:effectLst>
              </a:rPr>
              <a:t>mocedad</a:t>
            </a:r>
            <a:r>
              <a:rPr lang="en-US" sz="2400" dirty="0" smtClean="0">
                <a:solidFill>
                  <a:srgbClr val="FFC000"/>
                </a:solidFill>
                <a:effectLst>
                  <a:outerShdw blurRad="38100" dist="38100" dir="2700000" algn="tl">
                    <a:srgbClr val="000000">
                      <a:alpha val="43137"/>
                    </a:srgbClr>
                  </a:outerShdw>
                </a:effectLst>
              </a:rPr>
              <a:t>, en casa de </a:t>
            </a:r>
            <a:r>
              <a:rPr lang="en-US" sz="2400" dirty="0" err="1" smtClean="0">
                <a:solidFill>
                  <a:srgbClr val="FFC000"/>
                </a:solidFill>
                <a:effectLst>
                  <a:outerShdw blurRad="38100" dist="38100" dir="2700000" algn="tl">
                    <a:srgbClr val="000000">
                      <a:alpha val="43137"/>
                    </a:srgbClr>
                  </a:outerShdw>
                </a:effectLst>
              </a:rPr>
              <a:t>su</a:t>
            </a:r>
            <a:r>
              <a:rPr lang="en-US" sz="2400" dirty="0" smtClean="0">
                <a:solidFill>
                  <a:srgbClr val="FFC000"/>
                </a:solidFill>
                <a:effectLst>
                  <a:outerShdw blurRad="38100" dist="38100" dir="2700000" algn="tl">
                    <a:srgbClr val="000000">
                      <a:alpha val="43137"/>
                    </a:srgbClr>
                  </a:outerShdw>
                </a:effectLst>
              </a:rPr>
              <a:t> padre</a:t>
            </a:r>
            <a:r>
              <a:rPr lang="en-US" sz="2400" dirty="0" smtClean="0">
                <a:solidFill>
                  <a:srgbClr val="FFC000"/>
                </a:solidFill>
                <a:effectLst>
                  <a:outerShdw blurRad="38100" dist="38100" dir="2700000" algn="tl">
                    <a:srgbClr val="000000">
                      <a:alpha val="43137"/>
                    </a:srgbClr>
                  </a:outerShdw>
                </a:effectLst>
              </a:rPr>
              <a:t>.</a:t>
            </a:r>
          </a:p>
          <a:p>
            <a:endParaRPr lang="en-US" sz="2400" dirty="0" smtClean="0">
              <a:solidFill>
                <a:schemeClr val="tx1"/>
              </a:solidFill>
            </a:endParaRPr>
          </a:p>
          <a:p>
            <a:r>
              <a:rPr lang="en-US" sz="2400" dirty="0" err="1" smtClean="0">
                <a:solidFill>
                  <a:schemeClr val="tx1"/>
                </a:solidFill>
              </a:rPr>
              <a:t>Eleh</a:t>
            </a:r>
            <a:r>
              <a:rPr lang="en-US" sz="2400" dirty="0" smtClean="0">
                <a:solidFill>
                  <a:schemeClr val="tx1"/>
                </a:solidFill>
              </a:rPr>
              <a:t> </a:t>
            </a:r>
            <a:r>
              <a:rPr lang="en-US" sz="2400" dirty="0" err="1" smtClean="0">
                <a:solidFill>
                  <a:schemeClr val="tx1"/>
                </a:solidFill>
              </a:rPr>
              <a:t>hajukim</a:t>
            </a:r>
            <a:r>
              <a:rPr lang="en-US" sz="2400" dirty="0" smtClean="0">
                <a:solidFill>
                  <a:schemeClr val="tx1"/>
                </a:solidFill>
              </a:rPr>
              <a:t> </a:t>
            </a:r>
            <a:r>
              <a:rPr lang="en-US" sz="2400" dirty="0" err="1" smtClean="0">
                <a:solidFill>
                  <a:schemeClr val="tx1"/>
                </a:solidFill>
              </a:rPr>
              <a:t>asher</a:t>
            </a:r>
            <a:r>
              <a:rPr lang="en-US" sz="2400" dirty="0" smtClean="0">
                <a:solidFill>
                  <a:schemeClr val="tx1"/>
                </a:solidFill>
              </a:rPr>
              <a:t> </a:t>
            </a:r>
            <a:r>
              <a:rPr lang="en-US" sz="2400" dirty="0" err="1" smtClean="0">
                <a:solidFill>
                  <a:schemeClr val="tx1"/>
                </a:solidFill>
              </a:rPr>
              <a:t>tsivah</a:t>
            </a:r>
            <a:r>
              <a:rPr lang="en-US" sz="2400" dirty="0" smtClean="0">
                <a:solidFill>
                  <a:schemeClr val="tx1"/>
                </a:solidFill>
              </a:rPr>
              <a:t> </a:t>
            </a:r>
            <a:r>
              <a:rPr lang="en-US" sz="2400" dirty="0" err="1" smtClean="0">
                <a:solidFill>
                  <a:schemeClr val="tx1"/>
                </a:solidFill>
              </a:rPr>
              <a:t>Adonay</a:t>
            </a:r>
            <a:r>
              <a:rPr lang="en-US" sz="2400" dirty="0" smtClean="0">
                <a:solidFill>
                  <a:schemeClr val="tx1"/>
                </a:solidFill>
              </a:rPr>
              <a:t> et-Moshe </a:t>
            </a:r>
            <a:r>
              <a:rPr lang="en-US" sz="2400" dirty="0" err="1" smtClean="0">
                <a:solidFill>
                  <a:schemeClr val="tx1"/>
                </a:solidFill>
              </a:rPr>
              <a:t>beyn</a:t>
            </a:r>
            <a:r>
              <a:rPr lang="en-US" sz="2400" dirty="0" smtClean="0">
                <a:solidFill>
                  <a:schemeClr val="tx1"/>
                </a:solidFill>
              </a:rPr>
              <a:t> </a:t>
            </a:r>
            <a:r>
              <a:rPr lang="en-US" sz="2400" dirty="0" err="1" smtClean="0">
                <a:solidFill>
                  <a:schemeClr val="tx1"/>
                </a:solidFill>
              </a:rPr>
              <a:t>ish</a:t>
            </a:r>
            <a:r>
              <a:rPr lang="en-US" sz="2400" dirty="0" smtClean="0">
                <a:solidFill>
                  <a:schemeClr val="tx1"/>
                </a:solidFill>
              </a:rPr>
              <a:t> </a:t>
            </a:r>
            <a:r>
              <a:rPr lang="en-US" sz="2400" dirty="0" err="1" smtClean="0">
                <a:solidFill>
                  <a:schemeClr val="tx1"/>
                </a:solidFill>
              </a:rPr>
              <a:t>le'ishto</a:t>
            </a:r>
            <a:r>
              <a:rPr lang="en-US" sz="2400" dirty="0" smtClean="0">
                <a:solidFill>
                  <a:schemeClr val="tx1"/>
                </a:solidFill>
              </a:rPr>
              <a:t> </a:t>
            </a:r>
            <a:r>
              <a:rPr lang="en-US" sz="2400" dirty="0" err="1" smtClean="0">
                <a:solidFill>
                  <a:schemeClr val="tx1"/>
                </a:solidFill>
              </a:rPr>
              <a:t>beyn-av</a:t>
            </a:r>
            <a:r>
              <a:rPr lang="en-US" sz="2400" dirty="0" smtClean="0">
                <a:solidFill>
                  <a:schemeClr val="tx1"/>
                </a:solidFill>
              </a:rPr>
              <a:t> </a:t>
            </a:r>
            <a:r>
              <a:rPr lang="en-US" sz="2400" dirty="0" err="1" smtClean="0">
                <a:solidFill>
                  <a:schemeClr val="tx1"/>
                </a:solidFill>
              </a:rPr>
              <a:t>levito</a:t>
            </a:r>
            <a:r>
              <a:rPr lang="en-US" sz="2400" dirty="0" smtClean="0">
                <a:solidFill>
                  <a:schemeClr val="tx1"/>
                </a:solidFill>
              </a:rPr>
              <a:t> </a:t>
            </a:r>
            <a:r>
              <a:rPr lang="en-US" sz="2400" dirty="0" err="1" smtClean="0">
                <a:solidFill>
                  <a:schemeClr val="tx1"/>
                </a:solidFill>
              </a:rPr>
              <a:t>bine'ureyha</a:t>
            </a:r>
            <a:r>
              <a:rPr lang="en-US" sz="2400" dirty="0" smtClean="0">
                <a:solidFill>
                  <a:schemeClr val="tx1"/>
                </a:solidFill>
              </a:rPr>
              <a:t> </a:t>
            </a:r>
            <a:r>
              <a:rPr lang="en-US" sz="2400" dirty="0" err="1" smtClean="0">
                <a:solidFill>
                  <a:schemeClr val="tx1"/>
                </a:solidFill>
              </a:rPr>
              <a:t>beyt</a:t>
            </a:r>
            <a:r>
              <a:rPr lang="en-US" sz="2400" dirty="0" smtClean="0">
                <a:solidFill>
                  <a:schemeClr val="tx1"/>
                </a:solidFill>
              </a:rPr>
              <a:t> </a:t>
            </a:r>
            <a:r>
              <a:rPr lang="en-US" sz="2400" dirty="0" err="1" smtClean="0">
                <a:solidFill>
                  <a:schemeClr val="tx1"/>
                </a:solidFill>
              </a:rPr>
              <a:t>aviha</a:t>
            </a:r>
            <a:r>
              <a:rPr lang="en-US" sz="2400" dirty="0" smtClean="0">
                <a:solidFill>
                  <a:schemeClr val="tx1"/>
                </a:solidFill>
              </a:rPr>
              <a:t>.  </a:t>
            </a:r>
          </a:p>
          <a:p>
            <a:r>
              <a:rPr lang="en-US" sz="2400" dirty="0" smtClean="0">
                <a:solidFill>
                  <a:schemeClr val="tx1"/>
                </a:solidFill>
              </a:rPr>
              <a:t> </a:t>
            </a:r>
            <a:endParaRPr lang="en-US" sz="2400" i="1" dirty="0" smtClean="0">
              <a:solidFill>
                <a:schemeClr val="tx1"/>
              </a:solidFill>
            </a:endParaRPr>
          </a:p>
          <a:p>
            <a:r>
              <a:rPr lang="es-ES" sz="2400" dirty="0" smtClean="0">
                <a:solidFill>
                  <a:schemeClr val="tx1"/>
                </a:solidFill>
              </a:rPr>
              <a:t> El padre puede anular las promesas de su hija hasta que ésta alcanza la edad de doce años y medio, o sea hasta la edad denominada en el Talmud de </a:t>
            </a:r>
            <a:r>
              <a:rPr lang="es-ES" sz="2400" dirty="0" err="1" smtClean="0">
                <a:solidFill>
                  <a:srgbClr val="FFC000"/>
                </a:solidFill>
                <a:effectLst>
                  <a:outerShdw blurRad="38100" dist="38100" dir="2700000" algn="tl">
                    <a:srgbClr val="000000">
                      <a:alpha val="43137"/>
                    </a:srgbClr>
                  </a:outerShdw>
                </a:effectLst>
              </a:rPr>
              <a:t>boguéret</a:t>
            </a:r>
            <a:r>
              <a:rPr lang="es-ES" sz="2400" dirty="0" smtClean="0">
                <a:solidFill>
                  <a:schemeClr val="tx1"/>
                </a:solidFill>
              </a:rPr>
              <a:t>. Esto cuando es soltera, pero siendo casada es el marido quien puede anular las promesas de su esposa.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rgbClr val="FFC000"/>
                </a:solidFill>
                <a:effectLst>
                  <a:outerShdw blurRad="38100" dist="38100" dir="2700000" algn="tl">
                    <a:srgbClr val="000000">
                      <a:alpha val="43137"/>
                    </a:srgbClr>
                  </a:outerShdw>
                </a:effectLst>
              </a:rPr>
              <a:t>CÓMO SE HACE LA ANULACIÓN DEL VOTO?</a:t>
            </a:r>
          </a:p>
          <a:p>
            <a:endParaRPr lang="es-ES" sz="2400" dirty="0" smtClean="0">
              <a:solidFill>
                <a:schemeClr val="tx1"/>
              </a:solidFill>
            </a:endParaRPr>
          </a:p>
          <a:p>
            <a:r>
              <a:rPr lang="es-ES" sz="2400" dirty="0" smtClean="0">
                <a:solidFill>
                  <a:schemeClr val="tx1"/>
                </a:solidFill>
              </a:rPr>
              <a:t>La </a:t>
            </a:r>
            <a:r>
              <a:rPr lang="es-ES" sz="2400" dirty="0" smtClean="0">
                <a:solidFill>
                  <a:schemeClr val="tx1"/>
                </a:solidFill>
              </a:rPr>
              <a:t>anulación se hace pronunciando tres veces las palabras </a:t>
            </a:r>
            <a:r>
              <a:rPr lang="es-ES" sz="2400" i="1" dirty="0" err="1" smtClean="0">
                <a:solidFill>
                  <a:srgbClr val="FFC000"/>
                </a:solidFill>
                <a:effectLst>
                  <a:outerShdw blurRad="38100" dist="38100" dir="2700000" algn="tl">
                    <a:srgbClr val="000000">
                      <a:alpha val="43137"/>
                    </a:srgbClr>
                  </a:outerShdw>
                </a:effectLst>
              </a:rPr>
              <a:t>mufar</a:t>
            </a:r>
            <a:r>
              <a:rPr lang="es-ES" sz="2400" i="1" dirty="0" smtClean="0">
                <a:solidFill>
                  <a:srgbClr val="FFC000"/>
                </a:solidFill>
                <a:effectLst>
                  <a:outerShdw blurRad="38100" dist="38100" dir="2700000" algn="tl">
                    <a:srgbClr val="000000">
                      <a:alpha val="43137"/>
                    </a:srgbClr>
                  </a:outerShdw>
                </a:effectLst>
              </a:rPr>
              <a:t> </a:t>
            </a:r>
            <a:r>
              <a:rPr lang="es-ES" sz="2400" i="1" dirty="0" err="1" smtClean="0">
                <a:solidFill>
                  <a:srgbClr val="FFC000"/>
                </a:solidFill>
                <a:effectLst>
                  <a:outerShdw blurRad="38100" dist="38100" dir="2700000" algn="tl">
                    <a:srgbClr val="000000">
                      <a:alpha val="43137"/>
                    </a:srgbClr>
                  </a:outerShdw>
                </a:effectLst>
              </a:rPr>
              <a:t>laj</a:t>
            </a:r>
            <a:r>
              <a:rPr lang="es-ES" sz="2400" i="1" dirty="0" smtClean="0">
                <a:solidFill>
                  <a:schemeClr val="tx1"/>
                </a:solidFill>
              </a:rPr>
              <a:t> </a:t>
            </a:r>
            <a:r>
              <a:rPr lang="es-ES" sz="2400" dirty="0" smtClean="0">
                <a:solidFill>
                  <a:schemeClr val="tx1"/>
                </a:solidFill>
              </a:rPr>
              <a:t>o </a:t>
            </a:r>
            <a:r>
              <a:rPr lang="es-ES" sz="2400" i="1" dirty="0" smtClean="0">
                <a:solidFill>
                  <a:srgbClr val="FFC000"/>
                </a:solidFill>
                <a:effectLst>
                  <a:outerShdw blurRad="38100" dist="38100" dir="2700000" algn="tl">
                    <a:srgbClr val="000000">
                      <a:alpha val="43137"/>
                    </a:srgbClr>
                  </a:outerShdw>
                </a:effectLst>
              </a:rPr>
              <a:t>batel </a:t>
            </a:r>
            <a:r>
              <a:rPr lang="es-ES" sz="2400" i="1" dirty="0" err="1" smtClean="0">
                <a:solidFill>
                  <a:srgbClr val="FFC000"/>
                </a:solidFill>
                <a:effectLst>
                  <a:outerShdw blurRad="38100" dist="38100" dir="2700000" algn="tl">
                    <a:srgbClr val="000000">
                      <a:alpha val="43137"/>
                    </a:srgbClr>
                  </a:outerShdw>
                </a:effectLst>
              </a:rPr>
              <a:t>laj</a:t>
            </a:r>
            <a:r>
              <a:rPr lang="es-ES" sz="2400" dirty="0" smtClean="0">
                <a:solidFill>
                  <a:schemeClr val="tx1"/>
                </a:solidFill>
              </a:rPr>
              <a:t> (que sea nulo lo que prometiste), o cualquier expresión que tenga un sentido análogo.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En </a:t>
            </a:r>
            <a:r>
              <a:rPr lang="es-ES" sz="2400" dirty="0" smtClean="0">
                <a:solidFill>
                  <a:schemeClr val="tx1"/>
                </a:solidFill>
              </a:rPr>
              <a:t>Shabat no se pronuncian palabras de anulación de votos, y éstas se expresan con el pensamiento.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La </a:t>
            </a:r>
            <a:r>
              <a:rPr lang="es-ES" sz="2400" dirty="0" smtClean="0">
                <a:solidFill>
                  <a:schemeClr val="tx1"/>
                </a:solidFill>
              </a:rPr>
              <a:t>anulación sólo es válida en el mismo día en que se oyó la promesa.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rgbClr val="FFC000"/>
                </a:solidFill>
                <a:effectLst>
                  <a:outerShdw blurRad="38100" dist="38100" dir="2700000" algn="tl">
                    <a:srgbClr val="000000">
                      <a:alpha val="43137"/>
                    </a:srgbClr>
                  </a:outerShdw>
                </a:effectLst>
              </a:rPr>
              <a:t>CÓMO SE HACE LA ANULACIÓN DEL VOTO?</a:t>
            </a:r>
          </a:p>
          <a:p>
            <a:endParaRPr lang="es-ES" sz="2400" dirty="0" smtClean="0">
              <a:solidFill>
                <a:schemeClr val="tx1"/>
              </a:solidFill>
            </a:endParaRPr>
          </a:p>
          <a:p>
            <a:r>
              <a:rPr lang="es-ES" sz="2400" dirty="0" smtClean="0">
                <a:solidFill>
                  <a:schemeClr val="tx1"/>
                </a:solidFill>
              </a:rPr>
              <a:t>El </a:t>
            </a:r>
            <a:r>
              <a:rPr lang="es-ES" sz="2400" dirty="0" smtClean="0">
                <a:solidFill>
                  <a:schemeClr val="tx1"/>
                </a:solidFill>
              </a:rPr>
              <a:t>niño, a partir de doce años y un día, y la niña a partir de once años y un día, siendo inteligentes y conscientes de lo que dicen, deberán cumplir sus promesas. </a:t>
            </a:r>
            <a:endParaRPr lang="es-ES" sz="2400" dirty="0" smtClean="0">
              <a:solidFill>
                <a:schemeClr val="tx1"/>
              </a:solidFill>
            </a:endParaRPr>
          </a:p>
          <a:p>
            <a:endParaRPr lang="es-ES" sz="2400" dirty="0" smtClean="0">
              <a:solidFill>
                <a:schemeClr val="tx1"/>
              </a:solidFill>
            </a:endParaRPr>
          </a:p>
          <a:p>
            <a:r>
              <a:rPr lang="es-ES" sz="2400" dirty="0" smtClean="0">
                <a:solidFill>
                  <a:srgbClr val="FFC000"/>
                </a:solidFill>
                <a:effectLst>
                  <a:outerShdw blurRad="38100" dist="38100" dir="2700000" algn="tl">
                    <a:srgbClr val="000000">
                      <a:alpha val="43137"/>
                    </a:srgbClr>
                  </a:outerShdw>
                </a:effectLst>
              </a:rPr>
              <a:t>¿</a:t>
            </a:r>
            <a:r>
              <a:rPr lang="es-ES" sz="2400" dirty="0" smtClean="0">
                <a:solidFill>
                  <a:srgbClr val="FFC000"/>
                </a:solidFill>
                <a:effectLst>
                  <a:outerShdw blurRad="38100" dist="38100" dir="2700000" algn="tl">
                    <a:srgbClr val="000000">
                      <a:alpha val="43137"/>
                    </a:srgbClr>
                  </a:outerShdw>
                </a:effectLst>
              </a:rPr>
              <a:t>Cómo se anula una promesa? </a:t>
            </a:r>
            <a:endParaRPr lang="es-ES" sz="2400" dirty="0" smtClean="0">
              <a:solidFill>
                <a:srgbClr val="FFC000"/>
              </a:solidFill>
              <a:effectLst>
                <a:outerShdw blurRad="38100" dist="38100" dir="2700000" algn="tl">
                  <a:srgbClr val="000000">
                    <a:alpha val="43137"/>
                  </a:srgbClr>
                </a:outerShdw>
              </a:effectLst>
            </a:endParaRPr>
          </a:p>
          <a:p>
            <a:endParaRPr lang="es-ES" sz="2400" dirty="0" smtClean="0">
              <a:solidFill>
                <a:schemeClr val="tx1"/>
              </a:solidFill>
            </a:endParaRPr>
          </a:p>
          <a:p>
            <a:r>
              <a:rPr lang="es-ES" sz="2400" dirty="0" smtClean="0">
                <a:solidFill>
                  <a:schemeClr val="tx1"/>
                </a:solidFill>
              </a:rPr>
              <a:t>La </a:t>
            </a:r>
            <a:r>
              <a:rPr lang="es-ES" sz="2400" dirty="0" smtClean="0">
                <a:solidFill>
                  <a:schemeClr val="tx1"/>
                </a:solidFill>
              </a:rPr>
              <a:t>persona deberá presentarse ante tres hombres conocedores de la Ley, estando por lo menos uno de ellos especializado en asuntos de anulación de </a:t>
            </a:r>
            <a:r>
              <a:rPr lang="es-ES" sz="2400" dirty="0" err="1" smtClean="0">
                <a:solidFill>
                  <a:srgbClr val="FFC000"/>
                </a:solidFill>
                <a:effectLst>
                  <a:outerShdw blurRad="38100" dist="38100" dir="2700000" algn="tl">
                    <a:srgbClr val="000000">
                      <a:alpha val="43137"/>
                    </a:srgbClr>
                  </a:outerShdw>
                </a:effectLst>
              </a:rPr>
              <a:t>nedarim</a:t>
            </a:r>
            <a:r>
              <a:rPr lang="es-ES" sz="2400" dirty="0" smtClean="0">
                <a:solidFill>
                  <a:schemeClr val="tx1"/>
                </a:solidFill>
                <a:effectLst>
                  <a:outerShdw blurRad="38100" dist="38100" dir="2700000" algn="tl">
                    <a:srgbClr val="000000">
                      <a:alpha val="43137"/>
                    </a:srgbClr>
                  </a:outerShdw>
                </a:effectLst>
              </a:rPr>
              <a:t> </a:t>
            </a:r>
            <a:r>
              <a:rPr lang="es-ES" sz="2400" dirty="0" smtClean="0">
                <a:solidFill>
                  <a:schemeClr val="tx1"/>
                </a:solidFill>
              </a:rPr>
              <a:t>(votos y promesas), o sea, que sepa qué promesa se puede deshacer y cuál no, así como el ritual para deshacerlas.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endParaRPr lang="es-ES" sz="2400" dirty="0" smtClean="0">
              <a:solidFill>
                <a:schemeClr val="tx1"/>
              </a:solidFill>
            </a:endParaRPr>
          </a:p>
          <a:p>
            <a:r>
              <a:rPr lang="es-ES" sz="2400" dirty="0" smtClean="0">
                <a:solidFill>
                  <a:srgbClr val="FFC000"/>
                </a:solidFill>
                <a:effectLst>
                  <a:outerShdw blurRad="38100" dist="38100" dir="2700000" algn="tl">
                    <a:srgbClr val="000000">
                      <a:alpha val="43137"/>
                    </a:srgbClr>
                  </a:outerShdw>
                </a:effectLst>
              </a:rPr>
              <a:t>¿</a:t>
            </a:r>
            <a:r>
              <a:rPr lang="es-ES" sz="2400" dirty="0" smtClean="0">
                <a:solidFill>
                  <a:srgbClr val="FFC000"/>
                </a:solidFill>
                <a:effectLst>
                  <a:outerShdw blurRad="38100" dist="38100" dir="2700000" algn="tl">
                    <a:srgbClr val="000000">
                      <a:alpha val="43137"/>
                    </a:srgbClr>
                  </a:outerShdw>
                </a:effectLst>
              </a:rPr>
              <a:t>Cómo se anula una promesa? </a:t>
            </a:r>
            <a:endParaRPr lang="es-ES" sz="2400" dirty="0" smtClean="0">
              <a:solidFill>
                <a:srgbClr val="FFC000"/>
              </a:solidFill>
              <a:effectLst>
                <a:outerShdw blurRad="38100" dist="38100" dir="2700000" algn="tl">
                  <a:srgbClr val="000000">
                    <a:alpha val="43137"/>
                  </a:srgbClr>
                </a:outerShdw>
              </a:effectLst>
            </a:endParaRPr>
          </a:p>
          <a:p>
            <a:endParaRPr lang="es-ES" sz="2400" dirty="0" smtClean="0">
              <a:solidFill>
                <a:schemeClr val="tx1"/>
              </a:solidFill>
            </a:endParaRPr>
          </a:p>
          <a:p>
            <a:r>
              <a:rPr lang="es-ES" sz="2400" dirty="0" smtClean="0">
                <a:solidFill>
                  <a:schemeClr val="tx1"/>
                </a:solidFill>
              </a:rPr>
              <a:t>Por </a:t>
            </a:r>
            <a:r>
              <a:rPr lang="es-ES" sz="2400" dirty="0" smtClean="0">
                <a:solidFill>
                  <a:schemeClr val="tx1"/>
                </a:solidFill>
              </a:rPr>
              <a:t>otra parte, el Talmud nos dice que quien hizo una promesa soñando, deberá hacer su </a:t>
            </a:r>
            <a:r>
              <a:rPr lang="es-ES" sz="2400" i="1" dirty="0" err="1" smtClean="0">
                <a:solidFill>
                  <a:srgbClr val="FFC000"/>
                </a:solidFill>
                <a:effectLst>
                  <a:outerShdw blurRad="38100" dist="38100" dir="2700000" algn="tl">
                    <a:srgbClr val="000000">
                      <a:alpha val="43137"/>
                    </a:srgbClr>
                  </a:outerShdw>
                </a:effectLst>
              </a:rPr>
              <a:t>hatará</a:t>
            </a:r>
            <a:r>
              <a:rPr lang="es-ES" sz="2400" dirty="0" smtClean="0">
                <a:solidFill>
                  <a:schemeClr val="tx1"/>
                </a:solidFill>
              </a:rPr>
              <a:t> (desligamiento) en presencia de diez </a:t>
            </a:r>
            <a:r>
              <a:rPr lang="es-ES" sz="2400" dirty="0" smtClean="0">
                <a:solidFill>
                  <a:schemeClr val="tx1"/>
                </a:solidFill>
              </a:rPr>
              <a:t>personas</a:t>
            </a:r>
          </a:p>
          <a:p>
            <a:endParaRPr lang="es-ES" sz="2400" dirty="0" smtClean="0">
              <a:solidFill>
                <a:schemeClr val="tx1"/>
              </a:solidFill>
            </a:endParaRPr>
          </a:p>
          <a:p>
            <a:r>
              <a:rPr lang="es-ES" sz="2400" dirty="0" smtClean="0">
                <a:solidFill>
                  <a:schemeClr val="tx1"/>
                </a:solidFill>
              </a:rPr>
              <a:t> </a:t>
            </a:r>
            <a:r>
              <a:rPr lang="es-ES" sz="2400" dirty="0" smtClean="0">
                <a:solidFill>
                  <a:schemeClr val="tx1"/>
                </a:solidFill>
              </a:rPr>
              <a:t>(ver más detalles en el Shulján Aruj, </a:t>
            </a:r>
            <a:r>
              <a:rPr lang="es-ES" sz="2400" dirty="0" err="1" smtClean="0">
                <a:solidFill>
                  <a:schemeClr val="tx1"/>
                </a:solidFill>
              </a:rPr>
              <a:t>Hiljot</a:t>
            </a:r>
            <a:r>
              <a:rPr lang="es-ES" sz="2400" dirty="0" smtClean="0">
                <a:solidFill>
                  <a:schemeClr val="tx1"/>
                </a:solidFill>
              </a:rPr>
              <a:t> </a:t>
            </a:r>
            <a:r>
              <a:rPr lang="es-ES" sz="2400" dirty="0" err="1" smtClean="0">
                <a:solidFill>
                  <a:schemeClr val="tx1"/>
                </a:solidFill>
              </a:rPr>
              <a:t>Nedarim</a:t>
            </a:r>
            <a:r>
              <a:rPr lang="es-ES" sz="2400" dirty="0" smtClean="0">
                <a:solidFill>
                  <a:schemeClr val="tx1"/>
                </a:solidFill>
              </a:rPr>
              <a:t>).</a:t>
            </a:r>
            <a:endParaRPr lang="es-ES" sz="2400" i="1" dirty="0" smtClean="0">
              <a:solidFill>
                <a:schemeClr val="tx1"/>
              </a:solidFill>
            </a:endParaRPr>
          </a:p>
          <a:p>
            <a:endParaRPr lang="es-ES" sz="2400" i="1" dirty="0" smtClean="0">
              <a:solidFill>
                <a:schemeClr val="tx1"/>
              </a:solidFill>
            </a:endParaRPr>
          </a:p>
          <a:p>
            <a:pPr lvl="1"/>
            <a:endParaRPr lang="es-CO"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endParaRPr lang="es-ES" sz="2400" dirty="0" smtClean="0">
              <a:solidFill>
                <a:schemeClr val="tx1"/>
              </a:solidFill>
              <a:effectLst>
                <a:outerShdw blurRad="38100" dist="38100" dir="2700000" algn="tl">
                  <a:srgbClr val="000000">
                    <a:alpha val="43137"/>
                  </a:srgbClr>
                </a:outerShdw>
              </a:effectLst>
            </a:endParaRPr>
          </a:p>
          <a:p>
            <a:r>
              <a:rPr lang="en-US" sz="2400" b="1" i="1" dirty="0" smtClean="0">
                <a:solidFill>
                  <a:srgbClr val="FFC000"/>
                </a:solidFill>
                <a:effectLst>
                  <a:outerShdw blurRad="38100" dist="38100" dir="2700000" algn="tl">
                    <a:srgbClr val="000000">
                      <a:alpha val="43137"/>
                    </a:srgbClr>
                  </a:outerShdw>
                </a:effectLst>
                <a:hlinkClick r:id="rId4"/>
              </a:rPr>
              <a:t>31:8</a:t>
            </a:r>
            <a:r>
              <a:rPr lang="en-US" sz="2400" b="1" i="1" dirty="0" smtClean="0">
                <a:solidFill>
                  <a:srgbClr val="FFC000"/>
                </a:solidFill>
                <a:effectLst>
                  <a:outerShdw blurRad="38100" dist="38100" dir="2700000" algn="tl">
                    <a:srgbClr val="000000">
                      <a:alpha val="43137"/>
                    </a:srgbClr>
                  </a:outerShdw>
                </a:effectLst>
              </a:rPr>
              <a:t>   </a:t>
            </a:r>
            <a:r>
              <a:rPr lang="en-US" sz="2400" i="1" dirty="0" smtClean="0">
                <a:solidFill>
                  <a:srgbClr val="FFC000"/>
                </a:solidFill>
                <a:effectLst>
                  <a:outerShdw blurRad="38100" dist="38100" dir="2700000" algn="tl">
                    <a:srgbClr val="000000">
                      <a:alpha val="43137"/>
                    </a:srgbClr>
                  </a:outerShdw>
                </a:effectLst>
              </a:rPr>
              <a:t>Y a los </a:t>
            </a:r>
            <a:r>
              <a:rPr lang="en-US" sz="2400" i="1" dirty="0" err="1" smtClean="0">
                <a:solidFill>
                  <a:srgbClr val="FFC000"/>
                </a:solidFill>
                <a:effectLst>
                  <a:outerShdw blurRad="38100" dist="38100" dir="2700000" algn="tl">
                    <a:srgbClr val="000000">
                      <a:alpha val="43137"/>
                    </a:srgbClr>
                  </a:outerShdw>
                </a:effectLst>
              </a:rPr>
              <a:t>reyes</a:t>
            </a:r>
            <a:r>
              <a:rPr lang="en-US" sz="2400" i="1" dirty="0" smtClean="0">
                <a:solidFill>
                  <a:srgbClr val="FFC000"/>
                </a:solidFill>
                <a:effectLst>
                  <a:outerShdw blurRad="38100" dist="38100" dir="2700000" algn="tl">
                    <a:srgbClr val="000000">
                      <a:alpha val="43137"/>
                    </a:srgbClr>
                  </a:outerShdw>
                </a:effectLst>
              </a:rPr>
              <a:t> de Midián </a:t>
            </a:r>
            <a:r>
              <a:rPr lang="en-US" sz="2400" i="1" dirty="0" err="1" smtClean="0">
                <a:solidFill>
                  <a:srgbClr val="FFC000"/>
                </a:solidFill>
                <a:effectLst>
                  <a:outerShdw blurRad="38100" dist="38100" dir="2700000" algn="tl">
                    <a:srgbClr val="000000">
                      <a:alpha val="43137"/>
                    </a:srgbClr>
                  </a:outerShdw>
                </a:effectLst>
              </a:rPr>
              <a:t>mataron</a:t>
            </a:r>
            <a:r>
              <a:rPr lang="en-US" sz="2400" i="1" dirty="0" smtClean="0">
                <a:solidFill>
                  <a:srgbClr val="FFC000"/>
                </a:solidFill>
                <a:effectLst>
                  <a:outerShdw blurRad="38100" dist="38100" dir="2700000" algn="tl">
                    <a:srgbClr val="000000">
                      <a:alpha val="43137"/>
                    </a:srgbClr>
                  </a:outerShdw>
                </a:effectLst>
              </a:rPr>
              <a:t> entre los </a:t>
            </a:r>
            <a:r>
              <a:rPr lang="en-US" sz="2400" i="1" dirty="0" err="1" smtClean="0">
                <a:solidFill>
                  <a:srgbClr val="FFC000"/>
                </a:solidFill>
                <a:effectLst>
                  <a:outerShdw blurRad="38100" dist="38100" dir="2700000" algn="tl">
                    <a:srgbClr val="000000">
                      <a:alpha val="43137"/>
                    </a:srgbClr>
                  </a:outerShdw>
                </a:effectLst>
              </a:rPr>
              <a:t>que</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fueron</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muertos</a:t>
            </a:r>
            <a:r>
              <a:rPr lang="en-US" sz="2400" i="1" dirty="0" smtClean="0">
                <a:solidFill>
                  <a:srgbClr val="FFC000"/>
                </a:solidFill>
                <a:effectLst>
                  <a:outerShdw blurRad="38100" dist="38100" dir="2700000" algn="tl">
                    <a:srgbClr val="000000">
                      <a:alpha val="43137"/>
                    </a:srgbClr>
                  </a:outerShdw>
                </a:effectLst>
              </a:rPr>
              <a:t>: a </a:t>
            </a:r>
            <a:r>
              <a:rPr lang="en-US" sz="2400" i="1" dirty="0" err="1" smtClean="0">
                <a:solidFill>
                  <a:srgbClr val="FFC000"/>
                </a:solidFill>
                <a:effectLst>
                  <a:outerShdw blurRad="38100" dist="38100" dir="2700000" algn="tl">
                    <a:srgbClr val="000000">
                      <a:alpha val="43137"/>
                    </a:srgbClr>
                  </a:outerShdw>
                </a:effectLst>
              </a:rPr>
              <a:t>Eví</a:t>
            </a:r>
            <a:r>
              <a:rPr lang="en-US" sz="2400" i="1" dirty="0" smtClean="0">
                <a:solidFill>
                  <a:srgbClr val="FFC000"/>
                </a:solidFill>
                <a:effectLst>
                  <a:outerShdw blurRad="38100" dist="38100" dir="2700000" algn="tl">
                    <a:srgbClr val="000000">
                      <a:alpha val="43137"/>
                    </a:srgbClr>
                  </a:outerShdw>
                </a:effectLst>
              </a:rPr>
              <a:t>, a </a:t>
            </a:r>
            <a:r>
              <a:rPr lang="en-US" sz="2400" i="1" dirty="0" err="1" smtClean="0">
                <a:solidFill>
                  <a:srgbClr val="FFC000"/>
                </a:solidFill>
                <a:effectLst>
                  <a:outerShdw blurRad="38100" dist="38100" dir="2700000" algn="tl">
                    <a:srgbClr val="000000">
                      <a:alpha val="43137"/>
                    </a:srgbClr>
                  </a:outerShdw>
                </a:effectLst>
              </a:rPr>
              <a:t>Rékem</a:t>
            </a:r>
            <a:r>
              <a:rPr lang="en-US" sz="2400" i="1" dirty="0" smtClean="0">
                <a:solidFill>
                  <a:srgbClr val="FFC000"/>
                </a:solidFill>
                <a:effectLst>
                  <a:outerShdw blurRad="38100" dist="38100" dir="2700000" algn="tl">
                    <a:srgbClr val="000000">
                      <a:alpha val="43137"/>
                    </a:srgbClr>
                  </a:outerShdw>
                </a:effectLst>
              </a:rPr>
              <a:t> y a </a:t>
            </a:r>
            <a:r>
              <a:rPr lang="en-US" sz="2400" i="1" dirty="0" err="1" smtClean="0">
                <a:solidFill>
                  <a:srgbClr val="FFC000"/>
                </a:solidFill>
                <a:effectLst>
                  <a:outerShdw blurRad="38100" dist="38100" dir="2700000" algn="tl">
                    <a:srgbClr val="000000">
                      <a:alpha val="43137"/>
                    </a:srgbClr>
                  </a:outerShdw>
                </a:effectLst>
              </a:rPr>
              <a:t>Tzur</a:t>
            </a:r>
            <a:r>
              <a:rPr lang="en-US" sz="2400" i="1" dirty="0" smtClean="0">
                <a:solidFill>
                  <a:srgbClr val="FFC000"/>
                </a:solidFill>
                <a:effectLst>
                  <a:outerShdw blurRad="38100" dist="38100" dir="2700000" algn="tl">
                    <a:srgbClr val="000000">
                      <a:alpha val="43137"/>
                    </a:srgbClr>
                  </a:outerShdw>
                </a:effectLst>
              </a:rPr>
              <a:t> y a </a:t>
            </a:r>
            <a:r>
              <a:rPr lang="en-US" sz="2400" i="1" dirty="0" err="1" smtClean="0">
                <a:solidFill>
                  <a:srgbClr val="FFC000"/>
                </a:solidFill>
                <a:effectLst>
                  <a:outerShdw blurRad="38100" dist="38100" dir="2700000" algn="tl">
                    <a:srgbClr val="000000">
                      <a:alpha val="43137"/>
                    </a:srgbClr>
                  </a:outerShdw>
                </a:effectLst>
              </a:rPr>
              <a:t>Jur</a:t>
            </a:r>
            <a:r>
              <a:rPr lang="en-US" sz="2400" i="1" dirty="0" smtClean="0">
                <a:solidFill>
                  <a:srgbClr val="FFC000"/>
                </a:solidFill>
                <a:effectLst>
                  <a:outerShdw blurRad="38100" dist="38100" dir="2700000" algn="tl">
                    <a:srgbClr val="000000">
                      <a:alpha val="43137"/>
                    </a:srgbClr>
                  </a:outerShdw>
                </a:effectLst>
              </a:rPr>
              <a:t> y a </a:t>
            </a:r>
            <a:r>
              <a:rPr lang="en-US" sz="2400" i="1" dirty="0" err="1" smtClean="0">
                <a:solidFill>
                  <a:srgbClr val="FFC000"/>
                </a:solidFill>
                <a:effectLst>
                  <a:outerShdw blurRad="38100" dist="38100" dir="2700000" algn="tl">
                    <a:srgbClr val="000000">
                      <a:alpha val="43137"/>
                    </a:srgbClr>
                  </a:outerShdw>
                </a:effectLst>
              </a:rPr>
              <a:t>Reva</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cinco</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reyes</a:t>
            </a:r>
            <a:r>
              <a:rPr lang="en-US" sz="2400" i="1" dirty="0" smtClean="0">
                <a:solidFill>
                  <a:srgbClr val="FFC000"/>
                </a:solidFill>
                <a:effectLst>
                  <a:outerShdw blurRad="38100" dist="38100" dir="2700000" algn="tl">
                    <a:srgbClr val="000000">
                      <a:alpha val="43137"/>
                    </a:srgbClr>
                  </a:outerShdw>
                </a:effectLst>
              </a:rPr>
              <a:t> de Midián; y a Balaam, </a:t>
            </a:r>
            <a:r>
              <a:rPr lang="en-US" sz="2400" i="1" dirty="0" err="1" smtClean="0">
                <a:solidFill>
                  <a:srgbClr val="FFC000"/>
                </a:solidFill>
                <a:effectLst>
                  <a:outerShdw blurRad="38100" dist="38100" dir="2700000" algn="tl">
                    <a:srgbClr val="000000">
                      <a:alpha val="43137"/>
                    </a:srgbClr>
                  </a:outerShdw>
                </a:effectLst>
              </a:rPr>
              <a:t>hijo</a:t>
            </a:r>
            <a:r>
              <a:rPr lang="en-US" sz="2400" i="1" dirty="0" smtClean="0">
                <a:solidFill>
                  <a:srgbClr val="FFC000"/>
                </a:solidFill>
                <a:effectLst>
                  <a:outerShdw blurRad="38100" dist="38100" dir="2700000" algn="tl">
                    <a:srgbClr val="000000">
                      <a:alpha val="43137"/>
                    </a:srgbClr>
                  </a:outerShdw>
                </a:effectLst>
              </a:rPr>
              <a:t> de </a:t>
            </a:r>
            <a:r>
              <a:rPr lang="en-US" sz="2400" i="1" dirty="0" err="1" smtClean="0">
                <a:solidFill>
                  <a:srgbClr val="FFC000"/>
                </a:solidFill>
                <a:effectLst>
                  <a:outerShdw blurRad="38100" dist="38100" dir="2700000" algn="tl">
                    <a:srgbClr val="000000">
                      <a:alpha val="43137"/>
                    </a:srgbClr>
                  </a:outerShdw>
                </a:effectLst>
              </a:rPr>
              <a:t>Beor</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mataron</a:t>
            </a:r>
            <a:r>
              <a:rPr lang="en-US" sz="2400" i="1" dirty="0" smtClean="0">
                <a:solidFill>
                  <a:srgbClr val="FFC000"/>
                </a:solidFill>
                <a:effectLst>
                  <a:outerShdw blurRad="38100" dist="38100" dir="2700000" algn="tl">
                    <a:srgbClr val="000000">
                      <a:alpha val="43137"/>
                    </a:srgbClr>
                  </a:outerShdw>
                </a:effectLst>
              </a:rPr>
              <a:t> a </a:t>
            </a:r>
            <a:r>
              <a:rPr lang="en-US" sz="2400" i="1" dirty="0" err="1" smtClean="0">
                <a:solidFill>
                  <a:srgbClr val="FFC000"/>
                </a:solidFill>
                <a:effectLst>
                  <a:outerShdw blurRad="38100" dist="38100" dir="2700000" algn="tl">
                    <a:srgbClr val="000000">
                      <a:alpha val="43137"/>
                    </a:srgbClr>
                  </a:outerShdw>
                </a:effectLst>
              </a:rPr>
              <a:t>espada</a:t>
            </a:r>
            <a:r>
              <a:rPr lang="en-US" sz="2400" i="1" dirty="0" smtClean="0">
                <a:solidFill>
                  <a:srgbClr val="FFC000"/>
                </a:solidFill>
                <a:effectLst>
                  <a:outerShdw blurRad="38100" dist="38100" dir="2700000" algn="tl">
                    <a:srgbClr val="000000">
                      <a:alpha val="43137"/>
                    </a:srgbClr>
                  </a:outerShdw>
                </a:effectLst>
              </a:rPr>
              <a:t>.</a:t>
            </a:r>
          </a:p>
          <a:p>
            <a:endParaRPr lang="en-US" sz="2400" i="1" dirty="0" smtClean="0">
              <a:solidFill>
                <a:srgbClr val="FFC000"/>
              </a:solidFill>
            </a:endParaRPr>
          </a:p>
          <a:p>
            <a:r>
              <a:rPr lang="en-US" sz="2400" dirty="0" err="1" smtClean="0">
                <a:solidFill>
                  <a:schemeClr val="tx1"/>
                </a:solidFill>
              </a:rPr>
              <a:t>Ve'et-maljey</a:t>
            </a:r>
            <a:r>
              <a:rPr lang="en-US" sz="2400" dirty="0" smtClean="0">
                <a:solidFill>
                  <a:schemeClr val="tx1"/>
                </a:solidFill>
              </a:rPr>
              <a:t> </a:t>
            </a:r>
            <a:r>
              <a:rPr lang="en-US" sz="2400" dirty="0" err="1" smtClean="0">
                <a:solidFill>
                  <a:schemeClr val="tx1"/>
                </a:solidFill>
              </a:rPr>
              <a:t>Midyan</a:t>
            </a:r>
            <a:r>
              <a:rPr lang="en-US" sz="2400" dirty="0" smtClean="0">
                <a:solidFill>
                  <a:schemeClr val="tx1"/>
                </a:solidFill>
              </a:rPr>
              <a:t> </a:t>
            </a:r>
            <a:r>
              <a:rPr lang="en-US" sz="2400" dirty="0" err="1" smtClean="0">
                <a:solidFill>
                  <a:schemeClr val="tx1"/>
                </a:solidFill>
              </a:rPr>
              <a:t>haregu</a:t>
            </a:r>
            <a:r>
              <a:rPr lang="en-US" sz="2400" dirty="0" smtClean="0">
                <a:solidFill>
                  <a:schemeClr val="tx1"/>
                </a:solidFill>
              </a:rPr>
              <a:t> al-</a:t>
            </a:r>
            <a:r>
              <a:rPr lang="en-US" sz="2400" dirty="0" err="1" smtClean="0">
                <a:solidFill>
                  <a:schemeClr val="tx1"/>
                </a:solidFill>
              </a:rPr>
              <a:t>jaleleyhem</a:t>
            </a:r>
            <a:r>
              <a:rPr lang="en-US" sz="2400" dirty="0" smtClean="0">
                <a:solidFill>
                  <a:schemeClr val="tx1"/>
                </a:solidFill>
              </a:rPr>
              <a:t> et-</a:t>
            </a:r>
            <a:r>
              <a:rPr lang="en-US" sz="2400" dirty="0" err="1" smtClean="0">
                <a:solidFill>
                  <a:schemeClr val="tx1"/>
                </a:solidFill>
              </a:rPr>
              <a:t>Evi</a:t>
            </a:r>
            <a:r>
              <a:rPr lang="en-US" sz="2400" dirty="0" smtClean="0">
                <a:solidFill>
                  <a:schemeClr val="tx1"/>
                </a:solidFill>
              </a:rPr>
              <a:t> </a:t>
            </a:r>
            <a:r>
              <a:rPr lang="en-US" sz="2400" dirty="0" err="1" smtClean="0">
                <a:solidFill>
                  <a:schemeClr val="tx1"/>
                </a:solidFill>
              </a:rPr>
              <a:t>ve'et-Rekem</a:t>
            </a:r>
            <a:r>
              <a:rPr lang="en-US" sz="2400" dirty="0" smtClean="0">
                <a:solidFill>
                  <a:schemeClr val="tx1"/>
                </a:solidFill>
              </a:rPr>
              <a:t> </a:t>
            </a:r>
            <a:r>
              <a:rPr lang="en-US" sz="2400" dirty="0" err="1" smtClean="0">
                <a:solidFill>
                  <a:schemeClr val="tx1"/>
                </a:solidFill>
              </a:rPr>
              <a:t>ve'et-Tsur</a:t>
            </a:r>
            <a:r>
              <a:rPr lang="en-US" sz="2400" dirty="0" smtClean="0">
                <a:solidFill>
                  <a:schemeClr val="tx1"/>
                </a:solidFill>
              </a:rPr>
              <a:t> </a:t>
            </a:r>
            <a:r>
              <a:rPr lang="en-US" sz="2400" dirty="0" err="1" smtClean="0">
                <a:solidFill>
                  <a:schemeClr val="tx1"/>
                </a:solidFill>
              </a:rPr>
              <a:t>ve'et-Jur</a:t>
            </a:r>
            <a:r>
              <a:rPr lang="en-US" sz="2400" dirty="0" smtClean="0">
                <a:solidFill>
                  <a:schemeClr val="tx1"/>
                </a:solidFill>
              </a:rPr>
              <a:t> </a:t>
            </a:r>
            <a:r>
              <a:rPr lang="en-US" sz="2400" dirty="0" err="1" smtClean="0">
                <a:solidFill>
                  <a:schemeClr val="tx1"/>
                </a:solidFill>
              </a:rPr>
              <a:t>ve'et-Reva</a:t>
            </a:r>
            <a:r>
              <a:rPr lang="en-US" sz="2400" dirty="0" smtClean="0">
                <a:solidFill>
                  <a:schemeClr val="tx1"/>
                </a:solidFill>
              </a:rPr>
              <a:t> </a:t>
            </a:r>
            <a:r>
              <a:rPr lang="en-US" sz="2400" dirty="0" err="1" smtClean="0">
                <a:solidFill>
                  <a:schemeClr val="tx1"/>
                </a:solidFill>
              </a:rPr>
              <a:t>jameshet</a:t>
            </a:r>
            <a:r>
              <a:rPr lang="en-US" sz="2400" dirty="0" smtClean="0">
                <a:solidFill>
                  <a:schemeClr val="tx1"/>
                </a:solidFill>
              </a:rPr>
              <a:t> </a:t>
            </a:r>
            <a:r>
              <a:rPr lang="en-US" sz="2400" dirty="0" err="1" smtClean="0">
                <a:solidFill>
                  <a:schemeClr val="tx1"/>
                </a:solidFill>
              </a:rPr>
              <a:t>maljey</a:t>
            </a:r>
            <a:r>
              <a:rPr lang="en-US" sz="2400" dirty="0" smtClean="0">
                <a:solidFill>
                  <a:schemeClr val="tx1"/>
                </a:solidFill>
              </a:rPr>
              <a:t> </a:t>
            </a:r>
            <a:r>
              <a:rPr lang="en-US" sz="2400" dirty="0" err="1" smtClean="0">
                <a:solidFill>
                  <a:schemeClr val="tx1"/>
                </a:solidFill>
              </a:rPr>
              <a:t>Midyan</a:t>
            </a:r>
            <a:r>
              <a:rPr lang="en-US" sz="2400" dirty="0" smtClean="0">
                <a:solidFill>
                  <a:schemeClr val="tx1"/>
                </a:solidFill>
              </a:rPr>
              <a:t> </a:t>
            </a:r>
            <a:r>
              <a:rPr lang="en-US" sz="2400" dirty="0" err="1" smtClean="0">
                <a:solidFill>
                  <a:schemeClr val="tx1"/>
                </a:solidFill>
              </a:rPr>
              <a:t>ve'et</a:t>
            </a:r>
            <a:r>
              <a:rPr lang="en-US" sz="2400" dirty="0" smtClean="0">
                <a:solidFill>
                  <a:schemeClr val="tx1"/>
                </a:solidFill>
              </a:rPr>
              <a:t> </a:t>
            </a:r>
            <a:r>
              <a:rPr lang="en-US" sz="2400" dirty="0" err="1" smtClean="0">
                <a:solidFill>
                  <a:schemeClr val="tx1"/>
                </a:solidFill>
              </a:rPr>
              <a:t>Bil'am</a:t>
            </a:r>
            <a:r>
              <a:rPr lang="en-US" sz="2400" dirty="0" smtClean="0">
                <a:solidFill>
                  <a:schemeClr val="tx1"/>
                </a:solidFill>
              </a:rPr>
              <a:t> </a:t>
            </a:r>
            <a:r>
              <a:rPr lang="en-US" sz="2400" dirty="0" err="1" smtClean="0">
                <a:solidFill>
                  <a:schemeClr val="tx1"/>
                </a:solidFill>
              </a:rPr>
              <a:t>ben-Be'or</a:t>
            </a:r>
            <a:r>
              <a:rPr lang="en-US" sz="2400" dirty="0" smtClean="0">
                <a:solidFill>
                  <a:schemeClr val="tx1"/>
                </a:solidFill>
              </a:rPr>
              <a:t> </a:t>
            </a:r>
            <a:r>
              <a:rPr lang="en-US" sz="2400" dirty="0" err="1" smtClean="0">
                <a:solidFill>
                  <a:schemeClr val="tx1"/>
                </a:solidFill>
              </a:rPr>
              <a:t>hargu</a:t>
            </a:r>
            <a:r>
              <a:rPr lang="en-US" sz="2400" dirty="0" smtClean="0">
                <a:solidFill>
                  <a:schemeClr val="tx1"/>
                </a:solidFill>
              </a:rPr>
              <a:t> </a:t>
            </a:r>
            <a:r>
              <a:rPr lang="en-US" sz="2400" dirty="0" err="1" smtClean="0">
                <a:solidFill>
                  <a:schemeClr val="tx1"/>
                </a:solidFill>
              </a:rPr>
              <a:t>bejarev</a:t>
            </a:r>
            <a:r>
              <a:rPr lang="en-US" sz="2400" dirty="0" smtClean="0">
                <a:solidFill>
                  <a:schemeClr val="tx1"/>
                </a:solidFill>
              </a:rPr>
              <a:t>.</a:t>
            </a:r>
          </a:p>
          <a:p>
            <a:endParaRPr lang="en-US" sz="2400" i="1" dirty="0" smtClean="0">
              <a:solidFill>
                <a:srgbClr val="FFC000"/>
              </a:solidFill>
            </a:endParaRPr>
          </a:p>
          <a:p>
            <a:endParaRPr lang="es-ES" sz="2400" i="1" dirty="0" smtClean="0">
              <a:solidFill>
                <a:schemeClr val="tx1"/>
              </a:solidFill>
            </a:endParaRPr>
          </a:p>
          <a:p>
            <a:pPr lvl="1"/>
            <a:endParaRPr lang="es-CO"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i="1" dirty="0" smtClean="0">
                <a:solidFill>
                  <a:srgbClr val="FFC000"/>
                </a:solidFill>
                <a:effectLst>
                  <a:outerShdw blurRad="38100" dist="38100" dir="2700000" algn="tl">
                    <a:srgbClr val="000000">
                      <a:alpha val="43137"/>
                    </a:srgbClr>
                  </a:outerShdw>
                </a:effectLst>
                <a:hlinkClick r:id="rId4"/>
              </a:rPr>
              <a:t>31:13</a:t>
            </a:r>
            <a:r>
              <a:rPr lang="en-US" sz="2400" b="1" i="1" dirty="0" smtClean="0">
                <a:solidFill>
                  <a:srgbClr val="FFC000"/>
                </a:solidFill>
                <a:effectLst>
                  <a:outerShdw blurRad="38100" dist="38100" dir="2700000" algn="tl">
                    <a:srgbClr val="000000">
                      <a:alpha val="43137"/>
                    </a:srgbClr>
                  </a:outerShdw>
                </a:effectLst>
              </a:rPr>
              <a:t>   </a:t>
            </a:r>
            <a:r>
              <a:rPr lang="en-US" sz="2400" i="1" dirty="0" smtClean="0">
                <a:solidFill>
                  <a:srgbClr val="FFC000"/>
                </a:solidFill>
                <a:effectLst>
                  <a:outerShdw blurRad="38100" dist="38100" dir="2700000" algn="tl">
                    <a:srgbClr val="000000">
                      <a:alpha val="43137"/>
                    </a:srgbClr>
                  </a:outerShdw>
                </a:effectLst>
              </a:rPr>
              <a:t>Y </a:t>
            </a:r>
            <a:r>
              <a:rPr lang="en-US" sz="2400" i="1" dirty="0" err="1" smtClean="0">
                <a:solidFill>
                  <a:srgbClr val="FFC000"/>
                </a:solidFill>
                <a:effectLst>
                  <a:outerShdw blurRad="38100" dist="38100" dir="2700000" algn="tl">
                    <a:srgbClr val="000000">
                      <a:alpha val="43137"/>
                    </a:srgbClr>
                  </a:outerShdw>
                </a:effectLst>
              </a:rPr>
              <a:t>salieron</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Moisés</a:t>
            </a:r>
            <a:r>
              <a:rPr lang="en-US" sz="2400" i="1" dirty="0" smtClean="0">
                <a:solidFill>
                  <a:srgbClr val="FFC000"/>
                </a:solidFill>
                <a:effectLst>
                  <a:outerShdw blurRad="38100" dist="38100" dir="2700000" algn="tl">
                    <a:srgbClr val="000000">
                      <a:alpha val="43137"/>
                    </a:srgbClr>
                  </a:outerShdw>
                </a:effectLst>
              </a:rPr>
              <a:t> y </a:t>
            </a:r>
            <a:r>
              <a:rPr lang="en-US" sz="2400" i="1" dirty="0" err="1" smtClean="0">
                <a:solidFill>
                  <a:srgbClr val="FFC000"/>
                </a:solidFill>
                <a:effectLst>
                  <a:outerShdw blurRad="38100" dist="38100" dir="2700000" algn="tl">
                    <a:srgbClr val="000000">
                      <a:alpha val="43137"/>
                    </a:srgbClr>
                  </a:outerShdw>
                </a:effectLst>
              </a:rPr>
              <a:t>Elazar</a:t>
            </a:r>
            <a:r>
              <a:rPr lang="en-US" sz="2400" i="1" dirty="0" smtClean="0">
                <a:solidFill>
                  <a:srgbClr val="FFC000"/>
                </a:solidFill>
                <a:effectLst>
                  <a:outerShdw blurRad="38100" dist="38100" dir="2700000" algn="tl">
                    <a:srgbClr val="000000">
                      <a:alpha val="43137"/>
                    </a:srgbClr>
                  </a:outerShdw>
                </a:effectLst>
              </a:rPr>
              <a:t> el </a:t>
            </a:r>
            <a:r>
              <a:rPr lang="en-US" sz="2400" i="1" dirty="0" err="1" smtClean="0">
                <a:solidFill>
                  <a:srgbClr val="FFC000"/>
                </a:solidFill>
                <a:effectLst>
                  <a:outerShdw blurRad="38100" dist="38100" dir="2700000" algn="tl">
                    <a:srgbClr val="000000">
                      <a:alpha val="43137"/>
                    </a:srgbClr>
                  </a:outerShdw>
                </a:effectLst>
              </a:rPr>
              <a:t>sacerdote</a:t>
            </a:r>
            <a:r>
              <a:rPr lang="en-US" sz="2400" i="1" dirty="0" smtClean="0">
                <a:solidFill>
                  <a:srgbClr val="FFC000"/>
                </a:solidFill>
                <a:effectLst>
                  <a:outerShdw blurRad="38100" dist="38100" dir="2700000" algn="tl">
                    <a:srgbClr val="000000">
                      <a:alpha val="43137"/>
                    </a:srgbClr>
                  </a:outerShdw>
                </a:effectLst>
              </a:rPr>
              <a:t>, y </a:t>
            </a:r>
            <a:r>
              <a:rPr lang="en-US" sz="2400" i="1" dirty="0" err="1" smtClean="0">
                <a:solidFill>
                  <a:srgbClr val="FFC000"/>
                </a:solidFill>
                <a:effectLst>
                  <a:outerShdw blurRad="38100" dist="38100" dir="2700000" algn="tl">
                    <a:srgbClr val="000000">
                      <a:alpha val="43137"/>
                    </a:srgbClr>
                  </a:outerShdw>
                </a:effectLst>
              </a:rPr>
              <a:t>todos</a:t>
            </a:r>
            <a:r>
              <a:rPr lang="en-US" sz="2400" i="1" dirty="0" smtClean="0">
                <a:solidFill>
                  <a:srgbClr val="FFC000"/>
                </a:solidFill>
                <a:effectLst>
                  <a:outerShdw blurRad="38100" dist="38100" dir="2700000" algn="tl">
                    <a:srgbClr val="000000">
                      <a:alpha val="43137"/>
                    </a:srgbClr>
                  </a:outerShdw>
                </a:effectLst>
              </a:rPr>
              <a:t> los </a:t>
            </a:r>
            <a:r>
              <a:rPr lang="en-US" sz="2400" i="1" dirty="0" err="1" smtClean="0">
                <a:solidFill>
                  <a:srgbClr val="FFC000"/>
                </a:solidFill>
                <a:effectLst>
                  <a:outerShdw blurRad="38100" dist="38100" dir="2700000" algn="tl">
                    <a:srgbClr val="000000">
                      <a:alpha val="43137"/>
                    </a:srgbClr>
                  </a:outerShdw>
                </a:effectLst>
              </a:rPr>
              <a:t>príncipes</a:t>
            </a:r>
            <a:r>
              <a:rPr lang="en-US" sz="2400" i="1" dirty="0" smtClean="0">
                <a:solidFill>
                  <a:srgbClr val="FFC000"/>
                </a:solidFill>
                <a:effectLst>
                  <a:outerShdw blurRad="38100" dist="38100" dir="2700000" algn="tl">
                    <a:srgbClr val="000000">
                      <a:alpha val="43137"/>
                    </a:srgbClr>
                  </a:outerShdw>
                </a:effectLst>
              </a:rPr>
              <a:t> de la </a:t>
            </a:r>
            <a:r>
              <a:rPr lang="en-US" sz="2400" i="1" dirty="0" err="1" smtClean="0">
                <a:solidFill>
                  <a:srgbClr val="FFC000"/>
                </a:solidFill>
                <a:effectLst>
                  <a:outerShdw blurRad="38100" dist="38100" dir="2700000" algn="tl">
                    <a:srgbClr val="000000">
                      <a:alpha val="43137"/>
                    </a:srgbClr>
                  </a:outerShdw>
                </a:effectLst>
              </a:rPr>
              <a:t>congregación</a:t>
            </a:r>
            <a:r>
              <a:rPr lang="en-US" sz="2400" i="1" dirty="0" smtClean="0">
                <a:solidFill>
                  <a:srgbClr val="FFC000"/>
                </a:solidFill>
                <a:effectLst>
                  <a:outerShdw blurRad="38100" dist="38100" dir="2700000" algn="tl">
                    <a:srgbClr val="000000">
                      <a:alpha val="43137"/>
                    </a:srgbClr>
                  </a:outerShdw>
                </a:effectLst>
              </a:rPr>
              <a:t>, </a:t>
            </a:r>
            <a:r>
              <a:rPr lang="en-US" sz="2400" i="1" dirty="0" smtClean="0">
                <a:solidFill>
                  <a:srgbClr val="FFC000"/>
                </a:solidFill>
                <a:effectLst>
                  <a:outerShdw blurRad="38100" dist="38100" dir="2700000" algn="tl">
                    <a:srgbClr val="000000">
                      <a:alpha val="43137"/>
                    </a:srgbClr>
                  </a:outerShdw>
                </a:effectLst>
                <a:hlinkClick r:id="rId5"/>
              </a:rPr>
              <a:t>a </a:t>
            </a:r>
            <a:r>
              <a:rPr lang="en-US" sz="2400" i="1" dirty="0" err="1" smtClean="0">
                <a:solidFill>
                  <a:srgbClr val="FFC000"/>
                </a:solidFill>
                <a:effectLst>
                  <a:outerShdw blurRad="38100" dist="38100" dir="2700000" algn="tl">
                    <a:srgbClr val="000000">
                      <a:alpha val="43137"/>
                    </a:srgbClr>
                  </a:outerShdw>
                </a:effectLst>
                <a:hlinkClick r:id="rId5"/>
              </a:rPr>
              <a:t>su</a:t>
            </a:r>
            <a:r>
              <a:rPr lang="en-US" sz="2400" i="1" dirty="0" smtClean="0">
                <a:solidFill>
                  <a:srgbClr val="FFC000"/>
                </a:solidFill>
                <a:effectLst>
                  <a:outerShdw blurRad="38100" dist="38100" dir="2700000" algn="tl">
                    <a:srgbClr val="000000">
                      <a:alpha val="43137"/>
                    </a:srgbClr>
                  </a:outerShdw>
                </a:effectLst>
                <a:hlinkClick r:id="rId5"/>
              </a:rPr>
              <a:t> </a:t>
            </a:r>
            <a:r>
              <a:rPr lang="en-US" sz="2400" i="1" dirty="0" err="1" smtClean="0">
                <a:solidFill>
                  <a:srgbClr val="FFC000"/>
                </a:solidFill>
                <a:effectLst>
                  <a:outerShdw blurRad="38100" dist="38100" dir="2700000" algn="tl">
                    <a:srgbClr val="000000">
                      <a:alpha val="43137"/>
                    </a:srgbClr>
                  </a:outerShdw>
                </a:effectLst>
                <a:hlinkClick r:id="rId5"/>
              </a:rPr>
              <a:t>encuentro</a:t>
            </a:r>
            <a:r>
              <a:rPr lang="en-US" sz="2400" i="1" dirty="0" smtClean="0">
                <a:solidFill>
                  <a:srgbClr val="FFC000"/>
                </a:solidFill>
                <a:effectLst>
                  <a:outerShdw blurRad="38100" dist="38100" dir="2700000" algn="tl">
                    <a:srgbClr val="000000">
                      <a:alpha val="43137"/>
                    </a:srgbClr>
                  </a:outerShdw>
                </a:effectLst>
              </a:rPr>
              <a:t> a </a:t>
            </a:r>
            <a:r>
              <a:rPr lang="en-US" sz="2400" i="1" dirty="0" err="1" smtClean="0">
                <a:solidFill>
                  <a:srgbClr val="FFC000"/>
                </a:solidFill>
                <a:effectLst>
                  <a:outerShdw blurRad="38100" dist="38100" dir="2700000" algn="tl">
                    <a:srgbClr val="000000">
                      <a:alpha val="43137"/>
                    </a:srgbClr>
                  </a:outerShdw>
                </a:effectLst>
              </a:rPr>
              <a:t>las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afueras</a:t>
            </a:r>
            <a:r>
              <a:rPr lang="en-US" sz="2400" i="1" dirty="0" smtClean="0">
                <a:solidFill>
                  <a:srgbClr val="FFC000"/>
                </a:solidFill>
                <a:effectLst>
                  <a:outerShdw blurRad="38100" dist="38100" dir="2700000" algn="tl">
                    <a:srgbClr val="000000">
                      <a:alpha val="43137"/>
                    </a:srgbClr>
                  </a:outerShdw>
                </a:effectLst>
              </a:rPr>
              <a:t> del </a:t>
            </a:r>
            <a:r>
              <a:rPr lang="en-US" sz="2400" i="1" dirty="0" err="1" smtClean="0">
                <a:solidFill>
                  <a:srgbClr val="FFC000"/>
                </a:solidFill>
                <a:effectLst>
                  <a:outerShdw blurRad="38100" dist="38100" dir="2700000" algn="tl">
                    <a:srgbClr val="000000">
                      <a:alpha val="43137"/>
                    </a:srgbClr>
                  </a:outerShdw>
                </a:effectLst>
              </a:rPr>
              <a:t>campamento</a:t>
            </a:r>
            <a:r>
              <a:rPr lang="en-US" sz="2400" i="1" dirty="0" smtClean="0">
                <a:solidFill>
                  <a:srgbClr val="FFC000"/>
                </a:solidFill>
                <a:effectLst>
                  <a:outerShdw blurRad="38100" dist="38100" dir="2700000" algn="tl">
                    <a:srgbClr val="000000">
                      <a:alpha val="43137"/>
                    </a:srgbClr>
                  </a:outerShdw>
                </a:effectLst>
              </a:rPr>
              <a:t>.</a:t>
            </a:r>
          </a:p>
          <a:p>
            <a:endParaRPr lang="en-US" sz="2400" i="1" dirty="0" smtClean="0">
              <a:solidFill>
                <a:schemeClr val="tx1"/>
              </a:solidFill>
            </a:endParaRPr>
          </a:p>
          <a:p>
            <a:r>
              <a:rPr lang="en-US" sz="2400" dirty="0" err="1" smtClean="0">
                <a:solidFill>
                  <a:schemeClr val="tx1"/>
                </a:solidFill>
              </a:rPr>
              <a:t>Vayetse'u</a:t>
            </a:r>
            <a:r>
              <a:rPr lang="en-US" sz="2400" dirty="0" smtClean="0">
                <a:solidFill>
                  <a:schemeClr val="tx1"/>
                </a:solidFill>
              </a:rPr>
              <a:t> </a:t>
            </a:r>
            <a:r>
              <a:rPr lang="en-US" sz="2400" dirty="0" smtClean="0">
                <a:solidFill>
                  <a:schemeClr val="tx1"/>
                </a:solidFill>
              </a:rPr>
              <a:t>Moshe </a:t>
            </a:r>
            <a:r>
              <a:rPr lang="en-US" sz="2400" dirty="0" err="1" smtClean="0">
                <a:solidFill>
                  <a:schemeClr val="tx1"/>
                </a:solidFill>
              </a:rPr>
              <a:t>ve'El'azar</a:t>
            </a:r>
            <a:r>
              <a:rPr lang="en-US" sz="2400" dirty="0" smtClean="0">
                <a:solidFill>
                  <a:schemeClr val="tx1"/>
                </a:solidFill>
              </a:rPr>
              <a:t> </a:t>
            </a:r>
            <a:r>
              <a:rPr lang="en-US" sz="2400" dirty="0" err="1" smtClean="0">
                <a:solidFill>
                  <a:schemeClr val="tx1"/>
                </a:solidFill>
              </a:rPr>
              <a:t>hakohen</a:t>
            </a:r>
            <a:r>
              <a:rPr lang="en-US" sz="2400" dirty="0" smtClean="0">
                <a:solidFill>
                  <a:schemeClr val="tx1"/>
                </a:solidFill>
              </a:rPr>
              <a:t> </a:t>
            </a:r>
            <a:r>
              <a:rPr lang="en-US" sz="2400" dirty="0" err="1" smtClean="0">
                <a:solidFill>
                  <a:schemeClr val="tx1"/>
                </a:solidFill>
              </a:rPr>
              <a:t>vejol-nesi'ey</a:t>
            </a:r>
            <a:r>
              <a:rPr lang="en-US" sz="2400" dirty="0" smtClean="0">
                <a:solidFill>
                  <a:schemeClr val="tx1"/>
                </a:solidFill>
              </a:rPr>
              <a:t> </a:t>
            </a:r>
            <a:r>
              <a:rPr lang="en-US" sz="2400" dirty="0" err="1" smtClean="0">
                <a:solidFill>
                  <a:schemeClr val="tx1"/>
                </a:solidFill>
              </a:rPr>
              <a:t>ha'edah</a:t>
            </a:r>
            <a:r>
              <a:rPr lang="en-US" sz="2400" dirty="0" smtClean="0">
                <a:solidFill>
                  <a:schemeClr val="tx1"/>
                </a:solidFill>
              </a:rPr>
              <a:t> </a:t>
            </a:r>
            <a:r>
              <a:rPr lang="en-US" sz="2400" dirty="0" err="1" smtClean="0">
                <a:solidFill>
                  <a:schemeClr val="tx1"/>
                </a:solidFill>
              </a:rPr>
              <a:t>likratam</a:t>
            </a:r>
            <a:r>
              <a:rPr lang="en-US" sz="2400" dirty="0" smtClean="0">
                <a:solidFill>
                  <a:schemeClr val="tx1"/>
                </a:solidFill>
              </a:rPr>
              <a:t> el-</a:t>
            </a:r>
            <a:r>
              <a:rPr lang="en-US" sz="2400" dirty="0" err="1" smtClean="0">
                <a:solidFill>
                  <a:schemeClr val="tx1"/>
                </a:solidFill>
              </a:rPr>
              <a:t>mijuts</a:t>
            </a:r>
            <a:r>
              <a:rPr lang="en-US" sz="2400" dirty="0" smtClean="0">
                <a:solidFill>
                  <a:schemeClr val="tx1"/>
                </a:solidFill>
              </a:rPr>
              <a:t> </a:t>
            </a:r>
            <a:r>
              <a:rPr lang="en-US" sz="2400" dirty="0" err="1" smtClean="0">
                <a:solidFill>
                  <a:schemeClr val="tx1"/>
                </a:solidFill>
              </a:rPr>
              <a:t>lamajaneh</a:t>
            </a:r>
            <a:r>
              <a:rPr lang="en-US" sz="2400" dirty="0" smtClean="0">
                <a:solidFill>
                  <a:schemeClr val="tx1"/>
                </a:solidFill>
              </a:rPr>
              <a:t>.</a:t>
            </a:r>
            <a:endParaRPr lang="es-CO" sz="2400" dirty="0" smtClean="0">
              <a:solidFill>
                <a:schemeClr val="tx1"/>
              </a:solidFill>
            </a:endParaRPr>
          </a:p>
          <a:p>
            <a:endParaRPr lang="es-CO" sz="2400" i="1" dirty="0" smtClean="0">
              <a:solidFill>
                <a:schemeClr val="tx1"/>
              </a:solidFill>
            </a:endParaRPr>
          </a:p>
          <a:p>
            <a:r>
              <a:rPr lang="es-ES" sz="2400" dirty="0" smtClean="0">
                <a:solidFill>
                  <a:schemeClr val="tx1"/>
                </a:solidFill>
              </a:rPr>
              <a:t> Al principio de este capítulo (verso 6), vemos que Moisés confió a Pinejás, nieto de Aarón, la tarea de conducir al pueblo a la batalla contra los midianitas.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Preguntan </a:t>
            </a:r>
            <a:r>
              <a:rPr lang="es-ES" sz="2400" dirty="0" smtClean="0">
                <a:solidFill>
                  <a:schemeClr val="tx1"/>
                </a:solidFill>
              </a:rPr>
              <a:t>nuestros sabios: Si Dios ordenó al legislador que </a:t>
            </a:r>
            <a:r>
              <a:rPr lang="es-ES" sz="2400" dirty="0" smtClean="0">
                <a:solidFill>
                  <a:schemeClr val="tx1"/>
                </a:solidFill>
              </a:rPr>
              <a:t>cumpliese </a:t>
            </a:r>
            <a:r>
              <a:rPr lang="es-ES" sz="2400" dirty="0" smtClean="0">
                <a:solidFill>
                  <a:schemeClr val="tx1"/>
                </a:solidFill>
              </a:rPr>
              <a:t>esta misión (verso 2) ¿por qué delegó en otro?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endParaRPr lang="es-ES" sz="2400" dirty="0" smtClean="0">
              <a:solidFill>
                <a:schemeClr val="tx1"/>
              </a:solidFill>
            </a:endParaRPr>
          </a:p>
          <a:p>
            <a:r>
              <a:rPr lang="es-ES" sz="2400" dirty="0" smtClean="0">
                <a:solidFill>
                  <a:schemeClr val="tx1"/>
                </a:solidFill>
              </a:rPr>
              <a:t>Y </a:t>
            </a:r>
            <a:r>
              <a:rPr lang="es-ES" sz="2400" dirty="0" smtClean="0">
                <a:solidFill>
                  <a:schemeClr val="tx1"/>
                </a:solidFill>
              </a:rPr>
              <a:t>contestan recordando este antiguo proverbio: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a:t>
            </a:r>
            <a:r>
              <a:rPr lang="es-ES" sz="2400" dirty="0" smtClean="0">
                <a:solidFill>
                  <a:schemeClr val="tx1"/>
                </a:solidFill>
              </a:rPr>
              <a:t>Al pozo del que bebiste agua, no arrojes piedras".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Moisés </a:t>
            </a:r>
            <a:r>
              <a:rPr lang="es-ES" sz="2400" dirty="0" smtClean="0">
                <a:solidFill>
                  <a:schemeClr val="tx1"/>
                </a:solidFill>
              </a:rPr>
              <a:t>había encontrado refugio en Midián cuando huyó del Faraón (Éxodo capítulo 20, 20-21), y también se casó allí; fue por eso por lo que no consideró correcto encabezar el ejército contra este pueblo.</a:t>
            </a:r>
          </a:p>
          <a:p>
            <a:endParaRPr lang="en-US" sz="2400" i="1" dirty="0" smtClean="0">
              <a:solidFill>
                <a:schemeClr val="tx1"/>
              </a:solidFill>
            </a:endParaRPr>
          </a:p>
          <a:p>
            <a:endParaRPr lang="es-CO"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n-US" sz="2400" b="1" i="1" dirty="0" smtClean="0">
                <a:solidFill>
                  <a:srgbClr val="FFC000"/>
                </a:solidFill>
                <a:effectLst>
                  <a:outerShdw blurRad="38100" dist="38100" dir="2700000" algn="tl">
                    <a:srgbClr val="000000">
                      <a:alpha val="43137"/>
                    </a:srgbClr>
                  </a:outerShdw>
                </a:effectLst>
                <a:hlinkClick r:id="rId4"/>
              </a:rPr>
              <a:t>31:14</a:t>
            </a:r>
            <a:r>
              <a:rPr lang="en-US" sz="2400" b="1" i="1" dirty="0" smtClean="0">
                <a:solidFill>
                  <a:srgbClr val="FFC000"/>
                </a:solidFill>
                <a:effectLst>
                  <a:outerShdw blurRad="38100" dist="38100" dir="2700000" algn="tl">
                    <a:srgbClr val="000000">
                      <a:alpha val="43137"/>
                    </a:srgbClr>
                  </a:outerShdw>
                </a:effectLst>
              </a:rPr>
              <a:t>   </a:t>
            </a:r>
            <a:r>
              <a:rPr lang="en-US" sz="2400" i="1" dirty="0" smtClean="0">
                <a:solidFill>
                  <a:srgbClr val="FFC000"/>
                </a:solidFill>
                <a:effectLst>
                  <a:outerShdw blurRad="38100" dist="38100" dir="2700000" algn="tl">
                    <a:srgbClr val="000000">
                      <a:alpha val="43137"/>
                    </a:srgbClr>
                  </a:outerShdw>
                </a:effectLst>
                <a:hlinkClick r:id="rId5"/>
              </a:rPr>
              <a:t>Y se </a:t>
            </a:r>
            <a:r>
              <a:rPr lang="en-US" sz="2400" i="1" dirty="0" err="1" smtClean="0">
                <a:solidFill>
                  <a:srgbClr val="FFC000"/>
                </a:solidFill>
                <a:effectLst>
                  <a:outerShdw blurRad="38100" dist="38100" dir="2700000" algn="tl">
                    <a:srgbClr val="000000">
                      <a:alpha val="43137"/>
                    </a:srgbClr>
                  </a:outerShdw>
                </a:effectLst>
                <a:hlinkClick r:id="rId5"/>
              </a:rPr>
              <a:t>enojó</a:t>
            </a:r>
            <a:r>
              <a:rPr lang="en-US" sz="2400" i="1" dirty="0" smtClean="0">
                <a:solidFill>
                  <a:srgbClr val="FFC000"/>
                </a:solidFill>
                <a:effectLst>
                  <a:outerShdw blurRad="38100" dist="38100" dir="2700000" algn="tl">
                    <a:srgbClr val="000000">
                      <a:alpha val="43137"/>
                    </a:srgbClr>
                  </a:outerShdw>
                </a:effectLst>
                <a:hlinkClick r:id="rId5"/>
              </a:rPr>
              <a:t> </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Moisés</a:t>
            </a:r>
            <a:r>
              <a:rPr lang="en-US" sz="2400" i="1" dirty="0" smtClean="0">
                <a:solidFill>
                  <a:srgbClr val="FFC000"/>
                </a:solidFill>
                <a:effectLst>
                  <a:outerShdw blurRad="38100" dist="38100" dir="2700000" algn="tl">
                    <a:srgbClr val="000000">
                      <a:alpha val="43137"/>
                    </a:srgbClr>
                  </a:outerShdw>
                </a:effectLst>
              </a:rPr>
              <a:t> contra los </a:t>
            </a:r>
            <a:r>
              <a:rPr lang="en-US" sz="2400" i="1" dirty="0" err="1" smtClean="0">
                <a:solidFill>
                  <a:srgbClr val="FFC000"/>
                </a:solidFill>
                <a:effectLst>
                  <a:outerShdw blurRad="38100" dist="38100" dir="2700000" algn="tl">
                    <a:srgbClr val="000000">
                      <a:alpha val="43137"/>
                    </a:srgbClr>
                  </a:outerShdw>
                </a:effectLst>
              </a:rPr>
              <a:t>jefes</a:t>
            </a:r>
            <a:r>
              <a:rPr lang="en-US" sz="2400" i="1" dirty="0" smtClean="0">
                <a:solidFill>
                  <a:srgbClr val="FFC000"/>
                </a:solidFill>
                <a:effectLst>
                  <a:outerShdw blurRad="38100" dist="38100" dir="2700000" algn="tl">
                    <a:srgbClr val="000000">
                      <a:alpha val="43137"/>
                    </a:srgbClr>
                  </a:outerShdw>
                </a:effectLst>
              </a:rPr>
              <a:t> del </a:t>
            </a:r>
            <a:r>
              <a:rPr lang="en-US" sz="2400" i="1" dirty="0" err="1" smtClean="0">
                <a:solidFill>
                  <a:srgbClr val="FFC000"/>
                </a:solidFill>
                <a:effectLst>
                  <a:outerShdw blurRad="38100" dist="38100" dir="2700000" algn="tl">
                    <a:srgbClr val="000000">
                      <a:alpha val="43137"/>
                    </a:srgbClr>
                  </a:outerShdw>
                </a:effectLst>
              </a:rPr>
              <a:t>ejército</a:t>
            </a:r>
            <a:r>
              <a:rPr lang="en-US" sz="2400" i="1" dirty="0" smtClean="0">
                <a:solidFill>
                  <a:srgbClr val="FFC000"/>
                </a:solidFill>
                <a:effectLst>
                  <a:outerShdw blurRad="38100" dist="38100" dir="2700000" algn="tl">
                    <a:srgbClr val="000000">
                      <a:alpha val="43137"/>
                    </a:srgbClr>
                  </a:outerShdw>
                </a:effectLst>
              </a:rPr>
              <a:t>, los </a:t>
            </a:r>
            <a:r>
              <a:rPr lang="en-US" sz="2400" i="1" dirty="0" err="1" smtClean="0">
                <a:solidFill>
                  <a:srgbClr val="FFC000"/>
                </a:solidFill>
                <a:effectLst>
                  <a:outerShdw blurRad="38100" dist="38100" dir="2700000" algn="tl">
                    <a:srgbClr val="000000">
                      <a:alpha val="43137"/>
                    </a:srgbClr>
                  </a:outerShdw>
                </a:effectLst>
              </a:rPr>
              <a:t>capitanes</a:t>
            </a:r>
            <a:r>
              <a:rPr lang="en-US" sz="2400" i="1" dirty="0" smtClean="0">
                <a:solidFill>
                  <a:srgbClr val="FFC000"/>
                </a:solidFill>
                <a:effectLst>
                  <a:outerShdw blurRad="38100" dist="38100" dir="2700000" algn="tl">
                    <a:srgbClr val="000000">
                      <a:alpha val="43137"/>
                    </a:srgbClr>
                  </a:outerShdw>
                </a:effectLst>
              </a:rPr>
              <a:t> de </a:t>
            </a:r>
            <a:r>
              <a:rPr lang="en-US" sz="2400" i="1" dirty="0" err="1" smtClean="0">
                <a:solidFill>
                  <a:srgbClr val="FFC000"/>
                </a:solidFill>
                <a:effectLst>
                  <a:outerShdw blurRad="38100" dist="38100" dir="2700000" algn="tl">
                    <a:srgbClr val="000000">
                      <a:alpha val="43137"/>
                    </a:srgbClr>
                  </a:outerShdw>
                </a:effectLst>
              </a:rPr>
              <a:t>millares</a:t>
            </a:r>
            <a:r>
              <a:rPr lang="en-US" sz="2400" i="1" dirty="0" smtClean="0">
                <a:solidFill>
                  <a:srgbClr val="FFC000"/>
                </a:solidFill>
                <a:effectLst>
                  <a:outerShdw blurRad="38100" dist="38100" dir="2700000" algn="tl">
                    <a:srgbClr val="000000">
                      <a:alpha val="43137"/>
                    </a:srgbClr>
                  </a:outerShdw>
                </a:effectLst>
              </a:rPr>
              <a:t> y los </a:t>
            </a:r>
            <a:r>
              <a:rPr lang="en-US" sz="2400" i="1" dirty="0" err="1" smtClean="0">
                <a:solidFill>
                  <a:srgbClr val="FFC000"/>
                </a:solidFill>
                <a:effectLst>
                  <a:outerShdw blurRad="38100" dist="38100" dir="2700000" algn="tl">
                    <a:srgbClr val="000000">
                      <a:alpha val="43137"/>
                    </a:srgbClr>
                  </a:outerShdw>
                </a:effectLst>
              </a:rPr>
              <a:t>capitanes</a:t>
            </a:r>
            <a:r>
              <a:rPr lang="en-US" sz="2400" i="1" dirty="0" smtClean="0">
                <a:solidFill>
                  <a:srgbClr val="FFC000"/>
                </a:solidFill>
                <a:effectLst>
                  <a:outerShdw blurRad="38100" dist="38100" dir="2700000" algn="tl">
                    <a:srgbClr val="000000">
                      <a:alpha val="43137"/>
                    </a:srgbClr>
                  </a:outerShdw>
                </a:effectLst>
              </a:rPr>
              <a:t> de </a:t>
            </a:r>
            <a:r>
              <a:rPr lang="en-US" sz="2400" i="1" dirty="0" err="1" smtClean="0">
                <a:solidFill>
                  <a:srgbClr val="FFC000"/>
                </a:solidFill>
                <a:effectLst>
                  <a:outerShdw blurRad="38100" dist="38100" dir="2700000" algn="tl">
                    <a:srgbClr val="000000">
                      <a:alpha val="43137"/>
                    </a:srgbClr>
                  </a:outerShdw>
                </a:effectLst>
              </a:rPr>
              <a:t>cientos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que</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volvían</a:t>
            </a:r>
            <a:r>
              <a:rPr lang="en-US" sz="2400" i="1" dirty="0" smtClean="0">
                <a:solidFill>
                  <a:srgbClr val="FFC000"/>
                </a:solidFill>
                <a:effectLst>
                  <a:outerShdw blurRad="38100" dist="38100" dir="2700000" algn="tl">
                    <a:srgbClr val="000000">
                      <a:alpha val="43137"/>
                    </a:srgbClr>
                  </a:outerShdw>
                </a:effectLst>
              </a:rPr>
              <a:t> del </a:t>
            </a:r>
            <a:r>
              <a:rPr lang="en-US" sz="2400" i="1" dirty="0" err="1" smtClean="0">
                <a:solidFill>
                  <a:srgbClr val="FFC000"/>
                </a:solidFill>
                <a:effectLst>
                  <a:outerShdw blurRad="38100" dist="38100" dir="2700000" algn="tl">
                    <a:srgbClr val="000000">
                      <a:alpha val="43137"/>
                    </a:srgbClr>
                  </a:outerShdw>
                </a:effectLst>
              </a:rPr>
              <a:t>servicio</a:t>
            </a:r>
            <a:r>
              <a:rPr lang="en-US" sz="2400" i="1" dirty="0" smtClean="0">
                <a:solidFill>
                  <a:srgbClr val="FFC000"/>
                </a:solidFill>
                <a:effectLst>
                  <a:outerShdw blurRad="38100" dist="38100" dir="2700000" algn="tl">
                    <a:srgbClr val="000000">
                      <a:alpha val="43137"/>
                    </a:srgbClr>
                  </a:outerShdw>
                </a:effectLst>
              </a:rPr>
              <a:t> de la </a:t>
            </a:r>
            <a:r>
              <a:rPr lang="en-US" sz="2400" i="1" dirty="0" err="1" smtClean="0">
                <a:solidFill>
                  <a:srgbClr val="FFC000"/>
                </a:solidFill>
                <a:effectLst>
                  <a:outerShdw blurRad="38100" dist="38100" dir="2700000" algn="tl">
                    <a:srgbClr val="000000">
                      <a:alpha val="43137"/>
                    </a:srgbClr>
                  </a:outerShdw>
                </a:effectLst>
              </a:rPr>
              <a:t>guerra</a:t>
            </a:r>
            <a:r>
              <a:rPr lang="en-US" sz="2400" i="1" dirty="0" smtClean="0">
                <a:solidFill>
                  <a:srgbClr val="FFC000"/>
                </a:solidFill>
                <a:effectLst>
                  <a:outerShdw blurRad="38100" dist="38100" dir="2700000" algn="tl">
                    <a:srgbClr val="000000">
                      <a:alpha val="43137"/>
                    </a:srgbClr>
                  </a:outerShdw>
                </a:effectLst>
              </a:rPr>
              <a:t>,</a:t>
            </a:r>
          </a:p>
          <a:p>
            <a:pPr lvl="1"/>
            <a:endParaRPr lang="en-US" sz="2400" dirty="0" smtClean="0">
              <a:solidFill>
                <a:schemeClr val="tx1"/>
              </a:solidFill>
            </a:endParaRPr>
          </a:p>
          <a:p>
            <a:pPr lvl="1"/>
            <a:r>
              <a:rPr lang="en-US" sz="2400" dirty="0" err="1" smtClean="0">
                <a:solidFill>
                  <a:schemeClr val="tx1"/>
                </a:solidFill>
              </a:rPr>
              <a:t>Vayiktsof</a:t>
            </a:r>
            <a:r>
              <a:rPr lang="en-US" sz="2400" dirty="0" smtClean="0">
                <a:solidFill>
                  <a:schemeClr val="tx1"/>
                </a:solidFill>
              </a:rPr>
              <a:t> </a:t>
            </a:r>
            <a:r>
              <a:rPr lang="en-US" sz="2400" dirty="0" smtClean="0">
                <a:solidFill>
                  <a:schemeClr val="tx1"/>
                </a:solidFill>
              </a:rPr>
              <a:t>Moshe al </a:t>
            </a:r>
            <a:r>
              <a:rPr lang="en-US" sz="2400" dirty="0" err="1" smtClean="0">
                <a:solidFill>
                  <a:schemeClr val="tx1"/>
                </a:solidFill>
              </a:rPr>
              <a:t>pkudey</a:t>
            </a:r>
            <a:r>
              <a:rPr lang="en-US" sz="2400" dirty="0" smtClean="0">
                <a:solidFill>
                  <a:schemeClr val="tx1"/>
                </a:solidFill>
              </a:rPr>
              <a:t> </a:t>
            </a:r>
            <a:r>
              <a:rPr lang="en-US" sz="2400" dirty="0" err="1" smtClean="0">
                <a:solidFill>
                  <a:schemeClr val="tx1"/>
                </a:solidFill>
              </a:rPr>
              <a:t>hejayil</a:t>
            </a:r>
            <a:r>
              <a:rPr lang="en-US" sz="2400" dirty="0" smtClean="0">
                <a:solidFill>
                  <a:schemeClr val="tx1"/>
                </a:solidFill>
              </a:rPr>
              <a:t> </a:t>
            </a:r>
            <a:r>
              <a:rPr lang="en-US" sz="2400" dirty="0" err="1" smtClean="0">
                <a:solidFill>
                  <a:schemeClr val="tx1"/>
                </a:solidFill>
              </a:rPr>
              <a:t>sarey</a:t>
            </a:r>
            <a:r>
              <a:rPr lang="en-US" sz="2400" dirty="0" smtClean="0">
                <a:solidFill>
                  <a:schemeClr val="tx1"/>
                </a:solidFill>
              </a:rPr>
              <a:t> </a:t>
            </a:r>
            <a:r>
              <a:rPr lang="en-US" sz="2400" dirty="0" err="1" smtClean="0">
                <a:solidFill>
                  <a:schemeClr val="tx1"/>
                </a:solidFill>
              </a:rPr>
              <a:t>ha'alafim</a:t>
            </a:r>
            <a:r>
              <a:rPr lang="en-US" sz="2400" dirty="0" smtClean="0">
                <a:solidFill>
                  <a:schemeClr val="tx1"/>
                </a:solidFill>
              </a:rPr>
              <a:t> </a:t>
            </a:r>
            <a:r>
              <a:rPr lang="en-US" sz="2400" dirty="0" err="1" smtClean="0">
                <a:solidFill>
                  <a:schemeClr val="tx1"/>
                </a:solidFill>
              </a:rPr>
              <a:t>vesarey</a:t>
            </a:r>
            <a:r>
              <a:rPr lang="en-US" sz="2400" dirty="0" smtClean="0">
                <a:solidFill>
                  <a:schemeClr val="tx1"/>
                </a:solidFill>
              </a:rPr>
              <a:t> </a:t>
            </a:r>
            <a:r>
              <a:rPr lang="en-US" sz="2400" dirty="0" err="1" smtClean="0">
                <a:solidFill>
                  <a:schemeClr val="tx1"/>
                </a:solidFill>
              </a:rPr>
              <a:t>hame'ot</a:t>
            </a:r>
            <a:r>
              <a:rPr lang="en-US" sz="2400" dirty="0" smtClean="0">
                <a:solidFill>
                  <a:schemeClr val="tx1"/>
                </a:solidFill>
              </a:rPr>
              <a:t> </a:t>
            </a:r>
            <a:r>
              <a:rPr lang="en-US" sz="2400" dirty="0" err="1" smtClean="0">
                <a:solidFill>
                  <a:schemeClr val="tx1"/>
                </a:solidFill>
              </a:rPr>
              <a:t>haba'im</a:t>
            </a:r>
            <a:r>
              <a:rPr lang="en-US" sz="2400" dirty="0" smtClean="0">
                <a:solidFill>
                  <a:schemeClr val="tx1"/>
                </a:solidFill>
              </a:rPr>
              <a:t> </a:t>
            </a:r>
            <a:r>
              <a:rPr lang="en-US" sz="2400" dirty="0" err="1" smtClean="0">
                <a:solidFill>
                  <a:schemeClr val="tx1"/>
                </a:solidFill>
              </a:rPr>
              <a:t>mitseva</a:t>
            </a:r>
            <a:r>
              <a:rPr lang="en-US" sz="2400" dirty="0" smtClean="0">
                <a:solidFill>
                  <a:schemeClr val="tx1"/>
                </a:solidFill>
              </a:rPr>
              <a:t> </a:t>
            </a:r>
            <a:r>
              <a:rPr lang="en-US" sz="2400" dirty="0" err="1" smtClean="0">
                <a:solidFill>
                  <a:schemeClr val="tx1"/>
                </a:solidFill>
              </a:rPr>
              <a:t>hamiljamah</a:t>
            </a:r>
            <a:r>
              <a:rPr lang="en-US" sz="2400" dirty="0" smtClean="0">
                <a:solidFill>
                  <a:schemeClr val="tx1"/>
                </a:solidFill>
              </a:rPr>
              <a:t>.  </a:t>
            </a:r>
            <a:endParaRPr lang="en-US" sz="2400" dirty="0" smtClean="0">
              <a:solidFill>
                <a:schemeClr val="tx1"/>
              </a:solidFill>
            </a:endParaRPr>
          </a:p>
          <a:p>
            <a:pPr lvl="1"/>
            <a:endParaRPr lang="es-CO" sz="2400" dirty="0" smtClean="0">
              <a:solidFill>
                <a:schemeClr val="tx1"/>
              </a:solidFill>
            </a:endParaRPr>
          </a:p>
          <a:p>
            <a:pPr lvl="1"/>
            <a:r>
              <a:rPr lang="es-ES" sz="2400" b="1" dirty="0" smtClean="0">
                <a:solidFill>
                  <a:schemeClr val="tx1"/>
                </a:solidFill>
              </a:rPr>
              <a:t>Y se enojó</a:t>
            </a:r>
            <a:r>
              <a:rPr lang="es-ES" sz="2400" dirty="0" smtClean="0">
                <a:solidFill>
                  <a:schemeClr val="tx1"/>
                </a:solidFill>
              </a:rPr>
              <a:t/>
            </a:r>
            <a:br>
              <a:rPr lang="es-ES" sz="2400" dirty="0" smtClean="0">
                <a:solidFill>
                  <a:schemeClr val="tx1"/>
                </a:solidFill>
              </a:rPr>
            </a:br>
            <a:r>
              <a:rPr lang="es-ES" sz="2400" dirty="0" smtClean="0">
                <a:solidFill>
                  <a:schemeClr val="tx1"/>
                </a:solidFill>
              </a:rPr>
              <a:t>  Moisés se encolerizó por el hecho de que los israelitas no mataran a las mujeres, ya que estas fueron las que les corrompieron (ver capítulo 25, 1-9), atrayéndolos al pecado. </a:t>
            </a:r>
            <a:endParaRPr lang="es-ES" sz="2400" dirty="0" smtClean="0">
              <a:solidFill>
                <a:schemeClr val="tx1"/>
              </a:solidFill>
            </a:endParaRPr>
          </a:p>
          <a:p>
            <a:pPr lvl="1"/>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400" dirty="0" smtClean="0">
                <a:solidFill>
                  <a:schemeClr val="tx1"/>
                </a:solidFill>
              </a:rPr>
              <a:t>El </a:t>
            </a:r>
            <a:r>
              <a:rPr lang="es-ES" sz="2400" dirty="0" smtClean="0">
                <a:solidFill>
                  <a:schemeClr val="tx1"/>
                </a:solidFill>
              </a:rPr>
              <a:t>Midrash cuenta que Moisés dijo a Dios: "Señor del mundo: Deberías hacer desaparecer el instinto del mal en el mundo". </a:t>
            </a:r>
            <a:endParaRPr lang="es-ES" sz="2400" dirty="0" smtClean="0">
              <a:solidFill>
                <a:schemeClr val="tx1"/>
              </a:solidFill>
            </a:endParaRPr>
          </a:p>
          <a:p>
            <a:pPr lvl="1"/>
            <a:r>
              <a:rPr lang="es-ES" sz="2400" dirty="0" smtClean="0">
                <a:solidFill>
                  <a:schemeClr val="tx1"/>
                </a:solidFill>
              </a:rPr>
              <a:t>Y </a:t>
            </a:r>
            <a:r>
              <a:rPr lang="es-ES" sz="2400" dirty="0" smtClean="0">
                <a:solidFill>
                  <a:schemeClr val="tx1"/>
                </a:solidFill>
              </a:rPr>
              <a:t>Dios respondió: "¿Acaso no soy Yo quien creó el instinto del mal? Yo hice el bien y el mal; Yo mezclo en el hombre el ángel y la bestia. Sin el ángel ¿qué sería la bestia? Y sin la bestia ¿qué sería del ángel? </a:t>
            </a:r>
            <a:r>
              <a:rPr lang="es-ES" sz="2400" dirty="0" err="1" smtClean="0">
                <a:solidFill>
                  <a:schemeClr val="tx1"/>
                </a:solidFill>
              </a:rPr>
              <a:t>Moab</a:t>
            </a:r>
            <a:r>
              <a:rPr lang="es-ES" sz="2400" dirty="0" smtClean="0">
                <a:solidFill>
                  <a:schemeClr val="tx1"/>
                </a:solidFill>
              </a:rPr>
              <a:t> nació de la lujuria, pero Ruth nacerá de </a:t>
            </a:r>
            <a:r>
              <a:rPr lang="es-ES" sz="2400" dirty="0" err="1" smtClean="0">
                <a:solidFill>
                  <a:schemeClr val="tx1"/>
                </a:solidFill>
              </a:rPr>
              <a:t>Moab</a:t>
            </a:r>
            <a:r>
              <a:rPr lang="es-ES" sz="2400" dirty="0" smtClean="0">
                <a:solidFill>
                  <a:schemeClr val="tx1"/>
                </a:solidFill>
              </a:rPr>
              <a:t>, y el rey David de Ruth, y de David, el Mesías. Quiero que el satán -adversario- exista para que el hombre lo domine y me rinda culto, pues dándole al hombre la voluntad de ser perfecto, le concedo el mérito de la perfección".</a:t>
            </a:r>
          </a:p>
          <a:p>
            <a:pPr lvl="1"/>
            <a:endParaRPr lang="es-CO"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FFC000"/>
                </a:solidFill>
                <a:effectLst>
                  <a:outerShdw blurRad="38100" dist="38100" dir="2700000" algn="tl">
                    <a:srgbClr val="000000">
                      <a:alpha val="43137"/>
                    </a:srgbClr>
                  </a:outerShdw>
                </a:effectLst>
                <a:hlinkClick r:id="rId4"/>
              </a:rPr>
              <a:t>31:27</a:t>
            </a:r>
            <a:r>
              <a:rPr lang="es-ES" sz="2400" b="1" i="1" dirty="0" smtClean="0">
                <a:solidFill>
                  <a:srgbClr val="FFC000"/>
                </a:solidFill>
                <a:effectLst>
                  <a:outerShdw blurRad="38100" dist="38100" dir="2700000" algn="tl">
                    <a:srgbClr val="000000">
                      <a:alpha val="43137"/>
                    </a:srgbClr>
                  </a:outerShdw>
                </a:effectLst>
              </a:rPr>
              <a:t>  </a:t>
            </a:r>
            <a:r>
              <a:rPr lang="es-ES" sz="2400" i="1" dirty="0" smtClean="0">
                <a:solidFill>
                  <a:srgbClr val="FFC000"/>
                </a:solidFill>
                <a:effectLst>
                  <a:outerShdw blurRad="38100" dist="38100" dir="2700000" algn="tl">
                    <a:srgbClr val="000000">
                      <a:alpha val="43137"/>
                    </a:srgbClr>
                  </a:outerShdw>
                </a:effectLst>
              </a:rPr>
              <a:t>Y </a:t>
            </a:r>
            <a:r>
              <a:rPr lang="es-ES" sz="2400" i="1" dirty="0" smtClean="0">
                <a:solidFill>
                  <a:srgbClr val="FFC000"/>
                </a:solidFill>
                <a:effectLst>
                  <a:outerShdw blurRad="38100" dist="38100" dir="2700000" algn="tl">
                    <a:srgbClr val="000000">
                      <a:alpha val="43137"/>
                    </a:srgbClr>
                  </a:outerShdw>
                </a:effectLst>
              </a:rPr>
              <a:t>dividirán la presa en dos partes iguales, entre los que hicieron la guerra que salieron con el ejército, y </a:t>
            </a:r>
            <a:r>
              <a:rPr lang="es-ES" sz="2400" i="1" dirty="0" smtClean="0">
                <a:solidFill>
                  <a:srgbClr val="FFC000"/>
                </a:solidFill>
                <a:effectLst>
                  <a:outerShdw blurRad="38100" dist="38100" dir="2700000" algn="tl">
                    <a:srgbClr val="000000">
                      <a:alpha val="43137"/>
                    </a:srgbClr>
                  </a:outerShdw>
                </a:effectLst>
                <a:hlinkClick r:id="rId5"/>
              </a:rPr>
              <a:t>toda la congregación</a:t>
            </a:r>
            <a:r>
              <a:rPr lang="es-ES" sz="2400" i="1" dirty="0" smtClean="0">
                <a:solidFill>
                  <a:srgbClr val="FFC000"/>
                </a:solidFill>
                <a:effectLst>
                  <a:outerShdw blurRad="38100" dist="38100" dir="2700000" algn="tl">
                    <a:srgbClr val="000000">
                      <a:alpha val="43137"/>
                    </a:srgbClr>
                  </a:outerShdw>
                </a:effectLst>
              </a:rPr>
              <a:t>.</a:t>
            </a:r>
            <a:endParaRPr lang="es-ES" sz="2400" b="1" i="1" dirty="0" smtClean="0">
              <a:solidFill>
                <a:srgbClr val="FFC000"/>
              </a:solidFill>
              <a:effectLst>
                <a:outerShdw blurRad="38100" dist="38100" dir="2700000" algn="tl">
                  <a:srgbClr val="000000">
                    <a:alpha val="43137"/>
                  </a:srgbClr>
                </a:outerShdw>
              </a:effectLst>
            </a:endParaRPr>
          </a:p>
          <a:p>
            <a:endParaRPr lang="es-ES" sz="2400" b="1" i="1" dirty="0" smtClean="0">
              <a:solidFill>
                <a:schemeClr val="tx1"/>
              </a:solidFill>
            </a:endParaRPr>
          </a:p>
          <a:p>
            <a:r>
              <a:rPr lang="es-ES" sz="2400" dirty="0" err="1" smtClean="0">
                <a:solidFill>
                  <a:schemeClr val="tx1"/>
                </a:solidFill>
              </a:rPr>
              <a:t>Vejatsita</a:t>
            </a:r>
            <a:r>
              <a:rPr lang="es-ES" sz="2400" dirty="0" smtClean="0">
                <a:solidFill>
                  <a:schemeClr val="tx1"/>
                </a:solidFill>
              </a:rPr>
              <a:t> </a:t>
            </a:r>
            <a:r>
              <a:rPr lang="es-ES" sz="2400" dirty="0" smtClean="0">
                <a:solidFill>
                  <a:schemeClr val="tx1"/>
                </a:solidFill>
              </a:rPr>
              <a:t>et-</a:t>
            </a:r>
            <a:r>
              <a:rPr lang="es-ES" sz="2400" dirty="0" err="1" smtClean="0">
                <a:solidFill>
                  <a:schemeClr val="tx1"/>
                </a:solidFill>
              </a:rPr>
              <a:t>hamalkoaj</a:t>
            </a:r>
            <a:r>
              <a:rPr lang="es-ES" sz="2400" dirty="0" smtClean="0">
                <a:solidFill>
                  <a:schemeClr val="tx1"/>
                </a:solidFill>
              </a:rPr>
              <a:t> </a:t>
            </a:r>
            <a:r>
              <a:rPr lang="es-ES" sz="2400" dirty="0" err="1" smtClean="0">
                <a:solidFill>
                  <a:schemeClr val="tx1"/>
                </a:solidFill>
              </a:rPr>
              <a:t>beyn</a:t>
            </a:r>
            <a:r>
              <a:rPr lang="es-ES" sz="2400" dirty="0" smtClean="0">
                <a:solidFill>
                  <a:schemeClr val="tx1"/>
                </a:solidFill>
              </a:rPr>
              <a:t> </a:t>
            </a:r>
            <a:r>
              <a:rPr lang="es-ES" sz="2400" dirty="0" err="1" smtClean="0">
                <a:solidFill>
                  <a:schemeClr val="tx1"/>
                </a:solidFill>
              </a:rPr>
              <a:t>tofsey</a:t>
            </a:r>
            <a:r>
              <a:rPr lang="es-ES" sz="2400" dirty="0" smtClean="0">
                <a:solidFill>
                  <a:schemeClr val="tx1"/>
                </a:solidFill>
              </a:rPr>
              <a:t> </a:t>
            </a:r>
            <a:r>
              <a:rPr lang="es-ES" sz="2400" dirty="0" err="1" smtClean="0">
                <a:solidFill>
                  <a:schemeClr val="tx1"/>
                </a:solidFill>
              </a:rPr>
              <a:t>hamiljamah</a:t>
            </a:r>
            <a:r>
              <a:rPr lang="es-ES" sz="2400" dirty="0" smtClean="0">
                <a:solidFill>
                  <a:schemeClr val="tx1"/>
                </a:solidFill>
              </a:rPr>
              <a:t> </a:t>
            </a:r>
            <a:r>
              <a:rPr lang="es-ES" sz="2400" dirty="0" err="1" smtClean="0">
                <a:solidFill>
                  <a:schemeClr val="tx1"/>
                </a:solidFill>
              </a:rPr>
              <a:t>hayots'im</a:t>
            </a:r>
            <a:r>
              <a:rPr lang="es-ES" sz="2400" dirty="0" smtClean="0">
                <a:solidFill>
                  <a:schemeClr val="tx1"/>
                </a:solidFill>
              </a:rPr>
              <a:t> </a:t>
            </a:r>
            <a:r>
              <a:rPr lang="es-ES" sz="2400" dirty="0" err="1" smtClean="0">
                <a:solidFill>
                  <a:schemeClr val="tx1"/>
                </a:solidFill>
              </a:rPr>
              <a:t>latsava</a:t>
            </a:r>
            <a:r>
              <a:rPr lang="es-ES" sz="2400" dirty="0" smtClean="0">
                <a:solidFill>
                  <a:schemeClr val="tx1"/>
                </a:solidFill>
              </a:rPr>
              <a:t> </a:t>
            </a:r>
            <a:r>
              <a:rPr lang="es-ES" sz="2400" dirty="0" err="1" smtClean="0">
                <a:solidFill>
                  <a:schemeClr val="tx1"/>
                </a:solidFill>
              </a:rPr>
              <a:t>uveyn</a:t>
            </a:r>
            <a:r>
              <a:rPr lang="es-ES" sz="2400" dirty="0" smtClean="0">
                <a:solidFill>
                  <a:schemeClr val="tx1"/>
                </a:solidFill>
              </a:rPr>
              <a:t> </a:t>
            </a:r>
            <a:r>
              <a:rPr lang="es-ES" sz="2400" dirty="0" err="1" smtClean="0">
                <a:solidFill>
                  <a:schemeClr val="tx1"/>
                </a:solidFill>
              </a:rPr>
              <a:t>kol-ha'edah</a:t>
            </a:r>
            <a:r>
              <a:rPr lang="es-ES" sz="2400" dirty="0" smtClean="0">
                <a:solidFill>
                  <a:schemeClr val="tx1"/>
                </a:solidFill>
              </a:rPr>
              <a:t>. </a:t>
            </a:r>
          </a:p>
          <a:p>
            <a:endParaRPr lang="es-ES" sz="2400" dirty="0" smtClean="0">
              <a:solidFill>
                <a:schemeClr val="tx1"/>
              </a:solidFill>
            </a:endParaRPr>
          </a:p>
          <a:p>
            <a:r>
              <a:rPr lang="es-ES" sz="2400" dirty="0" smtClean="0">
                <a:solidFill>
                  <a:schemeClr val="tx1"/>
                </a:solidFill>
              </a:rPr>
              <a:t>Los que no salían a la guerra tenían, al igual de los que salían, el derecho de recibir su parte del botín. </a:t>
            </a:r>
            <a:endParaRPr lang="es-ES" sz="2400" dirty="0" smtClean="0">
              <a:solidFill>
                <a:schemeClr val="tx1"/>
              </a:solidFill>
            </a:endParaRPr>
          </a:p>
          <a:p>
            <a:endParaRPr lang="es-ES" sz="2400" dirty="0" smtClean="0">
              <a:solidFill>
                <a:schemeClr val="tx1"/>
              </a:solidFill>
            </a:endParaRPr>
          </a:p>
          <a:p>
            <a:pPr lvl="1"/>
            <a:r>
              <a:rPr lang="es-ES" sz="2000" dirty="0" smtClean="0">
                <a:solidFill>
                  <a:schemeClr val="tx1"/>
                </a:solidFill>
              </a:rPr>
              <a:t>El </a:t>
            </a:r>
            <a:r>
              <a:rPr lang="es-ES" sz="2000" dirty="0" smtClean="0">
                <a:solidFill>
                  <a:schemeClr val="tx1"/>
                </a:solidFill>
              </a:rPr>
              <a:t>patriarca Abraham fue el primero en dar este ejemplo cuando dijo: "Salvo solamente lo que los mancebos comieron y la porción que toca a los hombres que anduvieron conmigo: </a:t>
            </a:r>
            <a:r>
              <a:rPr lang="es-ES" sz="2000" dirty="0" err="1" smtClean="0">
                <a:solidFill>
                  <a:schemeClr val="tx1"/>
                </a:solidFill>
              </a:rPr>
              <a:t>Aner</a:t>
            </a:r>
            <a:r>
              <a:rPr lang="es-ES" sz="2000" dirty="0" smtClean="0">
                <a:solidFill>
                  <a:schemeClr val="tx1"/>
                </a:solidFill>
              </a:rPr>
              <a:t>, </a:t>
            </a:r>
            <a:r>
              <a:rPr lang="es-ES" sz="2000" dirty="0" err="1" smtClean="0">
                <a:solidFill>
                  <a:schemeClr val="tx1"/>
                </a:solidFill>
              </a:rPr>
              <a:t>Eshkel</a:t>
            </a:r>
            <a:r>
              <a:rPr lang="es-ES" sz="2000" dirty="0" smtClean="0">
                <a:solidFill>
                  <a:schemeClr val="tx1"/>
                </a:solidFill>
              </a:rPr>
              <a:t> y </a:t>
            </a:r>
            <a:r>
              <a:rPr lang="es-ES" sz="2000" dirty="0" err="1" smtClean="0">
                <a:solidFill>
                  <a:schemeClr val="tx1"/>
                </a:solidFill>
              </a:rPr>
              <a:t>Mamré</a:t>
            </a:r>
            <a:r>
              <a:rPr lang="es-ES" sz="2000" dirty="0" smtClean="0">
                <a:solidFill>
                  <a:schemeClr val="tx1"/>
                </a:solidFill>
              </a:rPr>
              <a:t>; estos tomarán su parte" (Génesis 14, 24). </a:t>
            </a:r>
            <a:endParaRPr lang="es-ES" sz="20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dirty="0" smtClean="0">
                <a:solidFill>
                  <a:schemeClr val="tx1"/>
                </a:solidFill>
              </a:rPr>
              <a:t>(</a:t>
            </a:r>
            <a:r>
              <a:rPr lang="es-ES" sz="2400" dirty="0" smtClean="0">
                <a:solidFill>
                  <a:schemeClr val="tx1"/>
                </a:solidFill>
              </a:rPr>
              <a:t>Aunque ellos no lucharon, tomaron cuenta de las pertenencias de los guerreros - ver Rashí).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El </a:t>
            </a:r>
            <a:r>
              <a:rPr lang="es-ES" sz="2400" dirty="0" smtClean="0">
                <a:solidFill>
                  <a:schemeClr val="tx1"/>
                </a:solidFill>
              </a:rPr>
              <a:t>rey David hizo lo mismo, pues dijo: "Porque igual parte ha de ser la de los que van a la batalla y la de los que quedan con el bagaje; que repartan juntamente" (1 Samuel 30, 24).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El </a:t>
            </a:r>
            <a:r>
              <a:rPr lang="es-ES" sz="2400" dirty="0" smtClean="0">
                <a:solidFill>
                  <a:schemeClr val="tx1"/>
                </a:solidFill>
              </a:rPr>
              <a:t>exegeta </a:t>
            </a:r>
            <a:r>
              <a:rPr lang="es-ES" sz="2400" dirty="0" err="1" smtClean="0">
                <a:solidFill>
                  <a:schemeClr val="tx1"/>
                </a:solidFill>
              </a:rPr>
              <a:t>Malbim</a:t>
            </a:r>
            <a:r>
              <a:rPr lang="es-ES" sz="2400" dirty="0" smtClean="0">
                <a:solidFill>
                  <a:schemeClr val="tx1"/>
                </a:solidFill>
              </a:rPr>
              <a:t> explica la razón de esto, diciendo: que la batalla no se gana por la fuerza de los soldados, sino por la ayuda y voluntad de Dios, que toma en cuenta el mérito del pueblo entero y no solamente de los que salen a la guerra. Por lo tanto, es justo que todos sean beneficiados de igual modo.</a:t>
            </a:r>
          </a:p>
          <a:p>
            <a:endParaRPr lang="es-ES"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i="1" dirty="0" smtClean="0">
                <a:solidFill>
                  <a:srgbClr val="FFC000"/>
                </a:solidFill>
                <a:effectLst>
                  <a:outerShdw blurRad="38100" dist="38100" dir="2700000" algn="tl">
                    <a:srgbClr val="000000">
                      <a:alpha val="43137"/>
                    </a:srgbClr>
                  </a:outerShdw>
                </a:effectLst>
                <a:hlinkClick r:id="rId4"/>
              </a:rPr>
              <a:t>32:5</a:t>
            </a:r>
            <a:r>
              <a:rPr lang="en-US" sz="2400" b="1" i="1" dirty="0" smtClean="0">
                <a:solidFill>
                  <a:srgbClr val="FFC000"/>
                </a:solidFill>
                <a:effectLst>
                  <a:outerShdw blurRad="38100" dist="38100" dir="2700000" algn="tl">
                    <a:srgbClr val="000000">
                      <a:alpha val="43137"/>
                    </a:srgbClr>
                  </a:outerShdw>
                </a:effectLst>
              </a:rPr>
              <a:t>    </a:t>
            </a:r>
            <a:r>
              <a:rPr lang="en-US" sz="2400" i="1" dirty="0" smtClean="0">
                <a:solidFill>
                  <a:srgbClr val="FFC000"/>
                </a:solidFill>
                <a:effectLst>
                  <a:outerShdw blurRad="38100" dist="38100" dir="2700000" algn="tl">
                    <a:srgbClr val="000000">
                      <a:alpha val="43137"/>
                    </a:srgbClr>
                  </a:outerShdw>
                </a:effectLst>
              </a:rPr>
              <a:t>Y </a:t>
            </a:r>
            <a:r>
              <a:rPr lang="en-US" sz="2400" i="1" dirty="0" err="1" smtClean="0">
                <a:solidFill>
                  <a:srgbClr val="FFC000"/>
                </a:solidFill>
                <a:effectLst>
                  <a:outerShdw blurRad="38100" dist="38100" dir="2700000" algn="tl">
                    <a:srgbClr val="000000">
                      <a:alpha val="43137"/>
                    </a:srgbClr>
                  </a:outerShdw>
                </a:effectLst>
              </a:rPr>
              <a:t>dijeron</a:t>
            </a:r>
            <a:r>
              <a:rPr lang="en-US" sz="2400" i="1" dirty="0" smtClean="0">
                <a:solidFill>
                  <a:srgbClr val="FFC000"/>
                </a:solidFill>
                <a:effectLst>
                  <a:outerShdw blurRad="38100" dist="38100" dir="2700000" algn="tl">
                    <a:srgbClr val="000000">
                      <a:alpha val="43137"/>
                    </a:srgbClr>
                  </a:outerShdw>
                </a:effectLst>
              </a:rPr>
              <a:t>: Si </a:t>
            </a:r>
            <a:r>
              <a:rPr lang="en-US" sz="2400" i="1" dirty="0" err="1" smtClean="0">
                <a:solidFill>
                  <a:srgbClr val="FFC000"/>
                </a:solidFill>
                <a:effectLst>
                  <a:outerShdw blurRad="38100" dist="38100" dir="2700000" algn="tl">
                    <a:srgbClr val="000000">
                      <a:alpha val="43137"/>
                    </a:srgbClr>
                  </a:outerShdw>
                </a:effectLst>
              </a:rPr>
              <a:t>hemos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hallado</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gracia</a:t>
            </a:r>
            <a:r>
              <a:rPr lang="en-US" sz="2400" i="1" dirty="0" smtClean="0">
                <a:solidFill>
                  <a:srgbClr val="FFC000"/>
                </a:solidFill>
                <a:effectLst>
                  <a:outerShdw blurRad="38100" dist="38100" dir="2700000" algn="tl">
                    <a:srgbClr val="000000">
                      <a:alpha val="43137"/>
                    </a:srgbClr>
                  </a:outerShdw>
                </a:effectLst>
              </a:rPr>
              <a:t> a </a:t>
            </a:r>
            <a:r>
              <a:rPr lang="en-US" sz="2400" i="1" dirty="0" err="1" smtClean="0">
                <a:solidFill>
                  <a:srgbClr val="FFC000"/>
                </a:solidFill>
                <a:effectLst>
                  <a:outerShdw blurRad="38100" dist="38100" dir="2700000" algn="tl">
                    <a:srgbClr val="000000">
                      <a:alpha val="43137"/>
                    </a:srgbClr>
                  </a:outerShdw>
                </a:effectLst>
              </a:rPr>
              <a:t>tus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ojos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dése</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esta</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tierra</a:t>
            </a:r>
            <a:r>
              <a:rPr lang="en-US" sz="2400" i="1" dirty="0" smtClean="0">
                <a:solidFill>
                  <a:srgbClr val="FFC000"/>
                </a:solidFill>
                <a:effectLst>
                  <a:outerShdw blurRad="38100" dist="38100" dir="2700000" algn="tl">
                    <a:srgbClr val="000000">
                      <a:alpha val="43137"/>
                    </a:srgbClr>
                  </a:outerShdw>
                </a:effectLst>
              </a:rPr>
              <a:t> a </a:t>
            </a:r>
            <a:r>
              <a:rPr lang="en-US" sz="2400" i="1" dirty="0" err="1" smtClean="0">
                <a:solidFill>
                  <a:srgbClr val="FFC000"/>
                </a:solidFill>
                <a:effectLst>
                  <a:outerShdw blurRad="38100" dist="38100" dir="2700000" algn="tl">
                    <a:srgbClr val="000000">
                      <a:alpha val="43137"/>
                    </a:srgbClr>
                  </a:outerShdw>
                </a:effectLst>
              </a:rPr>
              <a:t>tus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siervos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por</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posesión</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y</a:t>
            </a:r>
            <a:r>
              <a:rPr lang="en-US" sz="2400" i="1" dirty="0" err="1" smtClean="0">
                <a:solidFill>
                  <a:srgbClr val="FFC000"/>
                </a:solidFill>
                <a:effectLst>
                  <a:outerShdw blurRad="38100" dist="38100" dir="2700000" algn="tl">
                    <a:srgbClr val="000000">
                      <a:alpha val="43137"/>
                    </a:srgbClr>
                  </a:outerShdw>
                </a:effectLst>
                <a:hlinkClick r:id="rId5"/>
              </a:rPr>
              <a:t>no</a:t>
            </a:r>
            <a:r>
              <a:rPr lang="en-US" sz="2400" i="1" dirty="0" smtClean="0">
                <a:solidFill>
                  <a:srgbClr val="FFC000"/>
                </a:solidFill>
                <a:effectLst>
                  <a:outerShdw blurRad="38100" dist="38100" dir="2700000" algn="tl">
                    <a:srgbClr val="000000">
                      <a:alpha val="43137"/>
                    </a:srgbClr>
                  </a:outerShdw>
                </a:effectLst>
                <a:hlinkClick r:id="rId5"/>
              </a:rPr>
              <a:t> </a:t>
            </a:r>
            <a:r>
              <a:rPr lang="en-US" sz="2400" i="1" dirty="0" err="1" smtClean="0">
                <a:solidFill>
                  <a:srgbClr val="FFC000"/>
                </a:solidFill>
                <a:effectLst>
                  <a:outerShdw blurRad="38100" dist="38100" dir="2700000" algn="tl">
                    <a:srgbClr val="000000">
                      <a:alpha val="43137"/>
                    </a:srgbClr>
                  </a:outerShdw>
                </a:effectLst>
                <a:hlinkClick r:id="rId5"/>
              </a:rPr>
              <a:t>nos</a:t>
            </a:r>
            <a:r>
              <a:rPr lang="en-US" sz="2400" i="1" dirty="0" smtClean="0">
                <a:solidFill>
                  <a:srgbClr val="FFC000"/>
                </a:solidFill>
                <a:effectLst>
                  <a:outerShdw blurRad="38100" dist="38100" dir="2700000" algn="tl">
                    <a:srgbClr val="000000">
                      <a:alpha val="43137"/>
                    </a:srgbClr>
                  </a:outerShdw>
                </a:effectLst>
                <a:hlinkClick r:id="rId5"/>
              </a:rPr>
              <a:t> </a:t>
            </a:r>
            <a:r>
              <a:rPr lang="en-US" sz="2400" i="1" dirty="0" err="1" smtClean="0">
                <a:solidFill>
                  <a:srgbClr val="FFC000"/>
                </a:solidFill>
                <a:effectLst>
                  <a:outerShdw blurRad="38100" dist="38100" dir="2700000" algn="tl">
                    <a:srgbClr val="000000">
                      <a:alpha val="43137"/>
                    </a:srgbClr>
                  </a:outerShdw>
                </a:effectLst>
                <a:hlinkClick r:id="rId5"/>
              </a:rPr>
              <a:t>hagas</a:t>
            </a:r>
            <a:r>
              <a:rPr lang="en-US" sz="2400" i="1" dirty="0" smtClean="0">
                <a:solidFill>
                  <a:srgbClr val="FFC000"/>
                </a:solidFill>
                <a:effectLst>
                  <a:outerShdw blurRad="38100" dist="38100" dir="2700000" algn="tl">
                    <a:srgbClr val="000000">
                      <a:alpha val="43137"/>
                    </a:srgbClr>
                  </a:outerShdw>
                </a:effectLst>
                <a:hlinkClick r:id="rId5"/>
              </a:rPr>
              <a:t> </a:t>
            </a:r>
            <a:r>
              <a:rPr lang="en-US" sz="2400" i="1" dirty="0" err="1" smtClean="0">
                <a:solidFill>
                  <a:srgbClr val="FFC000"/>
                </a:solidFill>
                <a:effectLst>
                  <a:outerShdw blurRad="38100" dist="38100" dir="2700000" algn="tl">
                    <a:srgbClr val="000000">
                      <a:alpha val="43137"/>
                    </a:srgbClr>
                  </a:outerShdw>
                </a:effectLst>
                <a:hlinkClick r:id="rId5"/>
              </a:rPr>
              <a:t>pasar</a:t>
            </a:r>
            <a:r>
              <a:rPr lang="en-US" sz="2400" i="1" dirty="0" smtClean="0">
                <a:solidFill>
                  <a:srgbClr val="FFC000"/>
                </a:solidFill>
                <a:effectLst>
                  <a:outerShdw blurRad="38100" dist="38100" dir="2700000" algn="tl">
                    <a:srgbClr val="000000">
                      <a:alpha val="43137"/>
                    </a:srgbClr>
                  </a:outerShdw>
                </a:effectLst>
                <a:hlinkClick r:id="rId5"/>
              </a:rPr>
              <a:t> el </a:t>
            </a:r>
            <a:r>
              <a:rPr lang="en-US" sz="2400" i="1" dirty="0" err="1" smtClean="0">
                <a:solidFill>
                  <a:srgbClr val="FFC000"/>
                </a:solidFill>
                <a:effectLst>
                  <a:outerShdw blurRad="38100" dist="38100" dir="2700000" algn="tl">
                    <a:srgbClr val="000000">
                      <a:alpha val="43137"/>
                    </a:srgbClr>
                  </a:outerShdw>
                </a:effectLst>
                <a:hlinkClick r:id="rId5"/>
              </a:rPr>
              <a:t>Jordán</a:t>
            </a:r>
            <a:r>
              <a:rPr lang="en-US" sz="2400" i="1" dirty="0" smtClean="0">
                <a:solidFill>
                  <a:srgbClr val="FFC000"/>
                </a:solidFill>
                <a:effectLst>
                  <a:outerShdw blurRad="38100" dist="38100" dir="2700000" algn="tl">
                    <a:srgbClr val="000000">
                      <a:alpha val="43137"/>
                    </a:srgbClr>
                  </a:outerShdw>
                </a:effectLst>
                <a:hlinkClick r:id="rId5"/>
              </a:rPr>
              <a:t>.</a:t>
            </a:r>
            <a:endParaRPr lang="en-US" sz="2400" i="1" dirty="0" smtClean="0">
              <a:solidFill>
                <a:srgbClr val="FFC000"/>
              </a:solidFill>
              <a:effectLst>
                <a:outerShdw blurRad="38100" dist="38100" dir="2700000" algn="tl">
                  <a:srgbClr val="000000">
                    <a:alpha val="43137"/>
                  </a:srgbClr>
                </a:outerShdw>
              </a:effectLst>
            </a:endParaRPr>
          </a:p>
          <a:p>
            <a:endParaRPr lang="en-US" sz="2400" dirty="0" smtClean="0">
              <a:solidFill>
                <a:schemeClr val="tx1"/>
              </a:solidFill>
            </a:endParaRPr>
          </a:p>
          <a:p>
            <a:r>
              <a:rPr lang="en-US" sz="2400" dirty="0" err="1" smtClean="0">
                <a:solidFill>
                  <a:schemeClr val="tx1"/>
                </a:solidFill>
              </a:rPr>
              <a:t>Vayomru</a:t>
            </a:r>
            <a:r>
              <a:rPr lang="en-US" sz="2400" dirty="0" smtClean="0">
                <a:solidFill>
                  <a:schemeClr val="tx1"/>
                </a:solidFill>
              </a:rPr>
              <a:t> </a:t>
            </a:r>
            <a:r>
              <a:rPr lang="en-US" sz="2400" dirty="0" err="1" smtClean="0">
                <a:solidFill>
                  <a:schemeClr val="tx1"/>
                </a:solidFill>
              </a:rPr>
              <a:t>im-matsanu</a:t>
            </a:r>
            <a:r>
              <a:rPr lang="en-US" sz="2400" dirty="0" smtClean="0">
                <a:solidFill>
                  <a:schemeClr val="tx1"/>
                </a:solidFill>
              </a:rPr>
              <a:t> </a:t>
            </a:r>
            <a:r>
              <a:rPr lang="en-US" sz="2400" dirty="0" err="1" smtClean="0">
                <a:solidFill>
                  <a:schemeClr val="tx1"/>
                </a:solidFill>
              </a:rPr>
              <a:t>jen</a:t>
            </a:r>
            <a:r>
              <a:rPr lang="en-US" sz="2400" dirty="0" smtClean="0">
                <a:solidFill>
                  <a:schemeClr val="tx1"/>
                </a:solidFill>
              </a:rPr>
              <a:t> </a:t>
            </a:r>
            <a:r>
              <a:rPr lang="en-US" sz="2400" dirty="0" err="1" smtClean="0">
                <a:solidFill>
                  <a:schemeClr val="tx1"/>
                </a:solidFill>
              </a:rPr>
              <a:t>be'eyneyja</a:t>
            </a:r>
            <a:r>
              <a:rPr lang="en-US" sz="2400" dirty="0" smtClean="0">
                <a:solidFill>
                  <a:schemeClr val="tx1"/>
                </a:solidFill>
              </a:rPr>
              <a:t> </a:t>
            </a:r>
            <a:r>
              <a:rPr lang="en-US" sz="2400" dirty="0" err="1" smtClean="0">
                <a:solidFill>
                  <a:schemeClr val="tx1"/>
                </a:solidFill>
              </a:rPr>
              <a:t>yutan</a:t>
            </a:r>
            <a:r>
              <a:rPr lang="en-US" sz="2400" dirty="0" smtClean="0">
                <a:solidFill>
                  <a:schemeClr val="tx1"/>
                </a:solidFill>
              </a:rPr>
              <a:t> et-</a:t>
            </a:r>
            <a:r>
              <a:rPr lang="en-US" sz="2400" dirty="0" err="1" smtClean="0">
                <a:solidFill>
                  <a:schemeClr val="tx1"/>
                </a:solidFill>
              </a:rPr>
              <a:t>ha'arets</a:t>
            </a:r>
            <a:r>
              <a:rPr lang="en-US" sz="2400" dirty="0" smtClean="0">
                <a:solidFill>
                  <a:schemeClr val="tx1"/>
                </a:solidFill>
              </a:rPr>
              <a:t> </a:t>
            </a:r>
            <a:r>
              <a:rPr lang="en-US" sz="2400" dirty="0" err="1" smtClean="0">
                <a:solidFill>
                  <a:schemeClr val="tx1"/>
                </a:solidFill>
              </a:rPr>
              <a:t>hazot</a:t>
            </a:r>
            <a:r>
              <a:rPr lang="en-US" sz="2400" dirty="0" smtClean="0">
                <a:solidFill>
                  <a:schemeClr val="tx1"/>
                </a:solidFill>
              </a:rPr>
              <a:t> </a:t>
            </a:r>
            <a:r>
              <a:rPr lang="en-US" sz="2400" dirty="0" err="1" smtClean="0">
                <a:solidFill>
                  <a:schemeClr val="tx1"/>
                </a:solidFill>
              </a:rPr>
              <a:t>la'avadeyja</a:t>
            </a:r>
            <a:r>
              <a:rPr lang="en-US" sz="2400" dirty="0" smtClean="0">
                <a:solidFill>
                  <a:schemeClr val="tx1"/>
                </a:solidFill>
              </a:rPr>
              <a:t> </a:t>
            </a:r>
            <a:r>
              <a:rPr lang="en-US" sz="2400" dirty="0" err="1" smtClean="0">
                <a:solidFill>
                  <a:schemeClr val="tx1"/>
                </a:solidFill>
              </a:rPr>
              <a:t>la'ajuzah</a:t>
            </a:r>
            <a:r>
              <a:rPr lang="en-US" sz="2400" dirty="0" smtClean="0">
                <a:solidFill>
                  <a:schemeClr val="tx1"/>
                </a:solidFill>
              </a:rPr>
              <a:t> al-</a:t>
            </a:r>
            <a:r>
              <a:rPr lang="en-US" sz="2400" dirty="0" err="1" smtClean="0">
                <a:solidFill>
                  <a:schemeClr val="tx1"/>
                </a:solidFill>
              </a:rPr>
              <a:t>ta'avirenu</a:t>
            </a:r>
            <a:r>
              <a:rPr lang="en-US" sz="2400" dirty="0" smtClean="0">
                <a:solidFill>
                  <a:schemeClr val="tx1"/>
                </a:solidFill>
              </a:rPr>
              <a:t> et-</a:t>
            </a:r>
            <a:r>
              <a:rPr lang="en-US" sz="2400" dirty="0" err="1" smtClean="0">
                <a:solidFill>
                  <a:schemeClr val="tx1"/>
                </a:solidFill>
              </a:rPr>
              <a:t>haYarden</a:t>
            </a:r>
            <a:r>
              <a:rPr lang="en-US" sz="2400" dirty="0" smtClean="0">
                <a:solidFill>
                  <a:schemeClr val="tx1"/>
                </a:solidFill>
              </a:rPr>
              <a:t>.  </a:t>
            </a:r>
          </a:p>
          <a:p>
            <a:endParaRPr lang="es-ES" sz="2400" b="1" dirty="0" smtClean="0">
              <a:solidFill>
                <a:schemeClr val="tx1"/>
              </a:solidFill>
            </a:endParaRPr>
          </a:p>
          <a:p>
            <a:r>
              <a:rPr lang="es-ES" sz="2400" dirty="0" smtClean="0">
                <a:solidFill>
                  <a:schemeClr val="tx1"/>
                </a:solidFill>
              </a:rPr>
              <a:t>Nuestros rabinos condenan la conducta de los hijos de Rubén y de </a:t>
            </a:r>
            <a:r>
              <a:rPr lang="es-ES" sz="2400" dirty="0" err="1" smtClean="0">
                <a:solidFill>
                  <a:schemeClr val="tx1"/>
                </a:solidFill>
              </a:rPr>
              <a:t>Gad</a:t>
            </a:r>
            <a:r>
              <a:rPr lang="es-ES" sz="2400" dirty="0" smtClean="0">
                <a:solidFill>
                  <a:schemeClr val="tx1"/>
                </a:solidFill>
              </a:rPr>
              <a:t> por pedirle a Moisés y a los jefes de la congregación, antes de conquistar la tierra de Canaán, los territorios del reino de </a:t>
            </a:r>
            <a:r>
              <a:rPr lang="es-ES" sz="2400" dirty="0" err="1" smtClean="0">
                <a:solidFill>
                  <a:schemeClr val="tx1"/>
                </a:solidFill>
              </a:rPr>
              <a:t>Sijón</a:t>
            </a:r>
            <a:r>
              <a:rPr lang="es-ES" sz="2400" dirty="0" smtClean="0">
                <a:solidFill>
                  <a:schemeClr val="tx1"/>
                </a:solidFill>
              </a:rPr>
              <a:t>, rey del </a:t>
            </a:r>
            <a:r>
              <a:rPr lang="es-ES" sz="2400" dirty="0" err="1" smtClean="0">
                <a:solidFill>
                  <a:schemeClr val="tx1"/>
                </a:solidFill>
              </a:rPr>
              <a:t>emoreo</a:t>
            </a:r>
            <a:r>
              <a:rPr lang="es-ES" sz="2400" dirty="0" smtClean="0">
                <a:solidFill>
                  <a:schemeClr val="tx1"/>
                </a:solidFill>
              </a:rPr>
              <a:t>, y de </a:t>
            </a:r>
            <a:r>
              <a:rPr lang="es-ES" sz="2400" dirty="0" err="1" smtClean="0">
                <a:solidFill>
                  <a:schemeClr val="tx1"/>
                </a:solidFill>
              </a:rPr>
              <a:t>Og</a:t>
            </a:r>
            <a:r>
              <a:rPr lang="es-ES" sz="2400" dirty="0" smtClean="0">
                <a:solidFill>
                  <a:schemeClr val="tx1"/>
                </a:solidFill>
              </a:rPr>
              <a:t>, rey de </a:t>
            </a:r>
            <a:r>
              <a:rPr lang="es-ES" sz="2400" dirty="0" err="1" smtClean="0">
                <a:solidFill>
                  <a:schemeClr val="tx1"/>
                </a:solidFill>
              </a:rPr>
              <a:t>Bashán</a:t>
            </a:r>
            <a:r>
              <a:rPr lang="es-ES" sz="2400" dirty="0" smtClean="0">
                <a:solidFill>
                  <a:schemeClr val="tx1"/>
                </a:solidFill>
              </a:rPr>
              <a:t>, en la </a:t>
            </a:r>
            <a:r>
              <a:rPr lang="es-ES" sz="2400" dirty="0" err="1" smtClean="0">
                <a:solidFill>
                  <a:schemeClr val="tx1"/>
                </a:solidFill>
              </a:rPr>
              <a:t>Transjordania</a:t>
            </a:r>
            <a:r>
              <a:rPr lang="es-ES" sz="2400" dirty="0" smtClean="0">
                <a:solidFill>
                  <a:schemeClr val="tx1"/>
                </a:solidFill>
              </a:rPr>
              <a:t>. </a:t>
            </a:r>
            <a:endParaRPr lang="es-ES" sz="2400" dirty="0" smtClean="0">
              <a:solidFill>
                <a:schemeClr val="tx1"/>
              </a:solidFill>
            </a:endParaRPr>
          </a:p>
          <a:p>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dirty="0" smtClean="0">
                <a:solidFill>
                  <a:schemeClr val="tx1"/>
                </a:solidFill>
              </a:rPr>
              <a:t>Los </a:t>
            </a:r>
            <a:r>
              <a:rPr lang="es-ES" sz="2400" dirty="0" smtClean="0">
                <a:solidFill>
                  <a:schemeClr val="tx1"/>
                </a:solidFill>
              </a:rPr>
              <a:t>culpan por su impaciencia para tomar posesión de la tierra, olvidando su obligación paterna, pues mencionaron al ganado antes que </a:t>
            </a:r>
            <a:r>
              <a:rPr lang="es-ES" sz="2400" dirty="0" smtClean="0">
                <a:solidFill>
                  <a:schemeClr val="tx1"/>
                </a:solidFill>
              </a:rPr>
              <a:t>a sus </a:t>
            </a:r>
            <a:r>
              <a:rPr lang="es-ES" sz="2400" dirty="0" smtClean="0">
                <a:solidFill>
                  <a:schemeClr val="tx1"/>
                </a:solidFill>
              </a:rPr>
              <a:t>hijos, diciendo</a:t>
            </a:r>
            <a:r>
              <a:rPr lang="es-ES" sz="2400" dirty="0" smtClean="0">
                <a:solidFill>
                  <a:schemeClr val="tx1"/>
                </a:solidFill>
              </a:rPr>
              <a:t>:</a:t>
            </a:r>
          </a:p>
          <a:p>
            <a:endParaRPr lang="es-ES" sz="2400" dirty="0" smtClean="0">
              <a:solidFill>
                <a:schemeClr val="tx1"/>
              </a:solidFill>
            </a:endParaRPr>
          </a:p>
          <a:p>
            <a:r>
              <a:rPr lang="es-ES" sz="2400" dirty="0" smtClean="0">
                <a:solidFill>
                  <a:schemeClr val="tx1"/>
                </a:solidFill>
              </a:rPr>
              <a:t> </a:t>
            </a:r>
            <a:r>
              <a:rPr lang="es-ES" sz="2400" dirty="0" smtClean="0">
                <a:solidFill>
                  <a:schemeClr val="tx1"/>
                </a:solidFill>
              </a:rPr>
              <a:t>"Edificaremos aquí corrales para nuestro ganado y ciudades para nuestros niños" (capítulo 32, 16).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En </a:t>
            </a:r>
            <a:r>
              <a:rPr lang="es-ES" sz="2400" dirty="0" smtClean="0">
                <a:solidFill>
                  <a:schemeClr val="tx1"/>
                </a:solidFill>
              </a:rPr>
              <a:t>el libro de los proverbios (capítulo 20, 21) se lee: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a:t>
            </a:r>
            <a:r>
              <a:rPr lang="es-ES" sz="2400" dirty="0" smtClean="0">
                <a:solidFill>
                  <a:schemeClr val="tx1"/>
                </a:solidFill>
              </a:rPr>
              <a:t>La herencia adquirida de prisa al principio, no será bendita al final".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Esto </a:t>
            </a:r>
            <a:r>
              <a:rPr lang="es-ES" sz="2400" dirty="0" smtClean="0">
                <a:solidFill>
                  <a:schemeClr val="tx1"/>
                </a:solidFill>
              </a:rPr>
              <a:t>aconteció con los hijos de Rubén y de </a:t>
            </a:r>
            <a:r>
              <a:rPr lang="es-ES" sz="2400" dirty="0" err="1" smtClean="0">
                <a:solidFill>
                  <a:schemeClr val="tx1"/>
                </a:solidFill>
              </a:rPr>
              <a:t>Gad</a:t>
            </a:r>
            <a:r>
              <a:rPr lang="es-ES" sz="2400" dirty="0" smtClean="0">
                <a:solidFill>
                  <a:schemeClr val="tx1"/>
                </a:solidFill>
              </a:rPr>
              <a:t>.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endParaRPr lang="es-ES" sz="2400" dirty="0" smtClean="0">
              <a:solidFill>
                <a:schemeClr val="tx1"/>
              </a:solidFill>
            </a:endParaRPr>
          </a:p>
          <a:p>
            <a:r>
              <a:rPr lang="es-ES" sz="2400" dirty="0" smtClean="0">
                <a:solidFill>
                  <a:schemeClr val="tx1"/>
                </a:solidFill>
              </a:rPr>
              <a:t>Por </a:t>
            </a:r>
            <a:r>
              <a:rPr lang="es-ES" sz="2400" dirty="0" smtClean="0">
                <a:solidFill>
                  <a:schemeClr val="tx1"/>
                </a:solidFill>
              </a:rPr>
              <a:t>haber amado mucho la riqueza fueron los primeros en ser exiliados de sus tierras, según leemos en la Biblia (1 Crónicas 5, 26) :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a:t>
            </a:r>
            <a:r>
              <a:rPr lang="es-ES" sz="2400" dirty="0" smtClean="0">
                <a:solidFill>
                  <a:schemeClr val="tx1"/>
                </a:solidFill>
              </a:rPr>
              <a:t>El Dios de Israel excitó el espíritu de Pul, rey de Asiria, y el espíritu de </a:t>
            </a:r>
            <a:r>
              <a:rPr lang="es-ES" sz="2400" dirty="0" err="1" smtClean="0">
                <a:solidFill>
                  <a:schemeClr val="tx1"/>
                </a:solidFill>
              </a:rPr>
              <a:t>Tilgat</a:t>
            </a:r>
            <a:r>
              <a:rPr lang="es-ES" sz="2400" dirty="0" smtClean="0">
                <a:solidFill>
                  <a:schemeClr val="tx1"/>
                </a:solidFill>
              </a:rPr>
              <a:t> </a:t>
            </a:r>
            <a:r>
              <a:rPr lang="es-ES" sz="2400" dirty="0" err="1" smtClean="0">
                <a:solidFill>
                  <a:schemeClr val="tx1"/>
                </a:solidFill>
              </a:rPr>
              <a:t>Piléser</a:t>
            </a:r>
            <a:r>
              <a:rPr lang="es-ES" sz="2400" dirty="0" smtClean="0">
                <a:solidFill>
                  <a:schemeClr val="tx1"/>
                </a:solidFill>
              </a:rPr>
              <a:t>, rey de Asiria, que llevaron (primero  Pul y más tarde </a:t>
            </a:r>
            <a:r>
              <a:rPr lang="es-ES" sz="2400" dirty="0" err="1" smtClean="0">
                <a:solidFill>
                  <a:schemeClr val="tx1"/>
                </a:solidFill>
              </a:rPr>
              <a:t>Tilgat</a:t>
            </a:r>
            <a:r>
              <a:rPr lang="es-ES" sz="2400" dirty="0" smtClean="0">
                <a:solidFill>
                  <a:schemeClr val="tx1"/>
                </a:solidFill>
              </a:rPr>
              <a:t> </a:t>
            </a:r>
            <a:r>
              <a:rPr lang="es-ES" sz="2400" dirty="0" err="1" smtClean="0">
                <a:solidFill>
                  <a:schemeClr val="tx1"/>
                </a:solidFill>
              </a:rPr>
              <a:t>Piléser</a:t>
            </a:r>
            <a:r>
              <a:rPr lang="es-ES" sz="2400" dirty="0" smtClean="0">
                <a:solidFill>
                  <a:schemeClr val="tx1"/>
                </a:solidFill>
              </a:rPr>
              <a:t>) cautivos a los </a:t>
            </a:r>
            <a:r>
              <a:rPr lang="es-ES" sz="2400" dirty="0" err="1" smtClean="0">
                <a:solidFill>
                  <a:schemeClr val="tx1"/>
                </a:solidFill>
              </a:rPr>
              <a:t>rubenitas</a:t>
            </a:r>
            <a:r>
              <a:rPr lang="es-ES" sz="2400" dirty="0" smtClean="0">
                <a:solidFill>
                  <a:schemeClr val="tx1"/>
                </a:solidFill>
              </a:rPr>
              <a:t>, a los </a:t>
            </a:r>
            <a:r>
              <a:rPr lang="es-ES" sz="2400" dirty="0" err="1" smtClean="0">
                <a:solidFill>
                  <a:schemeClr val="tx1"/>
                </a:solidFill>
              </a:rPr>
              <a:t>gaditas</a:t>
            </a:r>
            <a:r>
              <a:rPr lang="es-ES" sz="2400" dirty="0" smtClean="0">
                <a:solidFill>
                  <a:schemeClr val="tx1"/>
                </a:solidFill>
              </a:rPr>
              <a:t> y a la media tribu de </a:t>
            </a:r>
            <a:r>
              <a:rPr lang="es-ES" sz="2400" dirty="0" err="1" smtClean="0">
                <a:solidFill>
                  <a:schemeClr val="tx1"/>
                </a:solidFill>
              </a:rPr>
              <a:t>Menashé</a:t>
            </a:r>
            <a:r>
              <a:rPr lang="es-ES" sz="2400" dirty="0" smtClean="0">
                <a:solidFill>
                  <a:schemeClr val="tx1"/>
                </a:solidFill>
              </a:rPr>
              <a:t>".</a:t>
            </a:r>
          </a:p>
          <a:p>
            <a:endParaRPr lang="es-ES" sz="2400" b="1" dirty="0" smtClean="0">
              <a:solidFill>
                <a:schemeClr val="tx1"/>
              </a:solidFill>
            </a:endParaRPr>
          </a:p>
          <a:p>
            <a:endParaRPr lang="es-ES" sz="2400" b="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i="1" dirty="0" smtClean="0">
                <a:solidFill>
                  <a:srgbClr val="FFC000"/>
                </a:solidFill>
                <a:effectLst>
                  <a:outerShdw blurRad="38100" dist="38100" dir="2700000" algn="tl">
                    <a:srgbClr val="000000">
                      <a:alpha val="43137"/>
                    </a:srgbClr>
                  </a:outerShdw>
                </a:effectLst>
                <a:hlinkClick r:id="rId4"/>
              </a:rPr>
              <a:t>32:24</a:t>
            </a:r>
            <a:r>
              <a:rPr lang="en-US" sz="2400" b="1"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Edificaos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pues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hlinkClick r:id="rId5"/>
              </a:rPr>
              <a:t>ciudades</a:t>
            </a:r>
            <a:r>
              <a:rPr lang="en-US" sz="2400" i="1" dirty="0" smtClean="0">
                <a:solidFill>
                  <a:srgbClr val="FFC000"/>
                </a:solidFill>
                <a:effectLst>
                  <a:outerShdw blurRad="38100" dist="38100" dir="2700000" algn="tl">
                    <a:srgbClr val="000000">
                      <a:alpha val="43137"/>
                    </a:srgbClr>
                  </a:outerShdw>
                </a:effectLst>
                <a:hlinkClick r:id="rId5"/>
              </a:rPr>
              <a:t> </a:t>
            </a:r>
            <a:r>
              <a:rPr lang="en-US" sz="2400" i="1" dirty="0" err="1" smtClean="0">
                <a:solidFill>
                  <a:srgbClr val="FFC000"/>
                </a:solidFill>
                <a:effectLst>
                  <a:outerShdw blurRad="38100" dist="38100" dir="2700000" algn="tl">
                    <a:srgbClr val="000000">
                      <a:alpha val="43137"/>
                    </a:srgbClr>
                  </a:outerShdw>
                </a:effectLst>
                <a:hlinkClick r:id="rId5"/>
              </a:rPr>
              <a:t>para</a:t>
            </a:r>
            <a:r>
              <a:rPr lang="en-US" sz="2400" i="1" dirty="0" smtClean="0">
                <a:solidFill>
                  <a:srgbClr val="FFC000"/>
                </a:solidFill>
                <a:effectLst>
                  <a:outerShdw blurRad="38100" dist="38100" dir="2700000" algn="tl">
                    <a:srgbClr val="000000">
                      <a:alpha val="43137"/>
                    </a:srgbClr>
                  </a:outerShdw>
                </a:effectLst>
                <a:hlinkClick r:id="rId5"/>
              </a:rPr>
              <a:t> </a:t>
            </a:r>
            <a:r>
              <a:rPr lang="en-US" sz="2400" i="1" dirty="0" err="1" smtClean="0">
                <a:solidFill>
                  <a:srgbClr val="FFC000"/>
                </a:solidFill>
                <a:effectLst>
                  <a:outerShdw blurRad="38100" dist="38100" dir="2700000" algn="tl">
                    <a:srgbClr val="000000">
                      <a:alpha val="43137"/>
                    </a:srgbClr>
                  </a:outerShdw>
                </a:effectLst>
                <a:hlinkClick r:id="rId5"/>
              </a:rPr>
              <a:t>vuestras</a:t>
            </a:r>
            <a:r>
              <a:rPr lang="en-US" sz="2400" i="1" dirty="0" smtClean="0">
                <a:solidFill>
                  <a:srgbClr val="FFC000"/>
                </a:solidFill>
                <a:effectLst>
                  <a:outerShdw blurRad="38100" dist="38100" dir="2700000" algn="tl">
                    <a:srgbClr val="000000">
                      <a:alpha val="43137"/>
                    </a:srgbClr>
                  </a:outerShdw>
                </a:effectLst>
                <a:hlinkClick r:id="rId5"/>
              </a:rPr>
              <a:t> </a:t>
            </a:r>
            <a:r>
              <a:rPr lang="en-US" sz="2400" i="1" dirty="0" err="1" smtClean="0">
                <a:solidFill>
                  <a:srgbClr val="FFC000"/>
                </a:solidFill>
                <a:effectLst>
                  <a:outerShdw blurRad="38100" dist="38100" dir="2700000" algn="tl">
                    <a:srgbClr val="000000">
                      <a:alpha val="43137"/>
                    </a:srgbClr>
                  </a:outerShdw>
                </a:effectLst>
                <a:hlinkClick r:id="rId5"/>
              </a:rPr>
              <a:t>familias</a:t>
            </a:r>
            <a:r>
              <a:rPr lang="en-US" sz="2400" i="1" dirty="0" smtClean="0">
                <a:solidFill>
                  <a:srgbClr val="FFC000"/>
                </a:solidFill>
                <a:effectLst>
                  <a:outerShdw blurRad="38100" dist="38100" dir="2700000" algn="tl">
                    <a:srgbClr val="000000">
                      <a:alpha val="43137"/>
                    </a:srgbClr>
                  </a:outerShdw>
                </a:effectLst>
              </a:rPr>
              <a:t> y </a:t>
            </a:r>
            <a:r>
              <a:rPr lang="en-US" sz="2400" i="1" dirty="0" err="1" smtClean="0">
                <a:solidFill>
                  <a:srgbClr val="FFC000"/>
                </a:solidFill>
                <a:effectLst>
                  <a:outerShdw blurRad="38100" dist="38100" dir="2700000" algn="tl">
                    <a:srgbClr val="000000">
                      <a:alpha val="43137"/>
                    </a:srgbClr>
                  </a:outerShdw>
                </a:effectLst>
              </a:rPr>
              <a:t>corrales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para</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vuestros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rebaños</a:t>
            </a:r>
            <a:r>
              <a:rPr lang="en-US" sz="2400" i="1" dirty="0" smtClean="0">
                <a:solidFill>
                  <a:srgbClr val="FFC000"/>
                </a:solidFill>
                <a:effectLst>
                  <a:outerShdw blurRad="38100" dist="38100" dir="2700000" algn="tl">
                    <a:srgbClr val="000000">
                      <a:alpha val="43137"/>
                    </a:srgbClr>
                  </a:outerShdw>
                </a:effectLst>
              </a:rPr>
              <a:t>, y </a:t>
            </a:r>
            <a:r>
              <a:rPr lang="en-US" sz="2400" i="1" dirty="0" err="1" smtClean="0">
                <a:solidFill>
                  <a:srgbClr val="FFC000"/>
                </a:solidFill>
                <a:effectLst>
                  <a:outerShdw blurRad="38100" dist="38100" dir="2700000" algn="tl">
                    <a:srgbClr val="000000">
                      <a:alpha val="43137"/>
                    </a:srgbClr>
                  </a:outerShdw>
                </a:effectLst>
              </a:rPr>
              <a:t>haced</a:t>
            </a:r>
            <a:r>
              <a:rPr lang="en-US" sz="2400" i="1" dirty="0" smtClean="0">
                <a:solidFill>
                  <a:srgbClr val="FFC000"/>
                </a:solidFill>
                <a:effectLst>
                  <a:outerShdw blurRad="38100" dist="38100" dir="2700000" algn="tl">
                    <a:srgbClr val="000000">
                      <a:alpha val="43137"/>
                    </a:srgbClr>
                  </a:outerShdw>
                </a:effectLst>
              </a:rPr>
              <a:t> lo </a:t>
            </a:r>
            <a:r>
              <a:rPr lang="en-US" sz="2400" i="1" dirty="0" err="1" smtClean="0">
                <a:solidFill>
                  <a:srgbClr val="FFC000"/>
                </a:solidFill>
                <a:effectLst>
                  <a:outerShdw blurRad="38100" dist="38100" dir="2700000" algn="tl">
                    <a:srgbClr val="000000">
                      <a:alpha val="43137"/>
                    </a:srgbClr>
                  </a:outerShdw>
                </a:effectLst>
              </a:rPr>
              <a:t>que</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habéis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prometido</a:t>
            </a:r>
            <a:r>
              <a:rPr lang="en-US" sz="2400" i="1" dirty="0" smtClean="0">
                <a:solidFill>
                  <a:srgbClr val="FFC000"/>
                </a:solidFill>
                <a:effectLst>
                  <a:outerShdw blurRad="38100" dist="38100" dir="2700000" algn="tl">
                    <a:srgbClr val="000000">
                      <a:alpha val="43137"/>
                    </a:srgbClr>
                  </a:outerShdw>
                </a:effectLst>
              </a:rPr>
              <a:t>.</a:t>
            </a:r>
          </a:p>
          <a:p>
            <a:endParaRPr lang="en-US" sz="2400" b="1" dirty="0" smtClean="0">
              <a:solidFill>
                <a:schemeClr val="tx1"/>
              </a:solidFill>
            </a:endParaRPr>
          </a:p>
          <a:p>
            <a:r>
              <a:rPr lang="en-US" sz="2400" dirty="0" err="1" smtClean="0">
                <a:solidFill>
                  <a:schemeClr val="tx1"/>
                </a:solidFill>
              </a:rPr>
              <a:t>Bnu-lajem</a:t>
            </a:r>
            <a:r>
              <a:rPr lang="en-US" sz="2400" dirty="0" smtClean="0">
                <a:solidFill>
                  <a:schemeClr val="tx1"/>
                </a:solidFill>
              </a:rPr>
              <a:t> </a:t>
            </a:r>
            <a:r>
              <a:rPr lang="en-US" sz="2400" dirty="0" err="1" smtClean="0">
                <a:solidFill>
                  <a:schemeClr val="tx1"/>
                </a:solidFill>
              </a:rPr>
              <a:t>arim</a:t>
            </a:r>
            <a:r>
              <a:rPr lang="en-US" sz="2400" dirty="0" smtClean="0">
                <a:solidFill>
                  <a:schemeClr val="tx1"/>
                </a:solidFill>
              </a:rPr>
              <a:t> </a:t>
            </a:r>
            <a:r>
              <a:rPr lang="en-US" sz="2400" dirty="0" err="1" smtClean="0">
                <a:solidFill>
                  <a:schemeClr val="tx1"/>
                </a:solidFill>
              </a:rPr>
              <a:t>letapjem</a:t>
            </a:r>
            <a:r>
              <a:rPr lang="en-US" sz="2400" dirty="0" smtClean="0">
                <a:solidFill>
                  <a:schemeClr val="tx1"/>
                </a:solidFill>
              </a:rPr>
              <a:t> </a:t>
            </a:r>
            <a:r>
              <a:rPr lang="en-US" sz="2400" dirty="0" err="1" smtClean="0">
                <a:solidFill>
                  <a:schemeClr val="tx1"/>
                </a:solidFill>
              </a:rPr>
              <a:t>ugderot</a:t>
            </a:r>
            <a:r>
              <a:rPr lang="en-US" sz="2400" dirty="0" smtClean="0">
                <a:solidFill>
                  <a:schemeClr val="tx1"/>
                </a:solidFill>
              </a:rPr>
              <a:t> </a:t>
            </a:r>
            <a:r>
              <a:rPr lang="en-US" sz="2400" dirty="0" err="1" smtClean="0">
                <a:solidFill>
                  <a:schemeClr val="tx1"/>
                </a:solidFill>
              </a:rPr>
              <a:t>letsona'ajem</a:t>
            </a:r>
            <a:r>
              <a:rPr lang="en-US" sz="2400" dirty="0" smtClean="0">
                <a:solidFill>
                  <a:schemeClr val="tx1"/>
                </a:solidFill>
              </a:rPr>
              <a:t> </a:t>
            </a:r>
            <a:r>
              <a:rPr lang="en-US" sz="2400" dirty="0" err="1" smtClean="0">
                <a:solidFill>
                  <a:schemeClr val="tx1"/>
                </a:solidFill>
              </a:rPr>
              <a:t>vehayotse</a:t>
            </a:r>
            <a:r>
              <a:rPr lang="en-US" sz="2400" dirty="0" smtClean="0">
                <a:solidFill>
                  <a:schemeClr val="tx1"/>
                </a:solidFill>
              </a:rPr>
              <a:t> </a:t>
            </a:r>
            <a:r>
              <a:rPr lang="en-US" sz="2400" dirty="0" err="1" smtClean="0">
                <a:solidFill>
                  <a:schemeClr val="tx1"/>
                </a:solidFill>
              </a:rPr>
              <a:t>mipijem</a:t>
            </a:r>
            <a:r>
              <a:rPr lang="en-US" sz="2400" dirty="0" smtClean="0">
                <a:solidFill>
                  <a:schemeClr val="tx1"/>
                </a:solidFill>
              </a:rPr>
              <a:t> </a:t>
            </a:r>
            <a:r>
              <a:rPr lang="en-US" sz="2400" dirty="0" err="1" smtClean="0">
                <a:solidFill>
                  <a:schemeClr val="tx1"/>
                </a:solidFill>
              </a:rPr>
              <a:t>ta'asu</a:t>
            </a:r>
            <a:r>
              <a:rPr lang="en-US" sz="2400" dirty="0" smtClean="0">
                <a:solidFill>
                  <a:schemeClr val="tx1"/>
                </a:solidFill>
              </a:rPr>
              <a:t>.</a:t>
            </a:r>
          </a:p>
          <a:p>
            <a:endParaRPr lang="en-US" sz="2400" dirty="0" smtClean="0">
              <a:solidFill>
                <a:schemeClr val="tx1"/>
              </a:solidFill>
            </a:endParaRPr>
          </a:p>
          <a:p>
            <a:r>
              <a:rPr lang="es-ES" sz="2400" b="1" dirty="0" smtClean="0">
                <a:solidFill>
                  <a:schemeClr val="tx1"/>
                </a:solidFill>
              </a:rPr>
              <a:t>Ciudades para vuestras familias</a:t>
            </a:r>
            <a:r>
              <a:rPr lang="es-ES" sz="2400" dirty="0" smtClean="0">
                <a:solidFill>
                  <a:schemeClr val="tx1"/>
                </a:solidFill>
              </a:rPr>
              <a:t/>
            </a:r>
            <a:br>
              <a:rPr lang="es-ES" sz="2400" dirty="0" smtClean="0">
                <a:solidFill>
                  <a:schemeClr val="tx1"/>
                </a:solidFill>
              </a:rPr>
            </a:br>
            <a:r>
              <a:rPr lang="es-ES" sz="2400" dirty="0" smtClean="0">
                <a:solidFill>
                  <a:schemeClr val="tx1"/>
                </a:solidFill>
              </a:rPr>
              <a:t>  Cuando los </a:t>
            </a:r>
            <a:r>
              <a:rPr lang="es-ES" sz="2400" dirty="0" err="1" smtClean="0">
                <a:solidFill>
                  <a:schemeClr val="tx1"/>
                </a:solidFill>
              </a:rPr>
              <a:t>rubenitas</a:t>
            </a:r>
            <a:r>
              <a:rPr lang="es-ES" sz="2400" dirty="0" smtClean="0">
                <a:solidFill>
                  <a:schemeClr val="tx1"/>
                </a:solidFill>
              </a:rPr>
              <a:t> y los </a:t>
            </a:r>
            <a:r>
              <a:rPr lang="es-ES" sz="2400" dirty="0" err="1" smtClean="0">
                <a:solidFill>
                  <a:schemeClr val="tx1"/>
                </a:solidFill>
              </a:rPr>
              <a:t>gaditas</a:t>
            </a:r>
            <a:r>
              <a:rPr lang="es-ES" sz="2400" dirty="0" smtClean="0">
                <a:solidFill>
                  <a:schemeClr val="tx1"/>
                </a:solidFill>
              </a:rPr>
              <a:t> se llegaron a Moisés y dijeron "edificaremos aquí corrales para nuestro ganado y ciudades para nuestros hijos" (verso 16), Moisés les respondió: </a:t>
            </a:r>
            <a:endParaRPr lang="es-ES" sz="2400" dirty="0" smtClean="0">
              <a:solidFill>
                <a:schemeClr val="tx1"/>
              </a:solidFill>
            </a:endParaRPr>
          </a:p>
          <a:p>
            <a:r>
              <a:rPr lang="es-ES" sz="2400" i="1" dirty="0" smtClean="0">
                <a:solidFill>
                  <a:schemeClr val="tx1"/>
                </a:solidFill>
              </a:rPr>
              <a:t>"</a:t>
            </a:r>
            <a:r>
              <a:rPr lang="es-ES" sz="2400" i="1" dirty="0" smtClean="0">
                <a:solidFill>
                  <a:schemeClr val="tx1"/>
                </a:solidFill>
              </a:rPr>
              <a:t>Edificaos ciudades para vuestros hijos y corrales para vuestro ganado". </a:t>
            </a:r>
            <a:endParaRPr lang="es-ES" sz="2400" i="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dirty="0" smtClean="0">
                <a:solidFill>
                  <a:schemeClr val="tx1"/>
                </a:solidFill>
              </a:rPr>
              <a:t>Estos </a:t>
            </a:r>
            <a:r>
              <a:rPr lang="es-ES" sz="2400" dirty="0" smtClean="0">
                <a:solidFill>
                  <a:schemeClr val="tx1"/>
                </a:solidFill>
              </a:rPr>
              <a:t>dos versículos encierran diferentes principios.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Los </a:t>
            </a:r>
            <a:r>
              <a:rPr lang="es-ES" sz="2400" dirty="0" err="1" smtClean="0">
                <a:solidFill>
                  <a:schemeClr val="tx1"/>
                </a:solidFill>
              </a:rPr>
              <a:t>rubenitas</a:t>
            </a:r>
            <a:r>
              <a:rPr lang="es-ES" sz="2400" dirty="0" smtClean="0">
                <a:solidFill>
                  <a:schemeClr val="tx1"/>
                </a:solidFill>
              </a:rPr>
              <a:t> y </a:t>
            </a:r>
            <a:r>
              <a:rPr lang="es-ES" sz="2400" dirty="0" err="1" smtClean="0">
                <a:solidFill>
                  <a:schemeClr val="tx1"/>
                </a:solidFill>
              </a:rPr>
              <a:t>gaditas</a:t>
            </a:r>
            <a:r>
              <a:rPr lang="es-ES" sz="2400" dirty="0" smtClean="0">
                <a:solidFill>
                  <a:schemeClr val="tx1"/>
                </a:solidFill>
              </a:rPr>
              <a:t> pensaban que primero tenían que asegurar la firmeza y estabilidad económica de su comunidad; querían organizarse pecuniariamente, dejando en segundo lugar lo que atañe a sus hijos.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Esto </a:t>
            </a:r>
            <a:r>
              <a:rPr lang="es-ES" sz="2400" dirty="0" smtClean="0">
                <a:solidFill>
                  <a:schemeClr val="tx1"/>
                </a:solidFill>
              </a:rPr>
              <a:t>mismo ocurrió con muchas de las comunidades judaicas en la diáspora, las cuales se ocupaban en primer término de su bienestar material, olvidando la parte espiritual. </a:t>
            </a:r>
            <a:endParaRPr lang="es-ES" sz="2400" dirty="0" smtClean="0">
              <a:solidFill>
                <a:schemeClr val="tx1"/>
              </a:solidFill>
            </a:endParaRPr>
          </a:p>
          <a:p>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endParaRPr lang="es-ES" sz="2400" dirty="0" smtClean="0">
              <a:solidFill>
                <a:schemeClr val="tx1"/>
              </a:solidFill>
            </a:endParaRPr>
          </a:p>
          <a:p>
            <a:r>
              <a:rPr lang="es-ES" sz="2400" dirty="0" smtClean="0">
                <a:solidFill>
                  <a:schemeClr val="tx1"/>
                </a:solidFill>
              </a:rPr>
              <a:t>Construyeron </a:t>
            </a:r>
            <a:r>
              <a:rPr lang="es-ES" sz="2400" dirty="0" smtClean="0">
                <a:solidFill>
                  <a:schemeClr val="tx1"/>
                </a:solidFill>
              </a:rPr>
              <a:t>primero, al igual que los </a:t>
            </a:r>
            <a:r>
              <a:rPr lang="es-ES" sz="2400" dirty="0" err="1" smtClean="0">
                <a:solidFill>
                  <a:schemeClr val="tx1"/>
                </a:solidFill>
              </a:rPr>
              <a:t>rubenitas</a:t>
            </a:r>
            <a:r>
              <a:rPr lang="es-ES" sz="2400" dirty="0" smtClean="0">
                <a:solidFill>
                  <a:schemeClr val="tx1"/>
                </a:solidFill>
              </a:rPr>
              <a:t> y los </a:t>
            </a:r>
            <a:r>
              <a:rPr lang="es-ES" sz="2400" dirty="0" err="1" smtClean="0">
                <a:solidFill>
                  <a:schemeClr val="tx1"/>
                </a:solidFill>
              </a:rPr>
              <a:t>gaditas</a:t>
            </a:r>
            <a:r>
              <a:rPr lang="es-ES" sz="2400" dirty="0" smtClean="0">
                <a:solidFill>
                  <a:schemeClr val="tx1"/>
                </a:solidFill>
              </a:rPr>
              <a:t>, corrales para sus rebaños, pensando en sus bienes materiales y descuidando la educación espiritual de sus hijos.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Pero </a:t>
            </a:r>
            <a:r>
              <a:rPr lang="es-ES" sz="2400" dirty="0" smtClean="0">
                <a:solidFill>
                  <a:schemeClr val="tx1"/>
                </a:solidFill>
              </a:rPr>
              <a:t>de la respuesta de Moisés (verso 24) inferimos que su doctrina se opone a la manera de pensar de aquéllos</a:t>
            </a:r>
            <a:r>
              <a:rPr lang="es-ES" sz="2400" dirty="0" smtClean="0">
                <a:solidFill>
                  <a:schemeClr val="tx1"/>
                </a:solidFill>
              </a:rPr>
              <a:t>.</a:t>
            </a:r>
          </a:p>
          <a:p>
            <a:endParaRPr lang="es-ES" sz="2400" dirty="0" smtClean="0">
              <a:solidFill>
                <a:schemeClr val="tx1"/>
              </a:solidFill>
            </a:endParaRPr>
          </a:p>
          <a:p>
            <a:r>
              <a:rPr lang="es-ES" sz="2400" dirty="0" smtClean="0">
                <a:solidFill>
                  <a:schemeClr val="tx1"/>
                </a:solidFill>
              </a:rPr>
              <a:t> </a:t>
            </a:r>
            <a:r>
              <a:rPr lang="es-ES" sz="2400" dirty="0" smtClean="0">
                <a:solidFill>
                  <a:schemeClr val="tx1"/>
                </a:solidFill>
              </a:rPr>
              <a:t>No debemos ni siquiera por un momento desatender la educación religiosa de la nueva generación.</a:t>
            </a:r>
          </a:p>
          <a:p>
            <a:endParaRPr lang="en-US" sz="2400"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i="1" dirty="0" smtClean="0">
                <a:solidFill>
                  <a:schemeClr val="tx1"/>
                </a:solidFill>
                <a:hlinkClick r:id="rId4"/>
              </a:rPr>
              <a:t>32:29</a:t>
            </a:r>
            <a:r>
              <a:rPr lang="en-US" sz="2400" b="1" i="1" dirty="0" smtClean="0">
                <a:solidFill>
                  <a:schemeClr val="tx1"/>
                </a:solidFill>
              </a:rPr>
              <a:t>   </a:t>
            </a:r>
            <a:r>
              <a:rPr lang="en-US" sz="2400" i="1" dirty="0" smtClean="0">
                <a:solidFill>
                  <a:srgbClr val="FFC000"/>
                </a:solidFill>
                <a:effectLst>
                  <a:outerShdw blurRad="38100" dist="38100" dir="2700000" algn="tl">
                    <a:srgbClr val="000000">
                      <a:alpha val="43137"/>
                    </a:srgbClr>
                  </a:outerShdw>
                </a:effectLst>
              </a:rPr>
              <a:t>y les </a:t>
            </a:r>
            <a:r>
              <a:rPr lang="en-US" sz="2400" i="1" dirty="0" err="1" smtClean="0">
                <a:solidFill>
                  <a:srgbClr val="FFC000"/>
                </a:solidFill>
                <a:effectLst>
                  <a:outerShdw blurRad="38100" dist="38100" dir="2700000" algn="tl">
                    <a:srgbClr val="000000">
                      <a:alpha val="43137"/>
                    </a:srgbClr>
                  </a:outerShdw>
                </a:effectLst>
              </a:rPr>
              <a:t>dijo</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Moisés</a:t>
            </a:r>
            <a:r>
              <a:rPr lang="en-US" sz="2400" i="1" dirty="0" smtClean="0">
                <a:solidFill>
                  <a:srgbClr val="FFC000"/>
                </a:solidFill>
                <a:effectLst>
                  <a:outerShdw blurRad="38100" dist="38100" dir="2700000" algn="tl">
                    <a:srgbClr val="000000">
                      <a:alpha val="43137"/>
                    </a:srgbClr>
                  </a:outerShdw>
                </a:effectLst>
              </a:rPr>
              <a:t>: Si los </a:t>
            </a:r>
            <a:r>
              <a:rPr lang="en-US" sz="2400" i="1" dirty="0" err="1" smtClean="0">
                <a:solidFill>
                  <a:srgbClr val="FFC000"/>
                </a:solidFill>
                <a:effectLst>
                  <a:outerShdw blurRad="38100" dist="38100" dir="2700000" algn="tl">
                    <a:srgbClr val="000000">
                      <a:alpha val="43137"/>
                    </a:srgbClr>
                  </a:outerShdw>
                </a:effectLst>
              </a:rPr>
              <a:t>hijos</a:t>
            </a:r>
            <a:r>
              <a:rPr lang="en-US" sz="2400" i="1" dirty="0" smtClean="0">
                <a:solidFill>
                  <a:srgbClr val="FFC000"/>
                </a:solidFill>
                <a:effectLst>
                  <a:outerShdw blurRad="38100" dist="38100" dir="2700000" algn="tl">
                    <a:srgbClr val="000000">
                      <a:alpha val="43137"/>
                    </a:srgbClr>
                  </a:outerShdw>
                </a:effectLst>
              </a:rPr>
              <a:t> de Gad y </a:t>
            </a:r>
            <a:r>
              <a:rPr lang="en-US" sz="2400" i="1" dirty="0" smtClean="0">
                <a:solidFill>
                  <a:srgbClr val="FFC000"/>
                </a:solidFill>
                <a:effectLst>
                  <a:outerShdw blurRad="38100" dist="38100" dir="2700000" algn="tl">
                    <a:srgbClr val="000000">
                      <a:alpha val="43137"/>
                    </a:srgbClr>
                  </a:outerShdw>
                </a:effectLst>
                <a:hlinkClick r:id="rId5"/>
              </a:rPr>
              <a:t>los </a:t>
            </a:r>
            <a:r>
              <a:rPr lang="en-US" sz="2400" i="1" dirty="0" err="1" smtClean="0">
                <a:solidFill>
                  <a:srgbClr val="FFC000"/>
                </a:solidFill>
                <a:effectLst>
                  <a:outerShdw blurRad="38100" dist="38100" dir="2700000" algn="tl">
                    <a:srgbClr val="000000">
                      <a:alpha val="43137"/>
                    </a:srgbClr>
                  </a:outerShdw>
                </a:effectLst>
                <a:hlinkClick r:id="rId5"/>
              </a:rPr>
              <a:t>hijos</a:t>
            </a:r>
            <a:r>
              <a:rPr lang="en-US" sz="2400" i="1" dirty="0" smtClean="0">
                <a:solidFill>
                  <a:srgbClr val="FFC000"/>
                </a:solidFill>
                <a:effectLst>
                  <a:outerShdw blurRad="38100" dist="38100" dir="2700000" algn="tl">
                    <a:srgbClr val="000000">
                      <a:alpha val="43137"/>
                    </a:srgbClr>
                  </a:outerShdw>
                </a:effectLst>
                <a:hlinkClick r:id="rId5"/>
              </a:rPr>
              <a:t> de Rubén</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pasaren</a:t>
            </a:r>
            <a:r>
              <a:rPr lang="en-US" sz="2400" i="1" dirty="0" smtClean="0">
                <a:solidFill>
                  <a:srgbClr val="FFC000"/>
                </a:solidFill>
                <a:effectLst>
                  <a:outerShdw blurRad="38100" dist="38100" dir="2700000" algn="tl">
                    <a:srgbClr val="000000">
                      <a:alpha val="43137"/>
                    </a:srgbClr>
                  </a:outerShdw>
                </a:effectLst>
              </a:rPr>
              <a:t> con </a:t>
            </a:r>
            <a:r>
              <a:rPr lang="en-US" sz="2400" i="1" dirty="0" err="1" smtClean="0">
                <a:solidFill>
                  <a:srgbClr val="FFC000"/>
                </a:solidFill>
                <a:effectLst>
                  <a:outerShdw blurRad="38100" dist="38100" dir="2700000" algn="tl">
                    <a:srgbClr val="000000">
                      <a:alpha val="43137"/>
                    </a:srgbClr>
                  </a:outerShdw>
                </a:effectLst>
              </a:rPr>
              <a:t>vosotros</a:t>
            </a:r>
            <a:r>
              <a:rPr lang="en-US" sz="2400" i="1" dirty="0" smtClean="0">
                <a:solidFill>
                  <a:srgbClr val="FFC000"/>
                </a:solidFill>
                <a:effectLst>
                  <a:outerShdw blurRad="38100" dist="38100" dir="2700000" algn="tl">
                    <a:srgbClr val="000000">
                      <a:alpha val="43137"/>
                    </a:srgbClr>
                  </a:outerShdw>
                </a:effectLst>
              </a:rPr>
              <a:t> el </a:t>
            </a:r>
            <a:r>
              <a:rPr lang="en-US" sz="2400" i="1" dirty="0" err="1" smtClean="0">
                <a:solidFill>
                  <a:srgbClr val="FFC000"/>
                </a:solidFill>
                <a:effectLst>
                  <a:outerShdw blurRad="38100" dist="38100" dir="2700000" algn="tl">
                    <a:srgbClr val="000000">
                      <a:alpha val="43137"/>
                    </a:srgbClr>
                  </a:outerShdw>
                </a:effectLst>
              </a:rPr>
              <a:t>Jordán</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todos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armados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para</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fa</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guerra</a:t>
            </a:r>
            <a:r>
              <a:rPr lang="en-US" sz="2400" i="1" dirty="0" smtClean="0">
                <a:solidFill>
                  <a:srgbClr val="FFC000"/>
                </a:solidFill>
                <a:effectLst>
                  <a:outerShdw blurRad="38100" dist="38100" dir="2700000" algn="tl">
                    <a:srgbClr val="000000">
                      <a:alpha val="43137"/>
                    </a:srgbClr>
                  </a:outerShdw>
                </a:effectLst>
              </a:rPr>
              <a:t> ante el </a:t>
            </a:r>
            <a:r>
              <a:rPr lang="en-US" sz="2400" i="1" dirty="0" err="1" smtClean="0">
                <a:solidFill>
                  <a:srgbClr val="FFC000"/>
                </a:solidFill>
                <a:effectLst>
                  <a:outerShdw blurRad="38100" dist="38100" dir="2700000" algn="tl">
                    <a:srgbClr val="000000">
                      <a:alpha val="43137"/>
                    </a:srgbClr>
                  </a:outerShdw>
                </a:effectLst>
              </a:rPr>
              <a:t>Eterno</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hasta</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que</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esté</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sojuzgada</a:t>
            </a:r>
            <a:r>
              <a:rPr lang="en-US" sz="2400" i="1" dirty="0" smtClean="0">
                <a:solidFill>
                  <a:srgbClr val="FFC000"/>
                </a:solidFill>
                <a:effectLst>
                  <a:outerShdw blurRad="38100" dist="38100" dir="2700000" algn="tl">
                    <a:srgbClr val="000000">
                      <a:alpha val="43137"/>
                    </a:srgbClr>
                  </a:outerShdw>
                </a:effectLst>
              </a:rPr>
              <a:t> la </a:t>
            </a:r>
            <a:r>
              <a:rPr lang="en-US" sz="2400" i="1" dirty="0" err="1" smtClean="0">
                <a:solidFill>
                  <a:srgbClr val="FFC000"/>
                </a:solidFill>
                <a:effectLst>
                  <a:outerShdw blurRad="38100" dist="38100" dir="2700000" algn="tl">
                    <a:srgbClr val="000000">
                      <a:alpha val="43137"/>
                    </a:srgbClr>
                  </a:outerShdw>
                </a:effectLst>
              </a:rPr>
              <a:t>tierra</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delante</a:t>
            </a:r>
            <a:r>
              <a:rPr lang="en-US" sz="2400" i="1" dirty="0" smtClean="0">
                <a:solidFill>
                  <a:srgbClr val="FFC000"/>
                </a:solidFill>
                <a:effectLst>
                  <a:outerShdw blurRad="38100" dist="38100" dir="2700000" algn="tl">
                    <a:srgbClr val="000000">
                      <a:alpha val="43137"/>
                    </a:srgbClr>
                  </a:outerShdw>
                </a:effectLst>
              </a:rPr>
              <a:t> de </a:t>
            </a:r>
            <a:r>
              <a:rPr lang="en-US" sz="2400" i="1" dirty="0" err="1" smtClean="0">
                <a:solidFill>
                  <a:srgbClr val="FFC000"/>
                </a:solidFill>
                <a:effectLst>
                  <a:outerShdw blurRad="38100" dist="38100" dir="2700000" algn="tl">
                    <a:srgbClr val="000000">
                      <a:alpha val="43137"/>
                    </a:srgbClr>
                  </a:outerShdw>
                </a:effectLst>
              </a:rPr>
              <a:t>vosotros</a:t>
            </a:r>
            <a:r>
              <a:rPr lang="en-US" sz="2400" i="1" dirty="0" smtClean="0">
                <a:solidFill>
                  <a:srgbClr val="FFC000"/>
                </a:solidFill>
                <a:effectLst>
                  <a:outerShdw blurRad="38100" dist="38100" dir="2700000" algn="tl">
                    <a:srgbClr val="000000">
                      <a:alpha val="43137"/>
                    </a:srgbClr>
                  </a:outerShdw>
                </a:effectLst>
              </a:rPr>
              <a:t>, les </a:t>
            </a:r>
            <a:r>
              <a:rPr lang="en-US" sz="2400" i="1" dirty="0" err="1" smtClean="0">
                <a:solidFill>
                  <a:srgbClr val="FFC000"/>
                </a:solidFill>
                <a:effectLst>
                  <a:outerShdw blurRad="38100" dist="38100" dir="2700000" algn="tl">
                    <a:srgbClr val="000000">
                      <a:alpha val="43137"/>
                    </a:srgbClr>
                  </a:outerShdw>
                </a:effectLst>
              </a:rPr>
              <a:t>daréis</a:t>
            </a:r>
            <a:r>
              <a:rPr lang="en-US" sz="2400" i="1" dirty="0" smtClean="0">
                <a:solidFill>
                  <a:srgbClr val="FFC000"/>
                </a:solidFill>
                <a:effectLst>
                  <a:outerShdw blurRad="38100" dist="38100" dir="2700000" algn="tl">
                    <a:srgbClr val="000000">
                      <a:alpha val="43137"/>
                    </a:srgbClr>
                  </a:outerShdw>
                </a:effectLst>
              </a:rPr>
              <a:t> la </a:t>
            </a:r>
            <a:r>
              <a:rPr lang="en-US" sz="2400" i="1" dirty="0" err="1" smtClean="0">
                <a:solidFill>
                  <a:srgbClr val="FFC000"/>
                </a:solidFill>
                <a:effectLst>
                  <a:outerShdw blurRad="38100" dist="38100" dir="2700000" algn="tl">
                    <a:srgbClr val="000000">
                      <a:alpha val="43137"/>
                    </a:srgbClr>
                  </a:outerShdw>
                </a:effectLst>
              </a:rPr>
              <a:t>tierra</a:t>
            </a:r>
            <a:r>
              <a:rPr lang="en-US" sz="2400" i="1" dirty="0" smtClean="0">
                <a:solidFill>
                  <a:srgbClr val="FFC000"/>
                </a:solidFill>
                <a:effectLst>
                  <a:outerShdw blurRad="38100" dist="38100" dir="2700000" algn="tl">
                    <a:srgbClr val="000000">
                      <a:alpha val="43137"/>
                    </a:srgbClr>
                  </a:outerShdw>
                </a:effectLst>
              </a:rPr>
              <a:t> de </a:t>
            </a:r>
            <a:r>
              <a:rPr lang="en-US" sz="2400" i="1" dirty="0" err="1" smtClean="0">
                <a:solidFill>
                  <a:srgbClr val="FFC000"/>
                </a:solidFill>
                <a:effectLst>
                  <a:outerShdw blurRad="38100" dist="38100" dir="2700000" algn="tl">
                    <a:srgbClr val="000000">
                      <a:alpha val="43137"/>
                    </a:srgbClr>
                  </a:outerShdw>
                </a:effectLst>
              </a:rPr>
              <a:t>Guilad</a:t>
            </a:r>
            <a:r>
              <a:rPr lang="en-US" sz="2400" i="1" dirty="0" smtClean="0">
                <a:solidFill>
                  <a:srgbClr val="FFC000"/>
                </a:solidFill>
                <a:effectLst>
                  <a:outerShdw blurRad="38100" dist="38100" dir="2700000" algn="tl">
                    <a:srgbClr val="000000">
                      <a:alpha val="43137"/>
                    </a:srgbClr>
                  </a:outerShdw>
                </a:effectLst>
              </a:rPr>
              <a:t> en </a:t>
            </a:r>
            <a:r>
              <a:rPr lang="en-US" sz="2400" i="1" dirty="0" err="1" smtClean="0">
                <a:solidFill>
                  <a:srgbClr val="FFC000"/>
                </a:solidFill>
                <a:effectLst>
                  <a:outerShdw blurRad="38100" dist="38100" dir="2700000" algn="tl">
                    <a:srgbClr val="000000">
                      <a:alpha val="43137"/>
                    </a:srgbClr>
                  </a:outerShdw>
                </a:effectLst>
              </a:rPr>
              <a:t>posesión</a:t>
            </a:r>
            <a:r>
              <a:rPr lang="en-US" sz="2400" i="1" dirty="0" smtClean="0">
                <a:solidFill>
                  <a:srgbClr val="FFC000"/>
                </a:solidFill>
                <a:effectLst>
                  <a:outerShdw blurRad="38100" dist="38100" dir="2700000" algn="tl">
                    <a:srgbClr val="000000">
                      <a:alpha val="43137"/>
                    </a:srgbClr>
                  </a:outerShdw>
                </a:effectLst>
              </a:rPr>
              <a:t>.</a:t>
            </a:r>
          </a:p>
          <a:p>
            <a:endParaRPr lang="en-US" sz="2400" b="1" i="1" dirty="0" smtClean="0">
              <a:solidFill>
                <a:schemeClr val="tx1"/>
              </a:solidFill>
            </a:endParaRPr>
          </a:p>
          <a:p>
            <a:r>
              <a:rPr lang="en-US" sz="2400" dirty="0" err="1" smtClean="0">
                <a:solidFill>
                  <a:schemeClr val="tx1"/>
                </a:solidFill>
              </a:rPr>
              <a:t>Vayomer</a:t>
            </a:r>
            <a:r>
              <a:rPr lang="en-US" sz="2400" dirty="0" smtClean="0">
                <a:solidFill>
                  <a:schemeClr val="tx1"/>
                </a:solidFill>
              </a:rPr>
              <a:t> </a:t>
            </a:r>
            <a:r>
              <a:rPr lang="en-US" sz="2400" dirty="0" smtClean="0">
                <a:solidFill>
                  <a:schemeClr val="tx1"/>
                </a:solidFill>
              </a:rPr>
              <a:t>Moshe </a:t>
            </a:r>
            <a:r>
              <a:rPr lang="en-US" sz="2400" dirty="0" err="1" smtClean="0">
                <a:solidFill>
                  <a:schemeClr val="tx1"/>
                </a:solidFill>
              </a:rPr>
              <a:t>alehem</a:t>
            </a:r>
            <a:r>
              <a:rPr lang="en-US" sz="2400" dirty="0" smtClean="0">
                <a:solidFill>
                  <a:schemeClr val="tx1"/>
                </a:solidFill>
              </a:rPr>
              <a:t> </a:t>
            </a:r>
            <a:r>
              <a:rPr lang="en-US" sz="2400" dirty="0" err="1" smtClean="0">
                <a:solidFill>
                  <a:schemeClr val="tx1"/>
                </a:solidFill>
              </a:rPr>
              <a:t>im-ya'avru</a:t>
            </a:r>
            <a:r>
              <a:rPr lang="en-US" sz="2400" dirty="0" smtClean="0">
                <a:solidFill>
                  <a:schemeClr val="tx1"/>
                </a:solidFill>
              </a:rPr>
              <a:t> </a:t>
            </a:r>
            <a:r>
              <a:rPr lang="en-US" sz="2400" dirty="0" err="1" smtClean="0">
                <a:solidFill>
                  <a:schemeClr val="tx1"/>
                </a:solidFill>
              </a:rPr>
              <a:t>vney</a:t>
            </a:r>
            <a:r>
              <a:rPr lang="en-US" sz="2400" dirty="0" smtClean="0">
                <a:solidFill>
                  <a:schemeClr val="tx1"/>
                </a:solidFill>
              </a:rPr>
              <a:t>-Gad </a:t>
            </a:r>
            <a:r>
              <a:rPr lang="en-US" sz="2400" dirty="0" err="1" smtClean="0">
                <a:solidFill>
                  <a:schemeClr val="tx1"/>
                </a:solidFill>
              </a:rPr>
              <a:t>uvney-Re'uven</a:t>
            </a:r>
            <a:r>
              <a:rPr lang="en-US" sz="2400" dirty="0" smtClean="0">
                <a:solidFill>
                  <a:schemeClr val="tx1"/>
                </a:solidFill>
              </a:rPr>
              <a:t> </a:t>
            </a:r>
            <a:r>
              <a:rPr lang="en-US" sz="2400" dirty="0" err="1" smtClean="0">
                <a:solidFill>
                  <a:schemeClr val="tx1"/>
                </a:solidFill>
              </a:rPr>
              <a:t>itjem</a:t>
            </a:r>
            <a:r>
              <a:rPr lang="en-US" sz="2400" dirty="0" smtClean="0">
                <a:solidFill>
                  <a:schemeClr val="tx1"/>
                </a:solidFill>
              </a:rPr>
              <a:t> et-</a:t>
            </a:r>
            <a:r>
              <a:rPr lang="en-US" sz="2400" dirty="0" err="1" smtClean="0">
                <a:solidFill>
                  <a:schemeClr val="tx1"/>
                </a:solidFill>
              </a:rPr>
              <a:t>haYarden</a:t>
            </a:r>
            <a:r>
              <a:rPr lang="en-US" sz="2400" dirty="0" smtClean="0">
                <a:solidFill>
                  <a:schemeClr val="tx1"/>
                </a:solidFill>
              </a:rPr>
              <a:t> </a:t>
            </a:r>
            <a:r>
              <a:rPr lang="en-US" sz="2400" dirty="0" err="1" smtClean="0">
                <a:solidFill>
                  <a:schemeClr val="tx1"/>
                </a:solidFill>
              </a:rPr>
              <a:t>kol-jaluts</a:t>
            </a:r>
            <a:r>
              <a:rPr lang="en-US" sz="2400" dirty="0" smtClean="0">
                <a:solidFill>
                  <a:schemeClr val="tx1"/>
                </a:solidFill>
              </a:rPr>
              <a:t> </a:t>
            </a:r>
            <a:r>
              <a:rPr lang="en-US" sz="2400" dirty="0" err="1" smtClean="0">
                <a:solidFill>
                  <a:schemeClr val="tx1"/>
                </a:solidFill>
              </a:rPr>
              <a:t>lamiljamah</a:t>
            </a:r>
            <a:r>
              <a:rPr lang="en-US" sz="2400" dirty="0" smtClean="0">
                <a:solidFill>
                  <a:schemeClr val="tx1"/>
                </a:solidFill>
              </a:rPr>
              <a:t> </a:t>
            </a:r>
            <a:r>
              <a:rPr lang="en-US" sz="2400" dirty="0" err="1" smtClean="0">
                <a:solidFill>
                  <a:schemeClr val="tx1"/>
                </a:solidFill>
              </a:rPr>
              <a:t>lifney</a:t>
            </a:r>
            <a:r>
              <a:rPr lang="en-US" sz="2400" dirty="0" smtClean="0">
                <a:solidFill>
                  <a:schemeClr val="tx1"/>
                </a:solidFill>
              </a:rPr>
              <a:t> </a:t>
            </a:r>
            <a:r>
              <a:rPr lang="en-US" sz="2400" dirty="0" err="1" smtClean="0">
                <a:solidFill>
                  <a:schemeClr val="tx1"/>
                </a:solidFill>
              </a:rPr>
              <a:t>Adonay</a:t>
            </a:r>
            <a:r>
              <a:rPr lang="en-US" sz="2400" dirty="0" smtClean="0">
                <a:solidFill>
                  <a:schemeClr val="tx1"/>
                </a:solidFill>
              </a:rPr>
              <a:t> </a:t>
            </a:r>
            <a:r>
              <a:rPr lang="en-US" sz="2400" dirty="0" err="1" smtClean="0">
                <a:solidFill>
                  <a:schemeClr val="tx1"/>
                </a:solidFill>
              </a:rPr>
              <a:t>venijbeshah</a:t>
            </a:r>
            <a:r>
              <a:rPr lang="en-US" sz="2400" dirty="0" smtClean="0">
                <a:solidFill>
                  <a:schemeClr val="tx1"/>
                </a:solidFill>
              </a:rPr>
              <a:t> </a:t>
            </a:r>
            <a:r>
              <a:rPr lang="en-US" sz="2400" dirty="0" err="1" smtClean="0">
                <a:solidFill>
                  <a:schemeClr val="tx1"/>
                </a:solidFill>
              </a:rPr>
              <a:t>ha'arets</a:t>
            </a:r>
            <a:r>
              <a:rPr lang="en-US" sz="2400" dirty="0" smtClean="0">
                <a:solidFill>
                  <a:schemeClr val="tx1"/>
                </a:solidFill>
              </a:rPr>
              <a:t> </a:t>
            </a:r>
            <a:r>
              <a:rPr lang="en-US" sz="2400" dirty="0" err="1" smtClean="0">
                <a:solidFill>
                  <a:schemeClr val="tx1"/>
                </a:solidFill>
              </a:rPr>
              <a:t>lifneyjem</a:t>
            </a:r>
            <a:r>
              <a:rPr lang="en-US" sz="2400" dirty="0" smtClean="0">
                <a:solidFill>
                  <a:schemeClr val="tx1"/>
                </a:solidFill>
              </a:rPr>
              <a:t> </a:t>
            </a:r>
            <a:r>
              <a:rPr lang="en-US" sz="2400" dirty="0" err="1" smtClean="0">
                <a:solidFill>
                  <a:schemeClr val="tx1"/>
                </a:solidFill>
              </a:rPr>
              <a:t>unetatem</a:t>
            </a:r>
            <a:r>
              <a:rPr lang="en-US" sz="2400" dirty="0" smtClean="0">
                <a:solidFill>
                  <a:schemeClr val="tx1"/>
                </a:solidFill>
              </a:rPr>
              <a:t> </a:t>
            </a:r>
            <a:r>
              <a:rPr lang="en-US" sz="2400" dirty="0" err="1" smtClean="0">
                <a:solidFill>
                  <a:schemeClr val="tx1"/>
                </a:solidFill>
              </a:rPr>
              <a:t>lahem</a:t>
            </a:r>
            <a:r>
              <a:rPr lang="en-US" sz="2400" dirty="0" smtClean="0">
                <a:solidFill>
                  <a:schemeClr val="tx1"/>
                </a:solidFill>
              </a:rPr>
              <a:t> et-</a:t>
            </a:r>
            <a:r>
              <a:rPr lang="en-US" sz="2400" dirty="0" err="1" smtClean="0">
                <a:solidFill>
                  <a:schemeClr val="tx1"/>
                </a:solidFill>
              </a:rPr>
              <a:t>erets</a:t>
            </a:r>
            <a:r>
              <a:rPr lang="en-US" sz="2400" dirty="0" smtClean="0">
                <a:solidFill>
                  <a:schemeClr val="tx1"/>
                </a:solidFill>
              </a:rPr>
              <a:t> </a:t>
            </a:r>
            <a:r>
              <a:rPr lang="en-US" sz="2400" dirty="0" err="1" smtClean="0">
                <a:solidFill>
                  <a:schemeClr val="tx1"/>
                </a:solidFill>
              </a:rPr>
              <a:t>haGil'ad</a:t>
            </a:r>
            <a:r>
              <a:rPr lang="en-US" sz="2400" dirty="0" smtClean="0">
                <a:solidFill>
                  <a:schemeClr val="tx1"/>
                </a:solidFill>
              </a:rPr>
              <a:t> </a:t>
            </a:r>
            <a:r>
              <a:rPr lang="en-US" sz="2400" dirty="0" err="1" smtClean="0">
                <a:solidFill>
                  <a:schemeClr val="tx1"/>
                </a:solidFill>
              </a:rPr>
              <a:t>la'ajuzah</a:t>
            </a:r>
            <a:r>
              <a:rPr lang="en-US" sz="2400" dirty="0" smtClean="0">
                <a:solidFill>
                  <a:schemeClr val="tx1"/>
                </a:solidFill>
              </a:rPr>
              <a:t>.</a:t>
            </a:r>
          </a:p>
          <a:p>
            <a:endParaRPr lang="en-US" sz="2400" dirty="0" smtClean="0">
              <a:solidFill>
                <a:schemeClr val="tx1"/>
              </a:solidFill>
            </a:endParaRPr>
          </a:p>
          <a:p>
            <a:r>
              <a:rPr lang="es-ES" dirty="0" smtClean="0">
                <a:solidFill>
                  <a:schemeClr val="tx1"/>
                </a:solidFill>
              </a:rPr>
              <a:t>El </a:t>
            </a:r>
            <a:r>
              <a:rPr lang="es-ES" dirty="0" smtClean="0">
                <a:solidFill>
                  <a:schemeClr val="tx1"/>
                </a:solidFill>
              </a:rPr>
              <a:t>Midrash nos da una imagen negativa de las tribus de Rubén y de </a:t>
            </a:r>
            <a:r>
              <a:rPr lang="es-ES" dirty="0" err="1" smtClean="0">
                <a:solidFill>
                  <a:schemeClr val="tx1"/>
                </a:solidFill>
              </a:rPr>
              <a:t>Gad</a:t>
            </a:r>
            <a:r>
              <a:rPr lang="es-ES" dirty="0" smtClean="0">
                <a:solidFill>
                  <a:schemeClr val="tx1"/>
                </a:solidFill>
              </a:rPr>
              <a:t> por su falta de amor a </a:t>
            </a:r>
            <a:r>
              <a:rPr lang="es-ES" dirty="0" err="1" smtClean="0">
                <a:solidFill>
                  <a:schemeClr val="tx1"/>
                </a:solidFill>
              </a:rPr>
              <a:t>Eretz</a:t>
            </a:r>
            <a:r>
              <a:rPr lang="es-ES" dirty="0" smtClean="0">
                <a:solidFill>
                  <a:schemeClr val="tx1"/>
                </a:solidFill>
              </a:rPr>
              <a:t> Yisrael, y nos dice que muchos renunciaron a causa de sus riquezas a establecerse allí, quedando en la diáspora, con lo que sus destinos fueron semejantes a los de estas dos tribus'.</a:t>
            </a:r>
          </a:p>
          <a:p>
            <a:endParaRPr lang="en-US" b="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chemeClr val="tx1"/>
                </a:solidFill>
                <a:hlinkClick r:id="rId4"/>
              </a:rPr>
              <a:t>32:33</a:t>
            </a:r>
            <a:r>
              <a:rPr lang="en-US" sz="2400" b="1" dirty="0" smtClean="0">
                <a:solidFill>
                  <a:schemeClr val="tx1"/>
                </a:solidFill>
              </a:rPr>
              <a:t>   </a:t>
            </a:r>
            <a:r>
              <a:rPr lang="en-US" sz="2400" i="1" dirty="0" smtClean="0">
                <a:solidFill>
                  <a:srgbClr val="FFC000"/>
                </a:solidFill>
                <a:effectLst>
                  <a:outerShdw blurRad="38100" dist="38100" dir="2700000" algn="tl">
                    <a:srgbClr val="000000">
                      <a:alpha val="43137"/>
                    </a:srgbClr>
                  </a:outerShdw>
                </a:effectLst>
              </a:rPr>
              <a:t>Y les </a:t>
            </a:r>
            <a:r>
              <a:rPr lang="en-US" sz="2400" i="1" dirty="0" err="1" smtClean="0">
                <a:solidFill>
                  <a:srgbClr val="FFC000"/>
                </a:solidFill>
                <a:effectLst>
                  <a:outerShdw blurRad="38100" dist="38100" dir="2700000" algn="tl">
                    <a:srgbClr val="000000">
                      <a:alpha val="43137"/>
                    </a:srgbClr>
                  </a:outerShdw>
                </a:effectLst>
              </a:rPr>
              <a:t>dio</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Moisés</a:t>
            </a:r>
            <a:r>
              <a:rPr lang="en-US" sz="2400" i="1" dirty="0" smtClean="0">
                <a:solidFill>
                  <a:srgbClr val="FFC000"/>
                </a:solidFill>
                <a:effectLst>
                  <a:outerShdw blurRad="38100" dist="38100" dir="2700000" algn="tl">
                    <a:srgbClr val="000000">
                      <a:alpha val="43137"/>
                    </a:srgbClr>
                  </a:outerShdw>
                </a:effectLst>
              </a:rPr>
              <a:t> a los </a:t>
            </a:r>
            <a:r>
              <a:rPr lang="en-US" sz="2400" i="1" dirty="0" err="1" smtClean="0">
                <a:solidFill>
                  <a:srgbClr val="FFC000"/>
                </a:solidFill>
                <a:effectLst>
                  <a:outerShdw blurRad="38100" dist="38100" dir="2700000" algn="tl">
                    <a:srgbClr val="000000">
                      <a:alpha val="43137"/>
                    </a:srgbClr>
                  </a:outerShdw>
                </a:effectLst>
              </a:rPr>
              <a:t>hijos</a:t>
            </a:r>
            <a:r>
              <a:rPr lang="en-US" sz="2400" i="1" dirty="0" smtClean="0">
                <a:solidFill>
                  <a:srgbClr val="FFC000"/>
                </a:solidFill>
                <a:effectLst>
                  <a:outerShdw blurRad="38100" dist="38100" dir="2700000" algn="tl">
                    <a:srgbClr val="000000">
                      <a:alpha val="43137"/>
                    </a:srgbClr>
                  </a:outerShdw>
                </a:effectLst>
              </a:rPr>
              <a:t> de Gad y a los </a:t>
            </a:r>
            <a:r>
              <a:rPr lang="en-US" sz="2400" i="1" dirty="0" err="1" smtClean="0">
                <a:solidFill>
                  <a:srgbClr val="FFC000"/>
                </a:solidFill>
                <a:effectLst>
                  <a:outerShdw blurRad="38100" dist="38100" dir="2700000" algn="tl">
                    <a:srgbClr val="000000">
                      <a:alpha val="43137"/>
                    </a:srgbClr>
                  </a:outerShdw>
                </a:effectLst>
              </a:rPr>
              <a:t>hijos</a:t>
            </a:r>
            <a:r>
              <a:rPr lang="en-US" sz="2400" i="1" dirty="0" smtClean="0">
                <a:solidFill>
                  <a:srgbClr val="FFC000"/>
                </a:solidFill>
                <a:effectLst>
                  <a:outerShdw blurRad="38100" dist="38100" dir="2700000" algn="tl">
                    <a:srgbClr val="000000">
                      <a:alpha val="43137"/>
                    </a:srgbClr>
                  </a:outerShdw>
                </a:effectLst>
              </a:rPr>
              <a:t> de Rubén y a </a:t>
            </a:r>
            <a:r>
              <a:rPr lang="en-US" sz="2400" i="1" dirty="0" smtClean="0">
                <a:solidFill>
                  <a:srgbClr val="FFC000"/>
                </a:solidFill>
                <a:effectLst>
                  <a:outerShdw blurRad="38100" dist="38100" dir="2700000" algn="tl">
                    <a:srgbClr val="000000">
                      <a:alpha val="43137"/>
                    </a:srgbClr>
                  </a:outerShdw>
                </a:effectLst>
                <a:hlinkClick r:id="rId5"/>
              </a:rPr>
              <a:t>la media </a:t>
            </a:r>
            <a:r>
              <a:rPr lang="en-US" sz="2400" i="1" dirty="0" err="1" smtClean="0">
                <a:solidFill>
                  <a:srgbClr val="FFC000"/>
                </a:solidFill>
                <a:effectLst>
                  <a:outerShdw blurRad="38100" dist="38100" dir="2700000" algn="tl">
                    <a:srgbClr val="000000">
                      <a:alpha val="43137"/>
                    </a:srgbClr>
                  </a:outerShdw>
                </a:effectLst>
                <a:hlinkClick r:id="rId5"/>
              </a:rPr>
              <a:t>tribu</a:t>
            </a:r>
            <a:r>
              <a:rPr lang="en-US" sz="2400" i="1" dirty="0" smtClean="0">
                <a:solidFill>
                  <a:srgbClr val="FFC000"/>
                </a:solidFill>
                <a:effectLst>
                  <a:outerShdw blurRad="38100" dist="38100" dir="2700000" algn="tl">
                    <a:srgbClr val="000000">
                      <a:alpha val="43137"/>
                    </a:srgbClr>
                  </a:outerShdw>
                </a:effectLst>
                <a:hlinkClick r:id="rId5"/>
              </a:rPr>
              <a:t> de </a:t>
            </a:r>
            <a:r>
              <a:rPr lang="en-US" sz="2400" i="1" dirty="0" err="1" smtClean="0">
                <a:solidFill>
                  <a:srgbClr val="FFC000"/>
                </a:solidFill>
                <a:effectLst>
                  <a:outerShdw blurRad="38100" dist="38100" dir="2700000" algn="tl">
                    <a:srgbClr val="000000">
                      <a:alpha val="43137"/>
                    </a:srgbClr>
                  </a:outerShdw>
                </a:effectLst>
                <a:hlinkClick r:id="rId5"/>
              </a:rPr>
              <a:t>Manasé,</a:t>
            </a:r>
            <a:r>
              <a:rPr lang="en-US" sz="2400" i="1" dirty="0" err="1" smtClean="0">
                <a:solidFill>
                  <a:srgbClr val="FFC000"/>
                </a:solidFill>
                <a:effectLst>
                  <a:outerShdw blurRad="38100" dist="38100" dir="2700000" algn="tl">
                    <a:srgbClr val="000000">
                      <a:alpha val="43137"/>
                    </a:srgbClr>
                  </a:outerShdw>
                </a:effectLst>
              </a:rPr>
              <a:t>hijo</a:t>
            </a:r>
            <a:r>
              <a:rPr lang="en-US" sz="2400" i="1" dirty="0" smtClean="0">
                <a:solidFill>
                  <a:srgbClr val="FFC000"/>
                </a:solidFill>
                <a:effectLst>
                  <a:outerShdw blurRad="38100" dist="38100" dir="2700000" algn="tl">
                    <a:srgbClr val="000000">
                      <a:alpha val="43137"/>
                    </a:srgbClr>
                  </a:outerShdw>
                </a:effectLst>
              </a:rPr>
              <a:t> de José, el </a:t>
            </a:r>
            <a:r>
              <a:rPr lang="en-US" sz="2400" i="1" dirty="0" err="1" smtClean="0">
                <a:solidFill>
                  <a:srgbClr val="FFC000"/>
                </a:solidFill>
                <a:effectLst>
                  <a:outerShdw blurRad="38100" dist="38100" dir="2700000" algn="tl">
                    <a:srgbClr val="000000">
                      <a:alpha val="43137"/>
                    </a:srgbClr>
                  </a:outerShdw>
                </a:effectLst>
              </a:rPr>
              <a:t>reino</a:t>
            </a:r>
            <a:r>
              <a:rPr lang="en-US" sz="2400" i="1" dirty="0" smtClean="0">
                <a:solidFill>
                  <a:srgbClr val="FFC000"/>
                </a:solidFill>
                <a:effectLst>
                  <a:outerShdw blurRad="38100" dist="38100" dir="2700000" algn="tl">
                    <a:srgbClr val="000000">
                      <a:alpha val="43137"/>
                    </a:srgbClr>
                  </a:outerShdw>
                </a:effectLst>
              </a:rPr>
              <a:t> de </a:t>
            </a:r>
            <a:r>
              <a:rPr lang="en-US" sz="2400" i="1" dirty="0" err="1" smtClean="0">
                <a:solidFill>
                  <a:srgbClr val="FFC000"/>
                </a:solidFill>
                <a:effectLst>
                  <a:outerShdw blurRad="38100" dist="38100" dir="2700000" algn="tl">
                    <a:srgbClr val="000000">
                      <a:alpha val="43137"/>
                    </a:srgbClr>
                  </a:outerShdw>
                </a:effectLst>
              </a:rPr>
              <a:t>Sijón</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rey</a:t>
            </a:r>
            <a:r>
              <a:rPr lang="en-US" sz="2400" i="1" dirty="0" smtClean="0">
                <a:solidFill>
                  <a:srgbClr val="FFC000"/>
                </a:solidFill>
                <a:effectLst>
                  <a:outerShdw blurRad="38100" dist="38100" dir="2700000" algn="tl">
                    <a:srgbClr val="000000">
                      <a:alpha val="43137"/>
                    </a:srgbClr>
                  </a:outerShdw>
                </a:effectLst>
              </a:rPr>
              <a:t> de los </a:t>
            </a:r>
            <a:r>
              <a:rPr lang="en-US" sz="2400" i="1" dirty="0" err="1" smtClean="0">
                <a:solidFill>
                  <a:srgbClr val="FFC000"/>
                </a:solidFill>
                <a:effectLst>
                  <a:outerShdw blurRad="38100" dist="38100" dir="2700000" algn="tl">
                    <a:srgbClr val="000000">
                      <a:alpha val="43137"/>
                    </a:srgbClr>
                  </a:outerShdw>
                </a:effectLst>
              </a:rPr>
              <a:t>emoreos</a:t>
            </a:r>
            <a:r>
              <a:rPr lang="en-US" sz="2400" i="1" dirty="0" smtClean="0">
                <a:solidFill>
                  <a:srgbClr val="FFC000"/>
                </a:solidFill>
                <a:effectLst>
                  <a:outerShdw blurRad="38100" dist="38100" dir="2700000" algn="tl">
                    <a:srgbClr val="000000">
                      <a:alpha val="43137"/>
                    </a:srgbClr>
                  </a:outerShdw>
                </a:effectLst>
              </a:rPr>
              <a:t>, y el </a:t>
            </a:r>
            <a:r>
              <a:rPr lang="en-US" sz="2400" i="1" dirty="0" err="1" smtClean="0">
                <a:solidFill>
                  <a:srgbClr val="FFC000"/>
                </a:solidFill>
                <a:effectLst>
                  <a:outerShdw blurRad="38100" dist="38100" dir="2700000" algn="tl">
                    <a:srgbClr val="000000">
                      <a:alpha val="43137"/>
                    </a:srgbClr>
                  </a:outerShdw>
                </a:effectLst>
              </a:rPr>
              <a:t>reino</a:t>
            </a:r>
            <a:r>
              <a:rPr lang="en-US" sz="2400" i="1" dirty="0" smtClean="0">
                <a:solidFill>
                  <a:srgbClr val="FFC000"/>
                </a:solidFill>
                <a:effectLst>
                  <a:outerShdw blurRad="38100" dist="38100" dir="2700000" algn="tl">
                    <a:srgbClr val="000000">
                      <a:alpha val="43137"/>
                    </a:srgbClr>
                  </a:outerShdw>
                </a:effectLst>
              </a:rPr>
              <a:t> de </a:t>
            </a:r>
            <a:r>
              <a:rPr lang="en-US" sz="2400" i="1" dirty="0" err="1" smtClean="0">
                <a:solidFill>
                  <a:srgbClr val="FFC000"/>
                </a:solidFill>
                <a:effectLst>
                  <a:outerShdw blurRad="38100" dist="38100" dir="2700000" algn="tl">
                    <a:srgbClr val="000000">
                      <a:alpha val="43137"/>
                    </a:srgbClr>
                  </a:outerShdw>
                </a:effectLst>
              </a:rPr>
              <a:t>Og</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rey</a:t>
            </a:r>
            <a:r>
              <a:rPr lang="en-US" sz="2400" i="1" dirty="0" smtClean="0">
                <a:solidFill>
                  <a:srgbClr val="FFC000"/>
                </a:solidFill>
                <a:effectLst>
                  <a:outerShdw blurRad="38100" dist="38100" dir="2700000" algn="tl">
                    <a:srgbClr val="000000">
                      <a:alpha val="43137"/>
                    </a:srgbClr>
                  </a:outerShdw>
                </a:effectLst>
              </a:rPr>
              <a:t> de </a:t>
            </a:r>
            <a:r>
              <a:rPr lang="en-US" sz="2400" i="1" dirty="0" err="1" smtClean="0">
                <a:solidFill>
                  <a:srgbClr val="FFC000"/>
                </a:solidFill>
                <a:effectLst>
                  <a:outerShdw blurRad="38100" dist="38100" dir="2700000" algn="tl">
                    <a:srgbClr val="000000">
                      <a:alpha val="43137"/>
                    </a:srgbClr>
                  </a:outerShdw>
                </a:effectLst>
              </a:rPr>
              <a:t>Bashán</a:t>
            </a:r>
            <a:r>
              <a:rPr lang="en-US" sz="2400" i="1" dirty="0" smtClean="0">
                <a:solidFill>
                  <a:srgbClr val="FFC000"/>
                </a:solidFill>
                <a:effectLst>
                  <a:outerShdw blurRad="38100" dist="38100" dir="2700000" algn="tl">
                    <a:srgbClr val="000000">
                      <a:alpha val="43137"/>
                    </a:srgbClr>
                  </a:outerShdw>
                </a:effectLst>
              </a:rPr>
              <a:t>; la </a:t>
            </a:r>
            <a:r>
              <a:rPr lang="en-US" sz="2400" i="1" dirty="0" err="1" smtClean="0">
                <a:solidFill>
                  <a:srgbClr val="FFC000"/>
                </a:solidFill>
                <a:effectLst>
                  <a:outerShdw blurRad="38100" dist="38100" dir="2700000" algn="tl">
                    <a:srgbClr val="000000">
                      <a:alpha val="43137"/>
                    </a:srgbClr>
                  </a:outerShdw>
                </a:effectLst>
              </a:rPr>
              <a:t>tierra</a:t>
            </a:r>
            <a:r>
              <a:rPr lang="en-US" sz="2400" i="1" dirty="0" smtClean="0">
                <a:solidFill>
                  <a:srgbClr val="FFC000"/>
                </a:solidFill>
                <a:effectLst>
                  <a:outerShdw blurRad="38100" dist="38100" dir="2700000" algn="tl">
                    <a:srgbClr val="000000">
                      <a:alpha val="43137"/>
                    </a:srgbClr>
                  </a:outerShdw>
                </a:effectLst>
              </a:rPr>
              <a:t> con </a:t>
            </a:r>
            <a:r>
              <a:rPr lang="en-US" sz="2400" i="1" dirty="0" err="1" smtClean="0">
                <a:solidFill>
                  <a:srgbClr val="FFC000"/>
                </a:solidFill>
                <a:effectLst>
                  <a:outerShdw blurRad="38100" dist="38100" dir="2700000" algn="tl">
                    <a:srgbClr val="000000">
                      <a:alpha val="43137"/>
                    </a:srgbClr>
                  </a:outerShdw>
                </a:effectLst>
              </a:rPr>
              <a:t>las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ciudades</a:t>
            </a:r>
            <a:r>
              <a:rPr lang="en-US" sz="2400" i="1" dirty="0" smtClean="0">
                <a:solidFill>
                  <a:srgbClr val="FFC000"/>
                </a:solidFill>
                <a:effectLst>
                  <a:outerShdw blurRad="38100" dist="38100" dir="2700000" algn="tl">
                    <a:srgbClr val="000000">
                      <a:alpha val="43137"/>
                    </a:srgbClr>
                  </a:outerShdw>
                </a:effectLst>
              </a:rPr>
              <a:t> de </a:t>
            </a:r>
            <a:r>
              <a:rPr lang="en-US" sz="2400" i="1" dirty="0" err="1" smtClean="0">
                <a:solidFill>
                  <a:srgbClr val="FFC000"/>
                </a:solidFill>
                <a:effectLst>
                  <a:outerShdw blurRad="38100" dist="38100" dir="2700000" algn="tl">
                    <a:srgbClr val="000000">
                      <a:alpha val="43137"/>
                    </a:srgbClr>
                  </a:outerShdw>
                </a:effectLst>
              </a:rPr>
              <a:t>ella</a:t>
            </a:r>
            <a:r>
              <a:rPr lang="en-US" sz="2400" i="1" dirty="0" smtClean="0">
                <a:solidFill>
                  <a:srgbClr val="FFC000"/>
                </a:solidFill>
                <a:effectLst>
                  <a:outerShdw blurRad="38100" dist="38100" dir="2700000" algn="tl">
                    <a:srgbClr val="000000">
                      <a:alpha val="43137"/>
                    </a:srgbClr>
                  </a:outerShdw>
                </a:effectLst>
              </a:rPr>
              <a:t> y </a:t>
            </a:r>
            <a:r>
              <a:rPr lang="en-US" sz="2400" i="1" dirty="0" err="1" smtClean="0">
                <a:solidFill>
                  <a:srgbClr val="FFC000"/>
                </a:solidFill>
                <a:effectLst>
                  <a:outerShdw blurRad="38100" dist="38100" dir="2700000" algn="tl">
                    <a:srgbClr val="000000">
                      <a:alpha val="43137"/>
                    </a:srgbClr>
                  </a:outerShdw>
                </a:effectLst>
              </a:rPr>
              <a:t>sus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distritos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las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ciudades</a:t>
            </a:r>
            <a:r>
              <a:rPr lang="en-US" sz="2400" i="1" dirty="0" smtClean="0">
                <a:solidFill>
                  <a:srgbClr val="FFC000"/>
                </a:solidFill>
                <a:effectLst>
                  <a:outerShdw blurRad="38100" dist="38100" dir="2700000" algn="tl">
                    <a:srgbClr val="000000">
                      <a:alpha val="43137"/>
                    </a:srgbClr>
                  </a:outerShdw>
                </a:effectLst>
              </a:rPr>
              <a:t> a lo largo de </a:t>
            </a:r>
            <a:r>
              <a:rPr lang="en-US" sz="2400" i="1" dirty="0" err="1" smtClean="0">
                <a:solidFill>
                  <a:srgbClr val="FFC000"/>
                </a:solidFill>
                <a:effectLst>
                  <a:outerShdw blurRad="38100" dist="38100" dir="2700000" algn="tl">
                    <a:srgbClr val="000000">
                      <a:alpha val="43137"/>
                    </a:srgbClr>
                  </a:outerShdw>
                </a:effectLst>
              </a:rPr>
              <a:t>sus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fronteras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circundantes</a:t>
            </a:r>
            <a:r>
              <a:rPr lang="en-US" sz="2400" i="1" dirty="0" smtClean="0">
                <a:solidFill>
                  <a:srgbClr val="FFC000"/>
                </a:solidFill>
                <a:effectLst>
                  <a:outerShdw blurRad="38100" dist="38100" dir="2700000" algn="tl">
                    <a:srgbClr val="000000">
                      <a:alpha val="43137"/>
                    </a:srgbClr>
                  </a:outerShdw>
                </a:effectLst>
              </a:rPr>
              <a:t>.</a:t>
            </a:r>
          </a:p>
          <a:p>
            <a:endParaRPr lang="en-US" sz="2400" b="1" dirty="0" smtClean="0">
              <a:solidFill>
                <a:schemeClr val="tx1"/>
              </a:solidFill>
            </a:endParaRPr>
          </a:p>
          <a:p>
            <a:r>
              <a:rPr lang="en-US" sz="2400" dirty="0" err="1" smtClean="0">
                <a:solidFill>
                  <a:schemeClr val="tx1"/>
                </a:solidFill>
              </a:rPr>
              <a:t>Vayiten</a:t>
            </a:r>
            <a:r>
              <a:rPr lang="en-US" sz="2400" dirty="0" smtClean="0">
                <a:solidFill>
                  <a:schemeClr val="tx1"/>
                </a:solidFill>
              </a:rPr>
              <a:t> </a:t>
            </a:r>
            <a:r>
              <a:rPr lang="en-US" sz="2400" dirty="0" err="1" smtClean="0">
                <a:solidFill>
                  <a:schemeClr val="tx1"/>
                </a:solidFill>
              </a:rPr>
              <a:t>lahem</a:t>
            </a:r>
            <a:r>
              <a:rPr lang="en-US" sz="2400" dirty="0" smtClean="0">
                <a:solidFill>
                  <a:schemeClr val="tx1"/>
                </a:solidFill>
              </a:rPr>
              <a:t> Moshe </a:t>
            </a:r>
            <a:r>
              <a:rPr lang="en-US" sz="2400" dirty="0" err="1" smtClean="0">
                <a:solidFill>
                  <a:schemeClr val="tx1"/>
                </a:solidFill>
              </a:rPr>
              <a:t>livney</a:t>
            </a:r>
            <a:r>
              <a:rPr lang="en-US" sz="2400" dirty="0" smtClean="0">
                <a:solidFill>
                  <a:schemeClr val="tx1"/>
                </a:solidFill>
              </a:rPr>
              <a:t>-Gad </a:t>
            </a:r>
            <a:r>
              <a:rPr lang="en-US" sz="2400" dirty="0" err="1" smtClean="0">
                <a:solidFill>
                  <a:schemeClr val="tx1"/>
                </a:solidFill>
              </a:rPr>
              <a:t>velivney</a:t>
            </a:r>
            <a:r>
              <a:rPr lang="en-US" sz="2400" dirty="0" smtClean="0">
                <a:solidFill>
                  <a:schemeClr val="tx1"/>
                </a:solidFill>
              </a:rPr>
              <a:t> </a:t>
            </a:r>
            <a:r>
              <a:rPr lang="en-US" sz="2400" dirty="0" err="1" smtClean="0">
                <a:solidFill>
                  <a:schemeClr val="tx1"/>
                </a:solidFill>
              </a:rPr>
              <a:t>Re'uven</a:t>
            </a:r>
            <a:r>
              <a:rPr lang="en-US" sz="2400" dirty="0" smtClean="0">
                <a:solidFill>
                  <a:schemeClr val="tx1"/>
                </a:solidFill>
              </a:rPr>
              <a:t> </a:t>
            </a:r>
            <a:r>
              <a:rPr lang="en-US" sz="2400" dirty="0" err="1" smtClean="0">
                <a:solidFill>
                  <a:schemeClr val="tx1"/>
                </a:solidFill>
              </a:rPr>
              <a:t>velajatsi</a:t>
            </a:r>
            <a:r>
              <a:rPr lang="en-US" sz="2400" dirty="0" smtClean="0">
                <a:solidFill>
                  <a:schemeClr val="tx1"/>
                </a:solidFill>
              </a:rPr>
              <a:t> </a:t>
            </a:r>
            <a:r>
              <a:rPr lang="en-US" sz="2400" dirty="0" err="1" smtClean="0">
                <a:solidFill>
                  <a:schemeClr val="tx1"/>
                </a:solidFill>
              </a:rPr>
              <a:t>shevet</a:t>
            </a:r>
            <a:r>
              <a:rPr lang="en-US" sz="2400" dirty="0" smtClean="0">
                <a:solidFill>
                  <a:schemeClr val="tx1"/>
                </a:solidFill>
              </a:rPr>
              <a:t> </a:t>
            </a:r>
            <a:r>
              <a:rPr lang="en-US" sz="2400" dirty="0" err="1" smtClean="0">
                <a:solidFill>
                  <a:schemeClr val="tx1"/>
                </a:solidFill>
              </a:rPr>
              <a:t>Menasheh</a:t>
            </a:r>
            <a:r>
              <a:rPr lang="en-US" sz="2400" dirty="0" smtClean="0">
                <a:solidFill>
                  <a:schemeClr val="tx1"/>
                </a:solidFill>
              </a:rPr>
              <a:t> </a:t>
            </a:r>
            <a:r>
              <a:rPr lang="en-US" sz="2400" dirty="0" err="1" smtClean="0">
                <a:solidFill>
                  <a:schemeClr val="tx1"/>
                </a:solidFill>
              </a:rPr>
              <a:t>ven-Yosef</a:t>
            </a:r>
            <a:r>
              <a:rPr lang="en-US" sz="2400" dirty="0" smtClean="0">
                <a:solidFill>
                  <a:schemeClr val="tx1"/>
                </a:solidFill>
              </a:rPr>
              <a:t> et-</a:t>
            </a:r>
            <a:r>
              <a:rPr lang="en-US" sz="2400" dirty="0" err="1" smtClean="0">
                <a:solidFill>
                  <a:schemeClr val="tx1"/>
                </a:solidFill>
              </a:rPr>
              <a:t>mamlejet</a:t>
            </a:r>
            <a:r>
              <a:rPr lang="en-US" sz="2400" dirty="0" smtClean="0">
                <a:solidFill>
                  <a:schemeClr val="tx1"/>
                </a:solidFill>
              </a:rPr>
              <a:t> </a:t>
            </a:r>
            <a:r>
              <a:rPr lang="en-US" sz="2400" dirty="0" err="1" smtClean="0">
                <a:solidFill>
                  <a:schemeClr val="tx1"/>
                </a:solidFill>
              </a:rPr>
              <a:t>Sijon</a:t>
            </a:r>
            <a:r>
              <a:rPr lang="en-US" sz="2400" dirty="0" smtClean="0">
                <a:solidFill>
                  <a:schemeClr val="tx1"/>
                </a:solidFill>
              </a:rPr>
              <a:t> </a:t>
            </a:r>
            <a:r>
              <a:rPr lang="en-US" sz="2400" dirty="0" err="1" smtClean="0">
                <a:solidFill>
                  <a:schemeClr val="tx1"/>
                </a:solidFill>
              </a:rPr>
              <a:t>melej</a:t>
            </a:r>
            <a:r>
              <a:rPr lang="en-US" sz="2400" dirty="0" smtClean="0">
                <a:solidFill>
                  <a:schemeClr val="tx1"/>
                </a:solidFill>
              </a:rPr>
              <a:t> </a:t>
            </a:r>
            <a:r>
              <a:rPr lang="en-US" sz="2400" dirty="0" err="1" smtClean="0">
                <a:solidFill>
                  <a:schemeClr val="tx1"/>
                </a:solidFill>
              </a:rPr>
              <a:t>ha'Emori</a:t>
            </a:r>
            <a:r>
              <a:rPr lang="en-US" sz="2400" dirty="0" smtClean="0">
                <a:solidFill>
                  <a:schemeClr val="tx1"/>
                </a:solidFill>
              </a:rPr>
              <a:t> </a:t>
            </a:r>
            <a:r>
              <a:rPr lang="en-US" sz="2400" dirty="0" err="1" smtClean="0">
                <a:solidFill>
                  <a:schemeClr val="tx1"/>
                </a:solidFill>
              </a:rPr>
              <a:t>ve'et-mamlejet</a:t>
            </a:r>
            <a:r>
              <a:rPr lang="en-US" sz="2400" dirty="0" smtClean="0">
                <a:solidFill>
                  <a:schemeClr val="tx1"/>
                </a:solidFill>
              </a:rPr>
              <a:t> </a:t>
            </a:r>
            <a:r>
              <a:rPr lang="en-US" sz="2400" dirty="0" err="1" smtClean="0">
                <a:solidFill>
                  <a:schemeClr val="tx1"/>
                </a:solidFill>
              </a:rPr>
              <a:t>Og</a:t>
            </a:r>
            <a:r>
              <a:rPr lang="en-US" sz="2400" dirty="0" smtClean="0">
                <a:solidFill>
                  <a:schemeClr val="tx1"/>
                </a:solidFill>
              </a:rPr>
              <a:t> </a:t>
            </a:r>
            <a:r>
              <a:rPr lang="en-US" sz="2400" dirty="0" err="1" smtClean="0">
                <a:solidFill>
                  <a:schemeClr val="tx1"/>
                </a:solidFill>
              </a:rPr>
              <a:t>melej</a:t>
            </a:r>
            <a:r>
              <a:rPr lang="en-US" sz="2400" dirty="0" smtClean="0">
                <a:solidFill>
                  <a:schemeClr val="tx1"/>
                </a:solidFill>
              </a:rPr>
              <a:t> </a:t>
            </a:r>
            <a:r>
              <a:rPr lang="en-US" sz="2400" dirty="0" err="1" smtClean="0">
                <a:solidFill>
                  <a:schemeClr val="tx1"/>
                </a:solidFill>
              </a:rPr>
              <a:t>haBashan</a:t>
            </a:r>
            <a:r>
              <a:rPr lang="en-US" sz="2400" dirty="0" smtClean="0">
                <a:solidFill>
                  <a:schemeClr val="tx1"/>
                </a:solidFill>
              </a:rPr>
              <a:t> </a:t>
            </a:r>
            <a:r>
              <a:rPr lang="en-US" sz="2400" dirty="0" err="1" smtClean="0">
                <a:solidFill>
                  <a:schemeClr val="tx1"/>
                </a:solidFill>
              </a:rPr>
              <a:t>ha'arets</a:t>
            </a:r>
            <a:r>
              <a:rPr lang="en-US" sz="2400" dirty="0" smtClean="0">
                <a:solidFill>
                  <a:schemeClr val="tx1"/>
                </a:solidFill>
              </a:rPr>
              <a:t> </a:t>
            </a:r>
            <a:r>
              <a:rPr lang="en-US" sz="2400" dirty="0" err="1" smtClean="0">
                <a:solidFill>
                  <a:schemeClr val="tx1"/>
                </a:solidFill>
              </a:rPr>
              <a:t>le'areyha</a:t>
            </a:r>
            <a:r>
              <a:rPr lang="en-US" sz="2400" dirty="0" smtClean="0">
                <a:solidFill>
                  <a:schemeClr val="tx1"/>
                </a:solidFill>
              </a:rPr>
              <a:t> </a:t>
            </a:r>
            <a:r>
              <a:rPr lang="en-US" sz="2400" dirty="0" err="1" smtClean="0">
                <a:solidFill>
                  <a:schemeClr val="tx1"/>
                </a:solidFill>
              </a:rPr>
              <a:t>bigvulot</a:t>
            </a:r>
            <a:r>
              <a:rPr lang="en-US" sz="2400" dirty="0" smtClean="0">
                <a:solidFill>
                  <a:schemeClr val="tx1"/>
                </a:solidFill>
              </a:rPr>
              <a:t> </a:t>
            </a:r>
            <a:r>
              <a:rPr lang="en-US" sz="2400" dirty="0" err="1" smtClean="0">
                <a:solidFill>
                  <a:schemeClr val="tx1"/>
                </a:solidFill>
              </a:rPr>
              <a:t>arey</a:t>
            </a:r>
            <a:r>
              <a:rPr lang="en-US" sz="2400" dirty="0" smtClean="0">
                <a:solidFill>
                  <a:schemeClr val="tx1"/>
                </a:solidFill>
              </a:rPr>
              <a:t> </a:t>
            </a:r>
            <a:r>
              <a:rPr lang="en-US" sz="2400" dirty="0" err="1" smtClean="0">
                <a:solidFill>
                  <a:schemeClr val="tx1"/>
                </a:solidFill>
              </a:rPr>
              <a:t>ha'arets</a:t>
            </a:r>
            <a:r>
              <a:rPr lang="en-US" sz="2400" dirty="0" smtClean="0">
                <a:solidFill>
                  <a:schemeClr val="tx1"/>
                </a:solidFill>
              </a:rPr>
              <a:t> </a:t>
            </a:r>
            <a:r>
              <a:rPr lang="en-US" sz="2400" dirty="0" err="1" smtClean="0">
                <a:solidFill>
                  <a:schemeClr val="tx1"/>
                </a:solidFill>
              </a:rPr>
              <a:t>saviv</a:t>
            </a:r>
            <a:r>
              <a:rPr lang="en-US" sz="2400" dirty="0" smtClean="0">
                <a:solidFill>
                  <a:schemeClr val="tx1"/>
                </a:solidFill>
              </a:rPr>
              <a:t>.</a:t>
            </a:r>
          </a:p>
          <a:p>
            <a:endParaRPr lang="en-US" sz="2400" dirty="0" smtClean="0">
              <a:solidFill>
                <a:schemeClr val="tx1"/>
              </a:solidFill>
            </a:endParaRPr>
          </a:p>
          <a:p>
            <a:r>
              <a:rPr lang="es-ES" sz="2000" dirty="0" smtClean="0">
                <a:solidFill>
                  <a:schemeClr val="tx1"/>
                </a:solidFill>
              </a:rPr>
              <a:t>El </a:t>
            </a:r>
            <a:r>
              <a:rPr lang="es-ES" sz="2000" dirty="0" smtClean="0">
                <a:solidFill>
                  <a:schemeClr val="tx1"/>
                </a:solidFill>
              </a:rPr>
              <a:t>exegeta Rambán explica de qué modo la media (una gran parte de la) tribu de </a:t>
            </a:r>
            <a:r>
              <a:rPr lang="es-ES" sz="2000" dirty="0" err="1" smtClean="0">
                <a:solidFill>
                  <a:schemeClr val="tx1"/>
                </a:solidFill>
              </a:rPr>
              <a:t>Manasé</a:t>
            </a:r>
            <a:r>
              <a:rPr lang="es-ES" sz="2000" dirty="0" smtClean="0">
                <a:solidFill>
                  <a:schemeClr val="tx1"/>
                </a:solidFill>
              </a:rPr>
              <a:t> entró en esta repartición junto a los </a:t>
            </a:r>
            <a:r>
              <a:rPr lang="es-ES" sz="2000" dirty="0" err="1" smtClean="0">
                <a:solidFill>
                  <a:schemeClr val="tx1"/>
                </a:solidFill>
              </a:rPr>
              <a:t>rubenitas</a:t>
            </a:r>
            <a:r>
              <a:rPr lang="es-ES" sz="2000" dirty="0" smtClean="0">
                <a:solidFill>
                  <a:schemeClr val="tx1"/>
                </a:solidFill>
              </a:rPr>
              <a:t> y </a:t>
            </a:r>
            <a:r>
              <a:rPr lang="es-ES" sz="2000" dirty="0" err="1" smtClean="0">
                <a:solidFill>
                  <a:schemeClr val="tx1"/>
                </a:solidFill>
              </a:rPr>
              <a:t>gaditas</a:t>
            </a:r>
            <a:r>
              <a:rPr lang="es-ES" sz="2000" dirty="0" smtClean="0">
                <a:solidFill>
                  <a:schemeClr val="tx1"/>
                </a:solidFill>
              </a:rPr>
              <a:t>. </a:t>
            </a:r>
            <a:endParaRPr lang="es-ES" sz="2000" dirty="0" smtClean="0">
              <a:solidFill>
                <a:schemeClr val="tx1"/>
              </a:solidFill>
            </a:endParaRPr>
          </a:p>
          <a:p>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dirty="0" smtClean="0">
                <a:solidFill>
                  <a:schemeClr val="tx1"/>
                </a:solidFill>
              </a:rPr>
              <a:t>Esta </a:t>
            </a:r>
            <a:r>
              <a:rPr lang="es-ES" sz="2400" dirty="0" smtClean="0">
                <a:solidFill>
                  <a:schemeClr val="tx1"/>
                </a:solidFill>
              </a:rPr>
              <a:t>tribu no había pedido nada, ni tomó compromiso de combatir hasta el establecimiento de las demás tribus en la tierra de Canaán.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Lo </a:t>
            </a:r>
            <a:r>
              <a:rPr lang="es-ES" sz="2400" dirty="0" smtClean="0">
                <a:solidFill>
                  <a:schemeClr val="tx1"/>
                </a:solidFill>
              </a:rPr>
              <a:t>que aconteció fue, nos dice Rambán, que cuando Moisés repartía las tierras de </a:t>
            </a:r>
            <a:r>
              <a:rPr lang="es-ES" sz="2400" dirty="0" err="1" smtClean="0">
                <a:solidFill>
                  <a:schemeClr val="tx1"/>
                </a:solidFill>
              </a:rPr>
              <a:t>Sijón</a:t>
            </a:r>
            <a:r>
              <a:rPr lang="es-ES" sz="2400" dirty="0" smtClean="0">
                <a:solidFill>
                  <a:schemeClr val="tx1"/>
                </a:solidFill>
              </a:rPr>
              <a:t> y </a:t>
            </a:r>
            <a:r>
              <a:rPr lang="es-ES" sz="2400" dirty="0" err="1" smtClean="0">
                <a:solidFill>
                  <a:schemeClr val="tx1"/>
                </a:solidFill>
              </a:rPr>
              <a:t>Og</a:t>
            </a:r>
            <a:r>
              <a:rPr lang="es-ES" sz="2400" dirty="0" smtClean="0">
                <a:solidFill>
                  <a:schemeClr val="tx1"/>
                </a:solidFill>
              </a:rPr>
              <a:t> entre los </a:t>
            </a:r>
            <a:r>
              <a:rPr lang="es-ES" sz="2400" dirty="0" err="1" smtClean="0">
                <a:solidFill>
                  <a:schemeClr val="tx1"/>
                </a:solidFill>
              </a:rPr>
              <a:t>rubenitas</a:t>
            </a:r>
            <a:r>
              <a:rPr lang="es-ES" sz="2400" dirty="0" smtClean="0">
                <a:solidFill>
                  <a:schemeClr val="tx1"/>
                </a:solidFill>
              </a:rPr>
              <a:t> y </a:t>
            </a:r>
            <a:r>
              <a:rPr lang="es-ES" sz="2400" dirty="0" err="1" smtClean="0">
                <a:solidFill>
                  <a:schemeClr val="tx1"/>
                </a:solidFill>
              </a:rPr>
              <a:t>gaditas</a:t>
            </a:r>
            <a:r>
              <a:rPr lang="es-ES" sz="2400" dirty="0" smtClean="0">
                <a:solidFill>
                  <a:schemeClr val="tx1"/>
                </a:solidFill>
              </a:rPr>
              <a:t> en proporción a la población de cada una de estas tribus, vio que aún sobraba gran parte de las tierras disponibles, y propuso darlas a la mitad de la tribu de </a:t>
            </a:r>
            <a:r>
              <a:rPr lang="es-ES" sz="2400" dirty="0" err="1" smtClean="0">
                <a:solidFill>
                  <a:schemeClr val="tx1"/>
                </a:solidFill>
              </a:rPr>
              <a:t>Manasé</a:t>
            </a:r>
            <a:r>
              <a:rPr lang="es-ES" sz="2400" dirty="0" smtClean="0">
                <a:solidFill>
                  <a:schemeClr val="tx1"/>
                </a:solidFill>
              </a:rPr>
              <a:t>, la cual poseía también mucho ganado</a:t>
            </a:r>
            <a:r>
              <a:rPr lang="es-ES" sz="2400" dirty="0" smtClean="0">
                <a:solidFill>
                  <a:schemeClr val="tx1"/>
                </a:solidFill>
              </a:rPr>
              <a:t>.</a:t>
            </a:r>
          </a:p>
          <a:p>
            <a:endParaRPr lang="es-ES" sz="2400" dirty="0" smtClean="0">
              <a:solidFill>
                <a:schemeClr val="tx1"/>
              </a:solidFill>
            </a:endParaRPr>
          </a:p>
          <a:p>
            <a:r>
              <a:rPr lang="es-ES" sz="2400" dirty="0" smtClean="0">
                <a:solidFill>
                  <a:schemeClr val="tx1"/>
                </a:solidFill>
              </a:rPr>
              <a:t> </a:t>
            </a:r>
            <a:r>
              <a:rPr lang="es-ES" sz="2400" dirty="0" smtClean="0">
                <a:solidFill>
                  <a:schemeClr val="tx1"/>
                </a:solidFill>
              </a:rPr>
              <a:t>Fue así cómo ésta aceptó dichas tierras y asumió los mismos compromisos que los </a:t>
            </a:r>
            <a:r>
              <a:rPr lang="es-ES" sz="2400" dirty="0" err="1" smtClean="0">
                <a:solidFill>
                  <a:schemeClr val="tx1"/>
                </a:solidFill>
              </a:rPr>
              <a:t>rubenitas</a:t>
            </a:r>
            <a:r>
              <a:rPr lang="es-ES" sz="2400" dirty="0" smtClean="0">
                <a:solidFill>
                  <a:schemeClr val="tx1"/>
                </a:solidFill>
              </a:rPr>
              <a:t> y </a:t>
            </a:r>
            <a:r>
              <a:rPr lang="es-ES" sz="2400" dirty="0" err="1" smtClean="0">
                <a:solidFill>
                  <a:schemeClr val="tx1"/>
                </a:solidFill>
              </a:rPr>
              <a:t>gaditas</a:t>
            </a:r>
            <a:r>
              <a:rPr lang="es-ES" sz="2400" dirty="0" smtClean="0">
                <a:solidFill>
                  <a:schemeClr val="tx1"/>
                </a:solidFill>
              </a:rPr>
              <a:t>.</a:t>
            </a:r>
          </a:p>
          <a:p>
            <a:endParaRPr lang="en-US" sz="2400"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i="1" dirty="0" smtClean="0">
                <a:solidFill>
                  <a:srgbClr val="FFC000"/>
                </a:solidFill>
                <a:effectLst>
                  <a:outerShdw blurRad="38100" dist="38100" dir="2700000" algn="tl">
                    <a:srgbClr val="000000">
                      <a:alpha val="43137"/>
                    </a:srgbClr>
                  </a:outerShdw>
                </a:effectLst>
                <a:hlinkClick r:id="rId4"/>
              </a:rPr>
              <a:t>33:1</a:t>
            </a:r>
            <a:r>
              <a:rPr lang="en-US" sz="2400" i="1" dirty="0" smtClean="0">
                <a:solidFill>
                  <a:srgbClr val="FFC000"/>
                </a:solidFill>
                <a:effectLst>
                  <a:outerShdw blurRad="38100" dist="38100" dir="2700000" algn="tl">
                    <a:srgbClr val="000000">
                      <a:alpha val="43137"/>
                    </a:srgbClr>
                  </a:outerShdw>
                </a:effectLst>
              </a:rPr>
              <a:t> </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Estas</a:t>
            </a:r>
            <a:r>
              <a:rPr lang="en-US" sz="2400" i="1" dirty="0" smtClean="0">
                <a:solidFill>
                  <a:srgbClr val="FFC000"/>
                </a:solidFill>
                <a:effectLst>
                  <a:outerShdw blurRad="38100" dist="38100" dir="2700000" algn="tl">
                    <a:srgbClr val="000000">
                      <a:alpha val="43137"/>
                    </a:srgbClr>
                  </a:outerShdw>
                </a:effectLst>
              </a:rPr>
              <a:t> </a:t>
            </a:r>
            <a:r>
              <a:rPr lang="en-US" sz="2400" i="1" dirty="0" smtClean="0">
                <a:solidFill>
                  <a:srgbClr val="FFC000"/>
                </a:solidFill>
                <a:effectLst>
                  <a:outerShdw blurRad="38100" dist="38100" dir="2700000" algn="tl">
                    <a:srgbClr val="000000">
                      <a:alpha val="43137"/>
                    </a:srgbClr>
                  </a:outerShdw>
                </a:effectLst>
              </a:rPr>
              <a:t>son </a:t>
            </a:r>
            <a:r>
              <a:rPr lang="en-US" sz="2400" i="1" dirty="0" err="1" smtClean="0">
                <a:solidFill>
                  <a:srgbClr val="FFC000"/>
                </a:solidFill>
                <a:effectLst>
                  <a:outerShdw blurRad="38100" dist="38100" dir="2700000" algn="tl">
                    <a:srgbClr val="000000">
                      <a:alpha val="43137"/>
                    </a:srgbClr>
                  </a:outerShdw>
                </a:effectLst>
                <a:hlinkClick r:id="rId5"/>
              </a:rPr>
              <a:t>las</a:t>
            </a:r>
            <a:r>
              <a:rPr lang="en-US" sz="2400" i="1" dirty="0" smtClean="0">
                <a:solidFill>
                  <a:srgbClr val="FFC000"/>
                </a:solidFill>
                <a:effectLst>
                  <a:outerShdw blurRad="38100" dist="38100" dir="2700000" algn="tl">
                    <a:srgbClr val="000000">
                      <a:alpha val="43137"/>
                    </a:srgbClr>
                  </a:outerShdw>
                </a:effectLst>
                <a:hlinkClick r:id="rId5"/>
              </a:rPr>
              <a:t> </a:t>
            </a:r>
            <a:r>
              <a:rPr lang="en-US" sz="2400" i="1" dirty="0" err="1" smtClean="0">
                <a:solidFill>
                  <a:srgbClr val="FFC000"/>
                </a:solidFill>
                <a:effectLst>
                  <a:outerShdw blurRad="38100" dist="38100" dir="2700000" algn="tl">
                    <a:srgbClr val="000000">
                      <a:alpha val="43137"/>
                    </a:srgbClr>
                  </a:outerShdw>
                </a:effectLst>
                <a:hlinkClick r:id="rId5"/>
              </a:rPr>
              <a:t>jornadas</a:t>
            </a:r>
            <a:r>
              <a:rPr lang="en-US" sz="2400" i="1" dirty="0" smtClean="0">
                <a:solidFill>
                  <a:srgbClr val="FFC000"/>
                </a:solidFill>
                <a:effectLst>
                  <a:outerShdw blurRad="38100" dist="38100" dir="2700000" algn="tl">
                    <a:srgbClr val="000000">
                      <a:alpha val="43137"/>
                    </a:srgbClr>
                  </a:outerShdw>
                </a:effectLst>
                <a:hlinkClick r:id="rId5"/>
              </a:rPr>
              <a:t>  </a:t>
            </a:r>
            <a:r>
              <a:rPr lang="en-US" sz="2400" i="1" dirty="0" smtClean="0">
                <a:solidFill>
                  <a:srgbClr val="FFC000"/>
                </a:solidFill>
                <a:effectLst>
                  <a:outerShdw blurRad="38100" dist="38100" dir="2700000" algn="tl">
                    <a:srgbClr val="000000">
                      <a:alpha val="43137"/>
                    </a:srgbClr>
                  </a:outerShdw>
                </a:effectLst>
              </a:rPr>
              <a:t>de los </a:t>
            </a:r>
            <a:r>
              <a:rPr lang="en-US" sz="2400" i="1" dirty="0" err="1" smtClean="0">
                <a:solidFill>
                  <a:srgbClr val="FFC000"/>
                </a:solidFill>
                <a:effectLst>
                  <a:outerShdw blurRad="38100" dist="38100" dir="2700000" algn="tl">
                    <a:srgbClr val="000000">
                      <a:alpha val="43137"/>
                    </a:srgbClr>
                  </a:outerShdw>
                </a:effectLst>
              </a:rPr>
              <a:t>hijos</a:t>
            </a:r>
            <a:r>
              <a:rPr lang="en-US" sz="2400" i="1" dirty="0" smtClean="0">
                <a:solidFill>
                  <a:srgbClr val="FFC000"/>
                </a:solidFill>
                <a:effectLst>
                  <a:outerShdw blurRad="38100" dist="38100" dir="2700000" algn="tl">
                    <a:srgbClr val="000000">
                      <a:alpha val="43137"/>
                    </a:srgbClr>
                  </a:outerShdw>
                </a:effectLst>
              </a:rPr>
              <a:t> de Israel, </a:t>
            </a:r>
            <a:r>
              <a:rPr lang="en-US" sz="2400" i="1" dirty="0" err="1" smtClean="0">
                <a:solidFill>
                  <a:srgbClr val="FFC000"/>
                </a:solidFill>
                <a:effectLst>
                  <a:outerShdw blurRad="38100" dist="38100" dir="2700000" algn="tl">
                    <a:srgbClr val="000000">
                      <a:alpha val="43137"/>
                    </a:srgbClr>
                  </a:outerShdw>
                </a:effectLst>
              </a:rPr>
              <a:t>que</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salieron</a:t>
            </a:r>
            <a:r>
              <a:rPr lang="en-US" sz="2400" i="1" dirty="0" smtClean="0">
                <a:solidFill>
                  <a:srgbClr val="FFC000"/>
                </a:solidFill>
                <a:effectLst>
                  <a:outerShdw blurRad="38100" dist="38100" dir="2700000" algn="tl">
                    <a:srgbClr val="000000">
                      <a:alpha val="43137"/>
                    </a:srgbClr>
                  </a:outerShdw>
                </a:effectLst>
              </a:rPr>
              <a:t> de </a:t>
            </a:r>
            <a:r>
              <a:rPr lang="en-US" sz="2400" i="1" dirty="0" err="1" smtClean="0">
                <a:solidFill>
                  <a:srgbClr val="FFC000"/>
                </a:solidFill>
                <a:effectLst>
                  <a:outerShdw blurRad="38100" dist="38100" dir="2700000" algn="tl">
                    <a:srgbClr val="000000">
                      <a:alpha val="43137"/>
                    </a:srgbClr>
                  </a:outerShdw>
                </a:effectLst>
              </a:rPr>
              <a:t>Egipto</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por</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sus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huestes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por</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medio</a:t>
            </a:r>
            <a:r>
              <a:rPr lang="en-US" sz="2400" i="1" dirty="0" smtClean="0">
                <a:solidFill>
                  <a:srgbClr val="FFC000"/>
                </a:solidFill>
                <a:effectLst>
                  <a:outerShdw blurRad="38100" dist="38100" dir="2700000" algn="tl">
                    <a:srgbClr val="000000">
                      <a:alpha val="43137"/>
                    </a:srgbClr>
                  </a:outerShdw>
                </a:effectLst>
              </a:rPr>
              <a:t> de </a:t>
            </a:r>
            <a:r>
              <a:rPr lang="en-US" sz="2400" i="1" dirty="0" err="1" smtClean="0">
                <a:solidFill>
                  <a:srgbClr val="FFC000"/>
                </a:solidFill>
                <a:effectLst>
                  <a:outerShdw blurRad="38100" dist="38100" dir="2700000" algn="tl">
                    <a:srgbClr val="000000">
                      <a:alpha val="43137"/>
                    </a:srgbClr>
                  </a:outerShdw>
                </a:effectLst>
              </a:rPr>
              <a:t>Moisés</a:t>
            </a:r>
            <a:r>
              <a:rPr lang="en-US" sz="2400" i="1" dirty="0" smtClean="0">
                <a:solidFill>
                  <a:srgbClr val="FFC000"/>
                </a:solidFill>
                <a:effectLst>
                  <a:outerShdw blurRad="38100" dist="38100" dir="2700000" algn="tl">
                    <a:srgbClr val="000000">
                      <a:alpha val="43137"/>
                    </a:srgbClr>
                  </a:outerShdw>
                </a:effectLst>
              </a:rPr>
              <a:t> y </a:t>
            </a:r>
            <a:r>
              <a:rPr lang="en-US" sz="2400" i="1" dirty="0" err="1" smtClean="0">
                <a:solidFill>
                  <a:srgbClr val="FFC000"/>
                </a:solidFill>
                <a:effectLst>
                  <a:outerShdw blurRad="38100" dist="38100" dir="2700000" algn="tl">
                    <a:srgbClr val="000000">
                      <a:alpha val="43137"/>
                    </a:srgbClr>
                  </a:outerShdw>
                </a:effectLst>
              </a:rPr>
              <a:t>Aarón</a:t>
            </a:r>
            <a:r>
              <a:rPr lang="en-US" sz="2400" i="1" dirty="0" smtClean="0">
                <a:solidFill>
                  <a:srgbClr val="FFC000"/>
                </a:solidFill>
                <a:effectLst>
                  <a:outerShdw blurRad="38100" dist="38100" dir="2700000" algn="tl">
                    <a:srgbClr val="000000">
                      <a:alpha val="43137"/>
                    </a:srgbClr>
                  </a:outerShdw>
                </a:effectLst>
              </a:rPr>
              <a:t>.</a:t>
            </a:r>
          </a:p>
          <a:p>
            <a:r>
              <a:rPr lang="en-US" sz="2400" i="1" dirty="0" smtClean="0">
                <a:solidFill>
                  <a:schemeClr val="tx1"/>
                </a:solidFill>
              </a:rPr>
              <a:t/>
            </a:r>
            <a:br>
              <a:rPr lang="en-US" sz="2400" i="1" dirty="0" smtClean="0">
                <a:solidFill>
                  <a:schemeClr val="tx1"/>
                </a:solidFill>
              </a:rPr>
            </a:br>
            <a:r>
              <a:rPr lang="en-US" sz="2400" i="1" dirty="0" err="1" smtClean="0">
                <a:solidFill>
                  <a:schemeClr val="tx1"/>
                </a:solidFill>
              </a:rPr>
              <a:t>Eleh</a:t>
            </a:r>
            <a:r>
              <a:rPr lang="en-US" sz="2400" i="1" dirty="0" smtClean="0">
                <a:solidFill>
                  <a:schemeClr val="tx1"/>
                </a:solidFill>
              </a:rPr>
              <a:t> </a:t>
            </a:r>
            <a:r>
              <a:rPr lang="en-US" sz="2400" i="1" dirty="0" err="1" smtClean="0">
                <a:solidFill>
                  <a:schemeClr val="tx1"/>
                </a:solidFill>
              </a:rPr>
              <a:t>mas'ey</a:t>
            </a:r>
            <a:r>
              <a:rPr lang="en-US" sz="2400" i="1" dirty="0" smtClean="0">
                <a:solidFill>
                  <a:schemeClr val="tx1"/>
                </a:solidFill>
              </a:rPr>
              <a:t> </a:t>
            </a:r>
            <a:r>
              <a:rPr lang="en-US" sz="2400" i="1" dirty="0" err="1" smtClean="0">
                <a:solidFill>
                  <a:schemeClr val="tx1"/>
                </a:solidFill>
              </a:rPr>
              <a:t>veney-Yisra'el</a:t>
            </a:r>
            <a:r>
              <a:rPr lang="en-US" sz="2400" i="1" dirty="0" smtClean="0">
                <a:solidFill>
                  <a:schemeClr val="tx1"/>
                </a:solidFill>
              </a:rPr>
              <a:t> </a:t>
            </a:r>
            <a:r>
              <a:rPr lang="en-US" sz="2400" i="1" dirty="0" err="1" smtClean="0">
                <a:solidFill>
                  <a:schemeClr val="tx1"/>
                </a:solidFill>
              </a:rPr>
              <a:t>asher</a:t>
            </a:r>
            <a:r>
              <a:rPr lang="en-US" sz="2400" i="1" dirty="0" smtClean="0">
                <a:solidFill>
                  <a:schemeClr val="tx1"/>
                </a:solidFill>
              </a:rPr>
              <a:t> </a:t>
            </a:r>
            <a:r>
              <a:rPr lang="en-US" sz="2400" i="1" dirty="0" err="1" smtClean="0">
                <a:solidFill>
                  <a:schemeClr val="tx1"/>
                </a:solidFill>
              </a:rPr>
              <a:t>yats'u</a:t>
            </a:r>
            <a:r>
              <a:rPr lang="en-US" sz="2400" i="1" dirty="0" smtClean="0">
                <a:solidFill>
                  <a:schemeClr val="tx1"/>
                </a:solidFill>
              </a:rPr>
              <a:t> </a:t>
            </a:r>
            <a:r>
              <a:rPr lang="en-US" sz="2400" i="1" dirty="0" err="1" smtClean="0">
                <a:solidFill>
                  <a:schemeClr val="tx1"/>
                </a:solidFill>
              </a:rPr>
              <a:t>me'erets</a:t>
            </a:r>
            <a:r>
              <a:rPr lang="en-US" sz="2400" i="1" dirty="0" smtClean="0">
                <a:solidFill>
                  <a:schemeClr val="tx1"/>
                </a:solidFill>
              </a:rPr>
              <a:t> </a:t>
            </a:r>
            <a:r>
              <a:rPr lang="en-US" sz="2400" i="1" dirty="0" err="1" smtClean="0">
                <a:solidFill>
                  <a:schemeClr val="tx1"/>
                </a:solidFill>
              </a:rPr>
              <a:t>Mitsrayim</a:t>
            </a:r>
            <a:r>
              <a:rPr lang="en-US" sz="2400" i="1" dirty="0" smtClean="0">
                <a:solidFill>
                  <a:schemeClr val="tx1"/>
                </a:solidFill>
              </a:rPr>
              <a:t> </a:t>
            </a:r>
            <a:r>
              <a:rPr lang="en-US" sz="2400" i="1" dirty="0" err="1" smtClean="0">
                <a:solidFill>
                  <a:schemeClr val="tx1"/>
                </a:solidFill>
              </a:rPr>
              <a:t>letsiv'otam</a:t>
            </a:r>
            <a:r>
              <a:rPr lang="en-US" sz="2400" i="1" dirty="0" smtClean="0">
                <a:solidFill>
                  <a:schemeClr val="tx1"/>
                </a:solidFill>
              </a:rPr>
              <a:t> </a:t>
            </a:r>
            <a:r>
              <a:rPr lang="en-US" sz="2400" i="1" dirty="0" err="1" smtClean="0">
                <a:solidFill>
                  <a:schemeClr val="tx1"/>
                </a:solidFill>
              </a:rPr>
              <a:t>beyad</a:t>
            </a:r>
            <a:r>
              <a:rPr lang="en-US" sz="2400" i="1" dirty="0" smtClean="0">
                <a:solidFill>
                  <a:schemeClr val="tx1"/>
                </a:solidFill>
              </a:rPr>
              <a:t>-Moshe </a:t>
            </a:r>
            <a:r>
              <a:rPr lang="en-US" sz="2400" i="1" dirty="0" err="1" smtClean="0">
                <a:solidFill>
                  <a:schemeClr val="tx1"/>
                </a:solidFill>
              </a:rPr>
              <a:t>ve'Aharon</a:t>
            </a:r>
            <a:r>
              <a:rPr lang="en-US" sz="2400" i="1" dirty="0" smtClean="0">
                <a:solidFill>
                  <a:schemeClr val="tx1"/>
                </a:solidFill>
              </a:rPr>
              <a:t>.</a:t>
            </a:r>
          </a:p>
          <a:p>
            <a:endParaRPr lang="es-CO" sz="2400" i="1" dirty="0" smtClean="0">
              <a:solidFill>
                <a:schemeClr val="tx1"/>
              </a:solidFill>
            </a:endParaRPr>
          </a:p>
          <a:p>
            <a:r>
              <a:rPr lang="es-ES" sz="2400" dirty="0" smtClean="0">
                <a:solidFill>
                  <a:schemeClr val="tx1"/>
                </a:solidFill>
              </a:rPr>
              <a:t>Al comienzo de la </a:t>
            </a:r>
            <a:r>
              <a:rPr lang="es-ES" sz="2400" dirty="0" err="1" smtClean="0">
                <a:solidFill>
                  <a:schemeClr val="tx1"/>
                </a:solidFill>
              </a:rPr>
              <a:t>Parashat</a:t>
            </a:r>
            <a:r>
              <a:rPr lang="es-ES" sz="2400" dirty="0" smtClean="0">
                <a:solidFill>
                  <a:schemeClr val="tx1"/>
                </a:solidFill>
              </a:rPr>
              <a:t> </a:t>
            </a:r>
            <a:r>
              <a:rPr lang="es-ES" sz="2400" dirty="0" err="1" smtClean="0">
                <a:solidFill>
                  <a:schemeClr val="tx1"/>
                </a:solidFill>
              </a:rPr>
              <a:t>Masei</a:t>
            </a:r>
            <a:r>
              <a:rPr lang="es-ES" sz="2400" dirty="0" smtClean="0">
                <a:solidFill>
                  <a:schemeClr val="tx1"/>
                </a:solidFill>
              </a:rPr>
              <a:t>, la Torá enumera los cuarenta y dos lugares donde acampó el pueblo judío en su camino a </a:t>
            </a:r>
            <a:r>
              <a:rPr lang="es-ES" sz="2400" dirty="0" err="1" smtClean="0">
                <a:solidFill>
                  <a:schemeClr val="tx1"/>
                </a:solidFill>
              </a:rPr>
              <a:t>Eretz</a:t>
            </a:r>
            <a:r>
              <a:rPr lang="es-ES" sz="2400" dirty="0" smtClean="0">
                <a:solidFill>
                  <a:schemeClr val="tx1"/>
                </a:solidFill>
              </a:rPr>
              <a:t> Israel.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a:t>
            </a:r>
            <a:r>
              <a:rPr lang="es-ES" sz="2400" dirty="0" smtClean="0">
                <a:solidFill>
                  <a:schemeClr val="tx1"/>
                </a:solidFill>
              </a:rPr>
              <a:t>Cuál es el motivo de esas cuarenta y dos paradas en el desierto?</a:t>
            </a:r>
          </a:p>
          <a:p>
            <a:endParaRPr lang="es-CO" sz="2400" i="1" dirty="0" smtClean="0">
              <a:solidFill>
                <a:schemeClr val="tx1"/>
              </a:solidFill>
            </a:endParaRPr>
          </a:p>
          <a:p>
            <a:endParaRPr lang="en-US" sz="2400" i="1" dirty="0" smtClean="0">
              <a:solidFill>
                <a:schemeClr val="tx1"/>
              </a:solidFill>
            </a:endParaRPr>
          </a:p>
          <a:p>
            <a:r>
              <a:rPr lang="en-US" sz="2400" i="1" dirty="0" smtClean="0">
                <a:solidFill>
                  <a:schemeClr val="tx1"/>
                </a:solidFill>
              </a:rPr>
              <a:t/>
            </a:r>
            <a:br>
              <a:rPr lang="en-US" sz="2400" i="1" dirty="0" smtClean="0">
                <a:solidFill>
                  <a:schemeClr val="tx1"/>
                </a:solidFill>
              </a:rPr>
            </a:br>
            <a:endParaRPr lang="en-US" sz="2400" i="1" dirty="0" smtClean="0">
              <a:solidFill>
                <a:schemeClr val="tx1"/>
              </a:solidFill>
            </a:endParaRPr>
          </a:p>
          <a:p>
            <a:endParaRPr lang="es-CO" i="1" dirty="0" smtClean="0">
              <a:solidFill>
                <a:schemeClr val="tx1"/>
              </a:solidFill>
            </a:endParaRPr>
          </a:p>
          <a:p>
            <a:endParaRPr lang="en-US" i="1" dirty="0" smtClean="0">
              <a:solidFill>
                <a:schemeClr val="tx1"/>
              </a:solidFill>
            </a:endParaRPr>
          </a:p>
          <a:p>
            <a:endParaRPr lang="en-US" i="1"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solidFill>
              <a:schemeClr val="accent1"/>
            </a:solidFill>
            <a:round/>
            <a:headEnd/>
            <a:tailEnd/>
          </a:ln>
        </p:spPr>
        <p:txBody>
          <a:bodyPr lIns="90000" tIns="45000" rIns="90000" bIns="45000"/>
          <a:lstStyle/>
          <a:p>
            <a:r>
              <a:rPr lang="es-ES" sz="2400" dirty="0" smtClean="0">
                <a:solidFill>
                  <a:schemeClr val="tx1"/>
                </a:solidFill>
              </a:rPr>
              <a:t>Existe </a:t>
            </a:r>
            <a:r>
              <a:rPr lang="es-ES" sz="2400" dirty="0" smtClean="0">
                <a:solidFill>
                  <a:schemeClr val="tx1"/>
                </a:solidFill>
              </a:rPr>
              <a:t>un concepto místico, según el cual el propósito de esos campamentos era para que los Hijos de Israel liberaran y recolectaran las chispas de santidad que están atrapadas en la desolación del desierto.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Cada </a:t>
            </a:r>
            <a:r>
              <a:rPr lang="es-ES" sz="2400" dirty="0" smtClean="0">
                <a:solidFill>
                  <a:schemeClr val="tx1"/>
                </a:solidFill>
              </a:rPr>
              <a:t>una de esas paradas corresponde a una letra del Nombre de Hashem, y al reunir las chispas de cada sitio, se revela un poquito más el Nombre de Hashem, y Su reconocimiento en el mundo.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Tres </a:t>
            </a:r>
            <a:r>
              <a:rPr lang="es-ES" sz="2400" dirty="0" smtClean="0">
                <a:solidFill>
                  <a:schemeClr val="tx1"/>
                </a:solidFill>
              </a:rPr>
              <a:t>mil años más tarde, el pueblo judío sigue de viaje. Cien años acá, doscientos allá.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solidFill>
              <a:schemeClr val="accent1"/>
            </a:solidFill>
            <a:round/>
            <a:headEnd/>
            <a:tailEnd/>
          </a:ln>
        </p:spPr>
        <p:txBody>
          <a:bodyPr lIns="90000" tIns="45000" rIns="90000" bIns="45000"/>
          <a:lstStyle/>
          <a:p>
            <a:r>
              <a:rPr lang="es-ES" sz="2400" dirty="0" smtClean="0">
                <a:solidFill>
                  <a:schemeClr val="tx1"/>
                </a:solidFill>
              </a:rPr>
              <a:t>Por </a:t>
            </a:r>
            <a:r>
              <a:rPr lang="es-ES" sz="2400" dirty="0" smtClean="0">
                <a:solidFill>
                  <a:schemeClr val="tx1"/>
                </a:solidFill>
              </a:rPr>
              <a:t>sus viajes por España, Inglaterra, China y América, el pueblo judío "extrae" y redime las chispas de santidad que están atrapadas por todo el mundo.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Cuando </a:t>
            </a:r>
            <a:r>
              <a:rPr lang="es-ES" sz="2400" dirty="0" smtClean="0">
                <a:solidFill>
                  <a:schemeClr val="tx1"/>
                </a:solidFill>
              </a:rPr>
              <a:t>acabe este proceso, el </a:t>
            </a:r>
            <a:r>
              <a:rPr lang="es-ES" sz="2400" dirty="0" err="1" smtClean="0">
                <a:solidFill>
                  <a:schemeClr val="tx1"/>
                </a:solidFill>
              </a:rPr>
              <a:t>Mashíaj</a:t>
            </a:r>
            <a:r>
              <a:rPr lang="es-ES" sz="2400" dirty="0" smtClean="0">
                <a:solidFill>
                  <a:schemeClr val="tx1"/>
                </a:solidFill>
              </a:rPr>
              <a:t>, el Ungido, reunirá a todo el pueblo judío, conduciéndolos a la Tierra de Israel, y entonces volverán a oírse todas las canciones de santidad</a:t>
            </a:r>
            <a:r>
              <a:rPr lang="es-ES" sz="2400" dirty="0" smtClean="0">
                <a:solidFill>
                  <a:schemeClr val="tx1"/>
                </a:solidFill>
              </a:rPr>
              <a:t>.</a:t>
            </a:r>
          </a:p>
          <a:p>
            <a:endParaRPr lang="es-ES" sz="2400" dirty="0" smtClean="0">
              <a:solidFill>
                <a:schemeClr val="tx1"/>
              </a:solidFill>
            </a:endParaRPr>
          </a:p>
          <a:p>
            <a:r>
              <a:rPr lang="es-ES" sz="2400" dirty="0" smtClean="0">
                <a:solidFill>
                  <a:schemeClr val="tx1"/>
                </a:solidFill>
              </a:rPr>
              <a:t>Entonces, Hashem será revelado como el </a:t>
            </a:r>
            <a:r>
              <a:rPr lang="es-ES" sz="2400" dirty="0" smtClean="0">
                <a:solidFill>
                  <a:schemeClr val="tx1"/>
                </a:solidFill>
              </a:rPr>
              <a:t>Único </a:t>
            </a:r>
            <a:r>
              <a:rPr lang="es-ES" sz="2400" dirty="0" smtClean="0">
                <a:solidFill>
                  <a:schemeClr val="tx1"/>
                </a:solidFill>
              </a:rPr>
              <a:t>D-os Verdadero. Y Su Nombre estará completo. "Ese día, Hashem será Uno y Su Nombre, Uno".</a:t>
            </a:r>
            <a:endParaRPr lang="es-ES" sz="2400"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solidFill>
              <a:schemeClr val="accent1"/>
            </a:solidFill>
            <a:round/>
            <a:headEnd/>
            <a:tailEnd/>
          </a:ln>
        </p:spPr>
        <p:txBody>
          <a:bodyPr lIns="90000" tIns="45000" rIns="90000" bIns="45000"/>
          <a:lstStyle/>
          <a:p>
            <a:r>
              <a:rPr lang="en-US" sz="2400" b="1" i="1" dirty="0" smtClean="0">
                <a:solidFill>
                  <a:srgbClr val="FFC000"/>
                </a:solidFill>
                <a:effectLst>
                  <a:outerShdw blurRad="38100" dist="38100" dir="2700000" algn="tl">
                    <a:srgbClr val="000000">
                      <a:alpha val="43137"/>
                    </a:srgbClr>
                  </a:outerShdw>
                </a:effectLst>
                <a:hlinkClick r:id="rId4"/>
              </a:rPr>
              <a:t>33:3</a:t>
            </a:r>
            <a:r>
              <a:rPr lang="en-US" sz="2400" b="1" i="1" dirty="0" smtClean="0">
                <a:solidFill>
                  <a:srgbClr val="FFC000"/>
                </a:solidFill>
                <a:effectLst>
                  <a:outerShdw blurRad="38100" dist="38100" dir="2700000" algn="tl">
                    <a:srgbClr val="000000">
                      <a:alpha val="43137"/>
                    </a:srgbClr>
                  </a:outerShdw>
                </a:effectLst>
              </a:rPr>
              <a:t>   </a:t>
            </a:r>
            <a:r>
              <a:rPr lang="en-US" sz="2400" i="1" dirty="0" smtClean="0">
                <a:solidFill>
                  <a:srgbClr val="FFC000"/>
                </a:solidFill>
                <a:effectLst>
                  <a:outerShdw blurRad="38100" dist="38100" dir="2700000" algn="tl">
                    <a:srgbClr val="000000">
                      <a:alpha val="43137"/>
                    </a:srgbClr>
                  </a:outerShdw>
                </a:effectLst>
              </a:rPr>
              <a:t>Y </a:t>
            </a:r>
            <a:r>
              <a:rPr lang="en-US" sz="2400" i="1" dirty="0" err="1" smtClean="0">
                <a:solidFill>
                  <a:srgbClr val="FFC000"/>
                </a:solidFill>
                <a:effectLst>
                  <a:outerShdw blurRad="38100" dist="38100" dir="2700000" algn="tl">
                    <a:srgbClr val="000000">
                      <a:alpha val="43137"/>
                    </a:srgbClr>
                  </a:outerShdw>
                </a:effectLst>
              </a:rPr>
              <a:t>partieron</a:t>
            </a:r>
            <a:r>
              <a:rPr lang="en-US" sz="2400" i="1" dirty="0" smtClean="0">
                <a:solidFill>
                  <a:srgbClr val="FFC000"/>
                </a:solidFill>
                <a:effectLst>
                  <a:outerShdw blurRad="38100" dist="38100" dir="2700000" algn="tl">
                    <a:srgbClr val="000000">
                      <a:alpha val="43137"/>
                    </a:srgbClr>
                  </a:outerShdw>
                </a:effectLst>
              </a:rPr>
              <a:t> de </a:t>
            </a:r>
            <a:r>
              <a:rPr lang="en-US" sz="2400" i="1" dirty="0" err="1" smtClean="0">
                <a:solidFill>
                  <a:srgbClr val="FFC000"/>
                </a:solidFill>
                <a:effectLst>
                  <a:outerShdw blurRad="38100" dist="38100" dir="2700000" algn="tl">
                    <a:srgbClr val="000000">
                      <a:alpha val="43137"/>
                    </a:srgbClr>
                  </a:outerShdw>
                </a:effectLst>
              </a:rPr>
              <a:t>Ramesés</a:t>
            </a:r>
            <a:r>
              <a:rPr lang="en-US" sz="2400" i="1" dirty="0" smtClean="0">
                <a:solidFill>
                  <a:srgbClr val="FFC000"/>
                </a:solidFill>
                <a:effectLst>
                  <a:outerShdw blurRad="38100" dist="38100" dir="2700000" algn="tl">
                    <a:srgbClr val="000000">
                      <a:alpha val="43137"/>
                    </a:srgbClr>
                  </a:outerShdw>
                </a:effectLst>
              </a:rPr>
              <a:t> a los quince </a:t>
            </a:r>
            <a:r>
              <a:rPr lang="en-US" sz="2400" i="1" dirty="0" err="1" smtClean="0">
                <a:solidFill>
                  <a:srgbClr val="FFC000"/>
                </a:solidFill>
                <a:effectLst>
                  <a:outerShdw blurRad="38100" dist="38100" dir="2700000" algn="tl">
                    <a:srgbClr val="000000">
                      <a:alpha val="43137"/>
                    </a:srgbClr>
                  </a:outerShdw>
                </a:effectLst>
              </a:rPr>
              <a:t>días</a:t>
            </a:r>
            <a:r>
              <a:rPr lang="en-US" sz="2400" i="1" dirty="0" smtClean="0">
                <a:solidFill>
                  <a:srgbClr val="FFC000"/>
                </a:solidFill>
                <a:effectLst>
                  <a:outerShdw blurRad="38100" dist="38100" dir="2700000" algn="tl">
                    <a:srgbClr val="000000">
                      <a:alpha val="43137"/>
                    </a:srgbClr>
                  </a:outerShdw>
                </a:effectLst>
              </a:rPr>
              <a:t> del primer </a:t>
            </a:r>
            <a:r>
              <a:rPr lang="en-US" sz="2400" i="1" dirty="0" err="1" smtClean="0">
                <a:solidFill>
                  <a:srgbClr val="FFC000"/>
                </a:solidFill>
                <a:effectLst>
                  <a:outerShdw blurRad="38100" dist="38100" dir="2700000" algn="tl">
                    <a:srgbClr val="000000">
                      <a:alpha val="43137"/>
                    </a:srgbClr>
                  </a:outerShdw>
                </a:effectLst>
              </a:rPr>
              <a:t>mes</a:t>
            </a:r>
            <a:r>
              <a:rPr lang="en-US" sz="2400" i="1" dirty="0" smtClean="0">
                <a:solidFill>
                  <a:srgbClr val="FFC000"/>
                </a:solidFill>
                <a:effectLst>
                  <a:outerShdw blurRad="38100" dist="38100" dir="2700000" algn="tl">
                    <a:srgbClr val="000000">
                      <a:alpha val="43137"/>
                    </a:srgbClr>
                  </a:outerShdw>
                </a:effectLst>
              </a:rPr>
              <a:t>;</a:t>
            </a:r>
            <a:r>
              <a:rPr lang="en-US" sz="2400" i="1" dirty="0" smtClean="0">
                <a:solidFill>
                  <a:srgbClr val="FFC000"/>
                </a:solidFill>
                <a:effectLst>
                  <a:outerShdw blurRad="38100" dist="38100" dir="2700000" algn="tl">
                    <a:srgbClr val="000000">
                      <a:alpha val="43137"/>
                    </a:srgbClr>
                  </a:outerShdw>
                </a:effectLst>
                <a:hlinkClick r:id="rId5"/>
              </a:rPr>
              <a:t> al </a:t>
            </a:r>
            <a:r>
              <a:rPr lang="en-US" sz="2400" i="1" dirty="0" err="1" smtClean="0">
                <a:solidFill>
                  <a:srgbClr val="FFC000"/>
                </a:solidFill>
                <a:effectLst>
                  <a:outerShdw blurRad="38100" dist="38100" dir="2700000" algn="tl">
                    <a:srgbClr val="000000">
                      <a:alpha val="43137"/>
                    </a:srgbClr>
                  </a:outerShdw>
                </a:effectLst>
                <a:hlinkClick r:id="rId5"/>
              </a:rPr>
              <a:t>otro</a:t>
            </a:r>
            <a:r>
              <a:rPr lang="en-US" sz="2400" i="1" dirty="0" smtClean="0">
                <a:solidFill>
                  <a:srgbClr val="FFC000"/>
                </a:solidFill>
                <a:effectLst>
                  <a:outerShdw blurRad="38100" dist="38100" dir="2700000" algn="tl">
                    <a:srgbClr val="000000">
                      <a:alpha val="43137"/>
                    </a:srgbClr>
                  </a:outerShdw>
                </a:effectLst>
                <a:hlinkClick r:id="rId5"/>
              </a:rPr>
              <a:t> </a:t>
            </a:r>
            <a:r>
              <a:rPr lang="en-US" sz="2400" i="1" dirty="0" err="1" smtClean="0">
                <a:solidFill>
                  <a:srgbClr val="FFC000"/>
                </a:solidFill>
                <a:effectLst>
                  <a:outerShdw blurRad="38100" dist="38100" dir="2700000" algn="tl">
                    <a:srgbClr val="000000">
                      <a:alpha val="43137"/>
                    </a:srgbClr>
                  </a:outerShdw>
                </a:effectLst>
                <a:hlinkClick r:id="rId5"/>
              </a:rPr>
              <a:t>día</a:t>
            </a:r>
            <a:r>
              <a:rPr lang="en-US" sz="2400" i="1" dirty="0" smtClean="0">
                <a:solidFill>
                  <a:srgbClr val="FFC000"/>
                </a:solidFill>
                <a:effectLst>
                  <a:outerShdw blurRad="38100" dist="38100" dir="2700000" algn="tl">
                    <a:srgbClr val="000000">
                      <a:alpha val="43137"/>
                    </a:srgbClr>
                  </a:outerShdw>
                </a:effectLst>
                <a:hlinkClick r:id="rId5"/>
              </a:rPr>
              <a:t> de </a:t>
            </a:r>
            <a:r>
              <a:rPr lang="en-US" sz="2400" i="1" dirty="0" err="1" smtClean="0">
                <a:solidFill>
                  <a:srgbClr val="FFC000"/>
                </a:solidFill>
                <a:effectLst>
                  <a:outerShdw blurRad="38100" dist="38100" dir="2700000" algn="tl">
                    <a:srgbClr val="000000">
                      <a:alpha val="43137"/>
                    </a:srgbClr>
                  </a:outerShdw>
                </a:effectLst>
                <a:hlinkClick r:id="rId5"/>
              </a:rPr>
              <a:t>Pesaj</a:t>
            </a:r>
            <a:r>
              <a:rPr lang="en-US" sz="2400" i="1" dirty="0" smtClean="0">
                <a:solidFill>
                  <a:srgbClr val="FFC000"/>
                </a:solidFill>
                <a:effectLst>
                  <a:outerShdw blurRad="38100" dist="38100" dir="2700000" algn="tl">
                    <a:srgbClr val="000000">
                      <a:alpha val="43137"/>
                    </a:srgbClr>
                  </a:outerShdw>
                </a:effectLst>
                <a:hlinkClick r:id="rId5"/>
              </a:rPr>
              <a:t> </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salieron</a:t>
            </a:r>
            <a:r>
              <a:rPr lang="en-US" sz="2400" i="1" dirty="0" smtClean="0">
                <a:solidFill>
                  <a:srgbClr val="FFC000"/>
                </a:solidFill>
                <a:effectLst>
                  <a:outerShdw blurRad="38100" dist="38100" dir="2700000" algn="tl">
                    <a:srgbClr val="000000">
                      <a:alpha val="43137"/>
                    </a:srgbClr>
                  </a:outerShdw>
                </a:effectLst>
              </a:rPr>
              <a:t> los </a:t>
            </a:r>
            <a:r>
              <a:rPr lang="en-US" sz="2400" i="1" dirty="0" err="1" smtClean="0">
                <a:solidFill>
                  <a:srgbClr val="FFC000"/>
                </a:solidFill>
                <a:effectLst>
                  <a:outerShdw blurRad="38100" dist="38100" dir="2700000" algn="tl">
                    <a:srgbClr val="000000">
                      <a:alpha val="43137"/>
                    </a:srgbClr>
                  </a:outerShdw>
                </a:effectLst>
              </a:rPr>
              <a:t>hijos</a:t>
            </a:r>
            <a:r>
              <a:rPr lang="en-US" sz="2400" i="1" dirty="0" smtClean="0">
                <a:solidFill>
                  <a:srgbClr val="FFC000"/>
                </a:solidFill>
                <a:effectLst>
                  <a:outerShdw blurRad="38100" dist="38100" dir="2700000" algn="tl">
                    <a:srgbClr val="000000">
                      <a:alpha val="43137"/>
                    </a:srgbClr>
                  </a:outerShdw>
                </a:effectLst>
              </a:rPr>
              <a:t> de Israel con el </a:t>
            </a:r>
            <a:r>
              <a:rPr lang="en-US" sz="2400" i="1" dirty="0" err="1" smtClean="0">
                <a:solidFill>
                  <a:srgbClr val="FFC000"/>
                </a:solidFill>
                <a:effectLst>
                  <a:outerShdw blurRad="38100" dist="38100" dir="2700000" algn="tl">
                    <a:srgbClr val="000000">
                      <a:alpha val="43137"/>
                    </a:srgbClr>
                  </a:outerShdw>
                </a:effectLst>
              </a:rPr>
              <a:t>puño</a:t>
            </a:r>
            <a:r>
              <a:rPr lang="en-US" sz="2400" i="1" dirty="0" smtClean="0">
                <a:solidFill>
                  <a:srgbClr val="FFC000"/>
                </a:solidFill>
                <a:effectLst>
                  <a:outerShdw blurRad="38100" dist="38100" dir="2700000" algn="tl">
                    <a:srgbClr val="000000">
                      <a:alpha val="43137"/>
                    </a:srgbClr>
                  </a:outerShdw>
                </a:effectLst>
              </a:rPr>
              <a:t> en alto, a los </a:t>
            </a:r>
            <a:r>
              <a:rPr lang="en-US" sz="2400" i="1" dirty="0" err="1" smtClean="0">
                <a:solidFill>
                  <a:srgbClr val="FFC000"/>
                </a:solidFill>
                <a:effectLst>
                  <a:outerShdw blurRad="38100" dist="38100" dir="2700000" algn="tl">
                    <a:srgbClr val="000000">
                      <a:alpha val="43137"/>
                    </a:srgbClr>
                  </a:outerShdw>
                </a:effectLst>
              </a:rPr>
              <a:t>ojos</a:t>
            </a:r>
            <a:r>
              <a:rPr lang="en-US" sz="2400" i="1" dirty="0" smtClean="0">
                <a:solidFill>
                  <a:srgbClr val="FFC000"/>
                </a:solidFill>
                <a:effectLst>
                  <a:outerShdw blurRad="38100" dist="38100" dir="2700000" algn="tl">
                    <a:srgbClr val="000000">
                      <a:alpha val="43137"/>
                    </a:srgbClr>
                  </a:outerShdw>
                </a:effectLst>
              </a:rPr>
              <a:t> de </a:t>
            </a:r>
            <a:r>
              <a:rPr lang="en-US" sz="2400" i="1" dirty="0" err="1" smtClean="0">
                <a:solidFill>
                  <a:srgbClr val="FFC000"/>
                </a:solidFill>
                <a:effectLst>
                  <a:outerShdw blurRad="38100" dist="38100" dir="2700000" algn="tl">
                    <a:srgbClr val="000000">
                      <a:alpha val="43137"/>
                    </a:srgbClr>
                  </a:outerShdw>
                </a:effectLst>
              </a:rPr>
              <a:t>todos</a:t>
            </a:r>
            <a:r>
              <a:rPr lang="en-US" sz="2400" i="1" dirty="0" smtClean="0">
                <a:solidFill>
                  <a:srgbClr val="FFC000"/>
                </a:solidFill>
                <a:effectLst>
                  <a:outerShdw blurRad="38100" dist="38100" dir="2700000" algn="tl">
                    <a:srgbClr val="000000">
                      <a:alpha val="43137"/>
                    </a:srgbClr>
                  </a:outerShdw>
                </a:effectLst>
              </a:rPr>
              <a:t> los </a:t>
            </a:r>
            <a:r>
              <a:rPr lang="en-US" sz="2400" i="1" dirty="0" err="1" smtClean="0">
                <a:solidFill>
                  <a:srgbClr val="FFC000"/>
                </a:solidFill>
                <a:effectLst>
                  <a:outerShdw blurRad="38100" dist="38100" dir="2700000" algn="tl">
                    <a:srgbClr val="000000">
                      <a:alpha val="43137"/>
                    </a:srgbClr>
                  </a:outerShdw>
                </a:effectLst>
              </a:rPr>
              <a:t>egipcios</a:t>
            </a:r>
            <a:r>
              <a:rPr lang="en-US" sz="2400" i="1" dirty="0" smtClean="0">
                <a:solidFill>
                  <a:srgbClr val="FFC000"/>
                </a:solidFill>
                <a:effectLst>
                  <a:outerShdw blurRad="38100" dist="38100" dir="2700000" algn="tl">
                    <a:srgbClr val="000000">
                      <a:alpha val="43137"/>
                    </a:srgbClr>
                  </a:outerShdw>
                </a:effectLst>
              </a:rPr>
              <a:t>,</a:t>
            </a:r>
          </a:p>
          <a:p>
            <a:r>
              <a:rPr lang="en-US" sz="2400" i="1" dirty="0" smtClean="0">
                <a:solidFill>
                  <a:schemeClr val="tx1"/>
                </a:solidFill>
              </a:rPr>
              <a:t/>
            </a:r>
            <a:br>
              <a:rPr lang="en-US" sz="2400" i="1" dirty="0" smtClean="0">
                <a:solidFill>
                  <a:schemeClr val="tx1"/>
                </a:solidFill>
              </a:rPr>
            </a:br>
            <a:r>
              <a:rPr lang="en-US" sz="2400" dirty="0" err="1" smtClean="0">
                <a:solidFill>
                  <a:schemeClr val="tx1"/>
                </a:solidFill>
              </a:rPr>
              <a:t>Vayis'u</a:t>
            </a:r>
            <a:r>
              <a:rPr lang="en-US" sz="2400" dirty="0" smtClean="0">
                <a:solidFill>
                  <a:schemeClr val="tx1"/>
                </a:solidFill>
              </a:rPr>
              <a:t> </a:t>
            </a:r>
            <a:r>
              <a:rPr lang="en-US" sz="2400" dirty="0" err="1" smtClean="0">
                <a:solidFill>
                  <a:schemeClr val="tx1"/>
                </a:solidFill>
              </a:rPr>
              <a:t>meRamses</a:t>
            </a:r>
            <a:r>
              <a:rPr lang="en-US" sz="2400" dirty="0" smtClean="0">
                <a:solidFill>
                  <a:schemeClr val="tx1"/>
                </a:solidFill>
              </a:rPr>
              <a:t> </a:t>
            </a:r>
            <a:r>
              <a:rPr lang="en-US" sz="2400" dirty="0" err="1" smtClean="0">
                <a:solidFill>
                  <a:schemeClr val="tx1"/>
                </a:solidFill>
              </a:rPr>
              <a:t>bajodesh</a:t>
            </a:r>
            <a:r>
              <a:rPr lang="en-US" sz="2400" dirty="0" smtClean="0">
                <a:solidFill>
                  <a:schemeClr val="tx1"/>
                </a:solidFill>
              </a:rPr>
              <a:t> </a:t>
            </a:r>
            <a:r>
              <a:rPr lang="en-US" sz="2400" dirty="0" err="1" smtClean="0">
                <a:solidFill>
                  <a:schemeClr val="tx1"/>
                </a:solidFill>
              </a:rPr>
              <a:t>harishon</a:t>
            </a:r>
            <a:r>
              <a:rPr lang="en-US" sz="2400" dirty="0" smtClean="0">
                <a:solidFill>
                  <a:schemeClr val="tx1"/>
                </a:solidFill>
              </a:rPr>
              <a:t> </a:t>
            </a:r>
            <a:r>
              <a:rPr lang="en-US" sz="2400" dirty="0" err="1" smtClean="0">
                <a:solidFill>
                  <a:schemeClr val="tx1"/>
                </a:solidFill>
              </a:rPr>
              <a:t>bajamishah</a:t>
            </a:r>
            <a:r>
              <a:rPr lang="en-US" sz="2400" dirty="0" smtClean="0">
                <a:solidFill>
                  <a:schemeClr val="tx1"/>
                </a:solidFill>
              </a:rPr>
              <a:t> </a:t>
            </a:r>
            <a:r>
              <a:rPr lang="en-US" sz="2400" dirty="0" err="1" smtClean="0">
                <a:solidFill>
                  <a:schemeClr val="tx1"/>
                </a:solidFill>
              </a:rPr>
              <a:t>asar</a:t>
            </a:r>
            <a:r>
              <a:rPr lang="en-US" sz="2400" dirty="0" smtClean="0">
                <a:solidFill>
                  <a:schemeClr val="tx1"/>
                </a:solidFill>
              </a:rPr>
              <a:t> </a:t>
            </a:r>
            <a:r>
              <a:rPr lang="en-US" sz="2400" dirty="0" err="1" smtClean="0">
                <a:solidFill>
                  <a:schemeClr val="tx1"/>
                </a:solidFill>
              </a:rPr>
              <a:t>yom</a:t>
            </a:r>
            <a:r>
              <a:rPr lang="en-US" sz="2400" dirty="0" smtClean="0">
                <a:solidFill>
                  <a:schemeClr val="tx1"/>
                </a:solidFill>
              </a:rPr>
              <a:t> </a:t>
            </a:r>
            <a:r>
              <a:rPr lang="en-US" sz="2400" dirty="0" err="1" smtClean="0">
                <a:solidFill>
                  <a:schemeClr val="tx1"/>
                </a:solidFill>
              </a:rPr>
              <a:t>lajodesh</a:t>
            </a:r>
            <a:r>
              <a:rPr lang="en-US" sz="2400" dirty="0" smtClean="0">
                <a:solidFill>
                  <a:schemeClr val="tx1"/>
                </a:solidFill>
              </a:rPr>
              <a:t> </a:t>
            </a:r>
            <a:r>
              <a:rPr lang="en-US" sz="2400" dirty="0" err="1" smtClean="0">
                <a:solidFill>
                  <a:schemeClr val="tx1"/>
                </a:solidFill>
              </a:rPr>
              <a:t>harishon</a:t>
            </a:r>
            <a:r>
              <a:rPr lang="en-US" sz="2400" dirty="0" smtClean="0">
                <a:solidFill>
                  <a:schemeClr val="tx1"/>
                </a:solidFill>
              </a:rPr>
              <a:t> </a:t>
            </a:r>
            <a:r>
              <a:rPr lang="en-US" sz="2400" dirty="0" err="1" smtClean="0">
                <a:solidFill>
                  <a:schemeClr val="tx1"/>
                </a:solidFill>
              </a:rPr>
              <a:t>mimajorat</a:t>
            </a:r>
            <a:r>
              <a:rPr lang="en-US" sz="2400" dirty="0" smtClean="0">
                <a:solidFill>
                  <a:schemeClr val="tx1"/>
                </a:solidFill>
              </a:rPr>
              <a:t> </a:t>
            </a:r>
            <a:r>
              <a:rPr lang="en-US" sz="2400" dirty="0" err="1" smtClean="0">
                <a:solidFill>
                  <a:schemeClr val="tx1"/>
                </a:solidFill>
              </a:rPr>
              <a:t>haPesaj</a:t>
            </a:r>
            <a:r>
              <a:rPr lang="en-US" sz="2400" dirty="0" smtClean="0">
                <a:solidFill>
                  <a:schemeClr val="tx1"/>
                </a:solidFill>
              </a:rPr>
              <a:t> </a:t>
            </a:r>
            <a:r>
              <a:rPr lang="en-US" sz="2400" dirty="0" err="1" smtClean="0">
                <a:solidFill>
                  <a:schemeClr val="tx1"/>
                </a:solidFill>
              </a:rPr>
              <a:t>yats'u</a:t>
            </a:r>
            <a:r>
              <a:rPr lang="en-US" sz="2400" dirty="0" smtClean="0">
                <a:solidFill>
                  <a:schemeClr val="tx1"/>
                </a:solidFill>
              </a:rPr>
              <a:t> </a:t>
            </a:r>
            <a:r>
              <a:rPr lang="en-US" sz="2400" dirty="0" err="1" smtClean="0">
                <a:solidFill>
                  <a:schemeClr val="tx1"/>
                </a:solidFill>
              </a:rPr>
              <a:t>veney-Yisra'el</a:t>
            </a:r>
            <a:r>
              <a:rPr lang="en-US" sz="2400" dirty="0" smtClean="0">
                <a:solidFill>
                  <a:schemeClr val="tx1"/>
                </a:solidFill>
              </a:rPr>
              <a:t> </a:t>
            </a:r>
            <a:r>
              <a:rPr lang="en-US" sz="2400" dirty="0" err="1" smtClean="0">
                <a:solidFill>
                  <a:schemeClr val="tx1"/>
                </a:solidFill>
              </a:rPr>
              <a:t>beyad</a:t>
            </a:r>
            <a:r>
              <a:rPr lang="en-US" sz="2400" dirty="0" smtClean="0">
                <a:solidFill>
                  <a:schemeClr val="tx1"/>
                </a:solidFill>
              </a:rPr>
              <a:t> </a:t>
            </a:r>
            <a:r>
              <a:rPr lang="en-US" sz="2400" dirty="0" err="1" smtClean="0">
                <a:solidFill>
                  <a:schemeClr val="tx1"/>
                </a:solidFill>
              </a:rPr>
              <a:t>ramah</a:t>
            </a:r>
            <a:r>
              <a:rPr lang="en-US" sz="2400" dirty="0" smtClean="0">
                <a:solidFill>
                  <a:schemeClr val="tx1"/>
                </a:solidFill>
              </a:rPr>
              <a:t> </a:t>
            </a:r>
            <a:r>
              <a:rPr lang="en-US" sz="2400" dirty="0" err="1" smtClean="0">
                <a:solidFill>
                  <a:schemeClr val="tx1"/>
                </a:solidFill>
              </a:rPr>
              <a:t>le'eyney</a:t>
            </a:r>
            <a:r>
              <a:rPr lang="en-US" sz="2400" dirty="0" smtClean="0">
                <a:solidFill>
                  <a:schemeClr val="tx1"/>
                </a:solidFill>
              </a:rPr>
              <a:t> </a:t>
            </a:r>
            <a:r>
              <a:rPr lang="en-US" sz="2400" dirty="0" err="1" smtClean="0">
                <a:solidFill>
                  <a:schemeClr val="tx1"/>
                </a:solidFill>
              </a:rPr>
              <a:t>kol</a:t>
            </a:r>
            <a:r>
              <a:rPr lang="en-US" sz="2400" dirty="0" smtClean="0">
                <a:solidFill>
                  <a:schemeClr val="tx1"/>
                </a:solidFill>
              </a:rPr>
              <a:t>-</a:t>
            </a:r>
            <a:r>
              <a:rPr lang="en-US" sz="2400" dirty="0" err="1" smtClean="0">
                <a:solidFill>
                  <a:schemeClr val="tx1"/>
                </a:solidFill>
              </a:rPr>
              <a:t>Mitsrayim</a:t>
            </a:r>
            <a:r>
              <a:rPr lang="en-US" sz="2400" dirty="0" smtClean="0">
                <a:solidFill>
                  <a:schemeClr val="tx1"/>
                </a:solidFill>
              </a:rPr>
              <a:t>.</a:t>
            </a:r>
          </a:p>
          <a:p>
            <a:endParaRPr lang="en-US" sz="2400" dirty="0" smtClean="0">
              <a:solidFill>
                <a:schemeClr val="tx1"/>
              </a:solidFill>
            </a:endParaRPr>
          </a:p>
          <a:p>
            <a:r>
              <a:rPr lang="es-ES" sz="2000" dirty="0" smtClean="0">
                <a:solidFill>
                  <a:schemeClr val="tx1"/>
                </a:solidFill>
              </a:rPr>
              <a:t>Es decir, que salieron el 15 de Nisán del año 2448 contando desde la Creación. </a:t>
            </a:r>
            <a:endParaRPr lang="es-ES" sz="2000" dirty="0" smtClean="0">
              <a:solidFill>
                <a:schemeClr val="tx1"/>
              </a:solidFill>
            </a:endParaRPr>
          </a:p>
          <a:p>
            <a:endParaRPr lang="es-ES" sz="2000" dirty="0" smtClean="0">
              <a:solidFill>
                <a:schemeClr val="tx1"/>
              </a:solidFill>
            </a:endParaRPr>
          </a:p>
          <a:p>
            <a:r>
              <a:rPr lang="es-ES" sz="2000" dirty="0" smtClean="0">
                <a:solidFill>
                  <a:schemeClr val="tx1"/>
                </a:solidFill>
              </a:rPr>
              <a:t>Como </a:t>
            </a:r>
            <a:r>
              <a:rPr lang="es-ES" sz="2000" dirty="0" smtClean="0">
                <a:solidFill>
                  <a:schemeClr val="tx1"/>
                </a:solidFill>
              </a:rPr>
              <a:t>referencia vale decir que el ano 2000 del calendario Gregoriano corresponde al año 5760 de la Creación. </a:t>
            </a:r>
            <a:endParaRPr lang="es-ES" sz="20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solidFill>
              <a:schemeClr val="accent1"/>
            </a:solidFill>
            <a:round/>
            <a:headEnd/>
            <a:tailEnd/>
          </a:ln>
        </p:spPr>
        <p:txBody>
          <a:bodyPr lIns="90000" tIns="45000" rIns="90000" bIns="45000"/>
          <a:lstStyle/>
          <a:p>
            <a:r>
              <a:rPr lang="es-ES" sz="2400" dirty="0" smtClean="0">
                <a:solidFill>
                  <a:schemeClr val="tx1"/>
                </a:solidFill>
              </a:rPr>
              <a:t>Tomando </a:t>
            </a:r>
            <a:r>
              <a:rPr lang="es-ES" sz="2400" dirty="0" smtClean="0">
                <a:solidFill>
                  <a:schemeClr val="tx1"/>
                </a:solidFill>
              </a:rPr>
              <a:t>la diferencia cronológica entre ambos calendarios y trasladándola a aquel punto de la historia, </a:t>
            </a:r>
            <a:r>
              <a:rPr lang="es-ES" sz="2400" dirty="0" smtClean="0">
                <a:solidFill>
                  <a:schemeClr val="tx1"/>
                </a:solidFill>
              </a:rPr>
              <a:t>podríamos </a:t>
            </a:r>
            <a:r>
              <a:rPr lang="es-ES" sz="2400" dirty="0" smtClean="0">
                <a:solidFill>
                  <a:schemeClr val="tx1"/>
                </a:solidFill>
              </a:rPr>
              <a:t>afirmar que dicho año 2448 de la Creación fue el año 1313 antes de la Era </a:t>
            </a:r>
            <a:r>
              <a:rPr lang="es-ES" sz="2400" dirty="0" smtClean="0">
                <a:solidFill>
                  <a:schemeClr val="tx1"/>
                </a:solidFill>
              </a:rPr>
              <a:t>Común. </a:t>
            </a:r>
          </a:p>
          <a:p>
            <a:endParaRPr lang="es-ES" sz="2400" dirty="0" smtClean="0">
              <a:solidFill>
                <a:schemeClr val="tx1"/>
              </a:solidFill>
            </a:endParaRPr>
          </a:p>
          <a:p>
            <a:r>
              <a:rPr lang="es-ES" sz="2400" dirty="0" smtClean="0">
                <a:solidFill>
                  <a:schemeClr val="tx1"/>
                </a:solidFill>
              </a:rPr>
              <a:t>Sin embargo, </a:t>
            </a:r>
            <a:r>
              <a:rPr lang="es-ES" sz="2400" dirty="0" smtClean="0">
                <a:solidFill>
                  <a:schemeClr val="tx1"/>
                </a:solidFill>
              </a:rPr>
              <a:t>dicho procedimiento no se puede aplicar </a:t>
            </a:r>
            <a:r>
              <a:rPr lang="es-ES" sz="2400" dirty="0" smtClean="0">
                <a:solidFill>
                  <a:schemeClr val="tx1"/>
                </a:solidFill>
              </a:rPr>
              <a:t>sistemáticamente, </a:t>
            </a:r>
            <a:r>
              <a:rPr lang="es-ES" sz="2400" dirty="0" smtClean="0">
                <a:solidFill>
                  <a:schemeClr val="tx1"/>
                </a:solidFill>
              </a:rPr>
              <a:t>ya que debido a los diferentes calendarios que estuvieron vigentes en la diferentes épocas, el resultado seria incierto -el mes de Nisán ocurre generalmente entre los meses de Marzo y Abril-.</a:t>
            </a:r>
          </a:p>
          <a:p>
            <a:endParaRPr lang="en-US"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solidFill>
              <a:schemeClr val="accent1"/>
            </a:solidFill>
            <a:round/>
            <a:headEnd/>
            <a:tailEnd/>
          </a:ln>
        </p:spPr>
        <p:txBody>
          <a:bodyPr lIns="90000" tIns="45000" rIns="90000" bIns="45000"/>
          <a:lstStyle/>
          <a:p>
            <a:r>
              <a:rPr lang="es-ES" sz="2400" b="1" i="1" dirty="0" smtClean="0">
                <a:solidFill>
                  <a:srgbClr val="FFC000"/>
                </a:solidFill>
                <a:effectLst>
                  <a:outerShdw blurRad="38100" dist="38100" dir="2700000" algn="tl">
                    <a:srgbClr val="000000">
                      <a:alpha val="43137"/>
                    </a:srgbClr>
                  </a:outerShdw>
                </a:effectLst>
                <a:hlinkClick r:id="rId4"/>
              </a:rPr>
              <a:t>33:5</a:t>
            </a:r>
            <a:r>
              <a:rPr lang="es-ES" sz="2400" i="1" dirty="0" smtClean="0">
                <a:solidFill>
                  <a:srgbClr val="FFC000"/>
                </a:solidFill>
                <a:effectLst>
                  <a:outerShdw blurRad="38100" dist="38100" dir="2700000" algn="tl">
                    <a:srgbClr val="000000">
                      <a:alpha val="43137"/>
                    </a:srgbClr>
                  </a:outerShdw>
                </a:effectLst>
              </a:rPr>
              <a:t> </a:t>
            </a:r>
            <a:r>
              <a:rPr lang="es-ES" sz="2400" i="1" dirty="0" smtClean="0">
                <a:solidFill>
                  <a:srgbClr val="FFC000"/>
                </a:solidFill>
                <a:effectLst>
                  <a:outerShdw blurRad="38100" dist="38100" dir="2700000" algn="tl">
                    <a:srgbClr val="000000">
                      <a:alpha val="43137"/>
                    </a:srgbClr>
                  </a:outerShdw>
                </a:effectLst>
              </a:rPr>
              <a:t>  Y </a:t>
            </a:r>
            <a:r>
              <a:rPr lang="es-ES" sz="2400" i="1" dirty="0" smtClean="0">
                <a:solidFill>
                  <a:srgbClr val="FFC000"/>
                </a:solidFill>
                <a:effectLst>
                  <a:outerShdw blurRad="38100" dist="38100" dir="2700000" algn="tl">
                    <a:srgbClr val="000000">
                      <a:alpha val="43137"/>
                    </a:srgbClr>
                  </a:outerShdw>
                </a:effectLst>
              </a:rPr>
              <a:t>partieron los hijos de Israel de </a:t>
            </a:r>
            <a:r>
              <a:rPr lang="es-ES" sz="2400" i="1" dirty="0" err="1" smtClean="0">
                <a:solidFill>
                  <a:srgbClr val="FFC000"/>
                </a:solidFill>
                <a:effectLst>
                  <a:outerShdw blurRad="38100" dist="38100" dir="2700000" algn="tl">
                    <a:srgbClr val="000000">
                      <a:alpha val="43137"/>
                    </a:srgbClr>
                  </a:outerShdw>
                </a:effectLst>
              </a:rPr>
              <a:t>Ramesés</a:t>
            </a:r>
            <a:r>
              <a:rPr lang="es-ES" sz="2400" i="1" dirty="0" smtClean="0">
                <a:solidFill>
                  <a:srgbClr val="FFC000"/>
                </a:solidFill>
                <a:effectLst>
                  <a:outerShdw blurRad="38100" dist="38100" dir="2700000" algn="tl">
                    <a:srgbClr val="000000">
                      <a:alpha val="43137"/>
                    </a:srgbClr>
                  </a:outerShdw>
                </a:effectLst>
              </a:rPr>
              <a:t> y </a:t>
            </a:r>
            <a:r>
              <a:rPr lang="es-ES" sz="2400" i="1" dirty="0" smtClean="0">
                <a:solidFill>
                  <a:srgbClr val="FFC000"/>
                </a:solidFill>
                <a:effectLst>
                  <a:outerShdw blurRad="38100" dist="38100" dir="2700000" algn="tl">
                    <a:srgbClr val="000000">
                      <a:alpha val="43137"/>
                    </a:srgbClr>
                  </a:outerShdw>
                </a:effectLst>
                <a:hlinkClick r:id="rId5"/>
              </a:rPr>
              <a:t>acamparon en </a:t>
            </a:r>
            <a:r>
              <a:rPr lang="es-ES" sz="2400" i="1" dirty="0" err="1" smtClean="0">
                <a:solidFill>
                  <a:srgbClr val="FFC000"/>
                </a:solidFill>
                <a:effectLst>
                  <a:outerShdw blurRad="38100" dist="38100" dir="2700000" algn="tl">
                    <a:srgbClr val="000000">
                      <a:alpha val="43137"/>
                    </a:srgbClr>
                  </a:outerShdw>
                </a:effectLst>
                <a:hlinkClick r:id="rId5"/>
              </a:rPr>
              <a:t>Succot</a:t>
            </a:r>
            <a:r>
              <a:rPr lang="es-ES" sz="2400" i="1" dirty="0" smtClean="0">
                <a:solidFill>
                  <a:srgbClr val="FFC000"/>
                </a:solidFill>
                <a:effectLst>
                  <a:outerShdw blurRad="38100" dist="38100" dir="2700000" algn="tl">
                    <a:srgbClr val="000000">
                      <a:alpha val="43137"/>
                    </a:srgbClr>
                  </a:outerShdw>
                </a:effectLst>
                <a:hlinkClick r:id="rId5"/>
              </a:rPr>
              <a:t> </a:t>
            </a:r>
            <a:r>
              <a:rPr lang="es-ES" sz="2400" i="1" dirty="0" smtClean="0">
                <a:solidFill>
                  <a:srgbClr val="FFC000"/>
                </a:solidFill>
                <a:effectLst>
                  <a:outerShdw blurRad="38100" dist="38100" dir="2700000" algn="tl">
                    <a:srgbClr val="000000">
                      <a:alpha val="43137"/>
                    </a:srgbClr>
                  </a:outerShdw>
                </a:effectLst>
              </a:rPr>
              <a:t>.</a:t>
            </a:r>
          </a:p>
          <a:p>
            <a:r>
              <a:rPr lang="es-ES" sz="2400" dirty="0" smtClean="0">
                <a:solidFill>
                  <a:schemeClr val="tx1"/>
                </a:solidFill>
              </a:rPr>
              <a:t/>
            </a:r>
            <a:br>
              <a:rPr lang="es-ES" sz="2400" dirty="0" smtClean="0">
                <a:solidFill>
                  <a:schemeClr val="tx1"/>
                </a:solidFill>
              </a:rPr>
            </a:br>
            <a:r>
              <a:rPr lang="es-ES" sz="2400" dirty="0" err="1" smtClean="0">
                <a:solidFill>
                  <a:schemeClr val="tx1"/>
                </a:solidFill>
              </a:rPr>
              <a:t>Vayis'u</a:t>
            </a:r>
            <a:r>
              <a:rPr lang="es-ES" sz="2400" dirty="0" smtClean="0">
                <a:solidFill>
                  <a:schemeClr val="tx1"/>
                </a:solidFill>
              </a:rPr>
              <a:t> </a:t>
            </a:r>
            <a:r>
              <a:rPr lang="es-ES" sz="2400" dirty="0" err="1" smtClean="0">
                <a:solidFill>
                  <a:schemeClr val="tx1"/>
                </a:solidFill>
              </a:rPr>
              <a:t>veney-Yisra'el</a:t>
            </a:r>
            <a:r>
              <a:rPr lang="es-ES" sz="2400" dirty="0" smtClean="0">
                <a:solidFill>
                  <a:schemeClr val="tx1"/>
                </a:solidFill>
              </a:rPr>
              <a:t> </a:t>
            </a:r>
            <a:r>
              <a:rPr lang="es-ES" sz="2400" dirty="0" err="1" smtClean="0">
                <a:solidFill>
                  <a:schemeClr val="tx1"/>
                </a:solidFill>
              </a:rPr>
              <a:t>meRamses</a:t>
            </a:r>
            <a:r>
              <a:rPr lang="es-ES" sz="2400" dirty="0" smtClean="0">
                <a:solidFill>
                  <a:schemeClr val="tx1"/>
                </a:solidFill>
              </a:rPr>
              <a:t> </a:t>
            </a:r>
            <a:r>
              <a:rPr lang="es-ES" sz="2400" dirty="0" err="1" smtClean="0">
                <a:solidFill>
                  <a:schemeClr val="tx1"/>
                </a:solidFill>
              </a:rPr>
              <a:t>vayajanu</a:t>
            </a:r>
            <a:r>
              <a:rPr lang="es-ES" sz="2400" dirty="0" smtClean="0">
                <a:solidFill>
                  <a:schemeClr val="tx1"/>
                </a:solidFill>
              </a:rPr>
              <a:t> </a:t>
            </a:r>
            <a:r>
              <a:rPr lang="es-ES" sz="2400" dirty="0" err="1" smtClean="0">
                <a:solidFill>
                  <a:schemeClr val="tx1"/>
                </a:solidFill>
              </a:rPr>
              <a:t>beSukot</a:t>
            </a:r>
            <a:r>
              <a:rPr lang="es-ES" sz="2400" dirty="0" smtClean="0">
                <a:solidFill>
                  <a:schemeClr val="tx1"/>
                </a:solidFill>
              </a:rPr>
              <a:t>.</a:t>
            </a:r>
          </a:p>
          <a:p>
            <a:endParaRPr lang="es-CO" sz="2400" b="1" dirty="0" smtClean="0">
              <a:solidFill>
                <a:schemeClr val="tx1"/>
              </a:solidFill>
            </a:endParaRPr>
          </a:p>
          <a:p>
            <a:r>
              <a:rPr lang="es-ES" sz="2400" b="1" dirty="0" smtClean="0">
                <a:solidFill>
                  <a:schemeClr val="tx1"/>
                </a:solidFill>
              </a:rPr>
              <a:t>Acamparon en </a:t>
            </a:r>
            <a:r>
              <a:rPr lang="es-ES" sz="2400" b="1" dirty="0" err="1" smtClean="0">
                <a:solidFill>
                  <a:schemeClr val="tx1"/>
                </a:solidFill>
              </a:rPr>
              <a:t>Sucot</a:t>
            </a:r>
            <a:endParaRPr lang="es-ES" sz="2400" dirty="0" smtClean="0">
              <a:solidFill>
                <a:schemeClr val="tx1"/>
              </a:solidFill>
            </a:endParaRPr>
          </a:p>
          <a:p>
            <a:r>
              <a:rPr lang="es-ES" sz="2400" dirty="0" smtClean="0">
                <a:solidFill>
                  <a:schemeClr val="tx1"/>
                </a:solidFill>
              </a:rPr>
              <a:t>Antes de que los israelitas entrasen a la Tierra Santa, Moisés enumeró los lugares en que acamparon durante su travesía por el desierto.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Esta </a:t>
            </a:r>
            <a:r>
              <a:rPr lang="es-ES" sz="2400" dirty="0" smtClean="0">
                <a:solidFill>
                  <a:schemeClr val="tx1"/>
                </a:solidFill>
              </a:rPr>
              <a:t>recapitulación era para hacer recordar la bondad y el amor de Dios para con su pueblo, pues en todo lugar donde éste posaba no le faltaba la asistencia Divina. </a:t>
            </a:r>
            <a:endParaRPr lang="es-ES" sz="2400" dirty="0" smtClean="0">
              <a:solidFill>
                <a:schemeClr val="tx1"/>
              </a:solidFill>
            </a:endParaRPr>
          </a:p>
          <a:p>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solidFill>
              <a:schemeClr val="accent1"/>
            </a:solidFill>
            <a:round/>
            <a:headEnd/>
            <a:tailEnd/>
          </a:ln>
        </p:spPr>
        <p:txBody>
          <a:bodyPr lIns="90000" tIns="45000" rIns="90000" bIns="45000"/>
          <a:lstStyle/>
          <a:p>
            <a:r>
              <a:rPr lang="es-ES" sz="2400" dirty="0" smtClean="0">
                <a:solidFill>
                  <a:schemeClr val="tx1"/>
                </a:solidFill>
              </a:rPr>
              <a:t>Si </a:t>
            </a:r>
            <a:r>
              <a:rPr lang="es-ES" sz="2400" dirty="0" smtClean="0">
                <a:solidFill>
                  <a:schemeClr val="tx1"/>
                </a:solidFill>
              </a:rPr>
              <a:t>contamos estos lugares, vemos que son cuarenta y dos.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Por </a:t>
            </a:r>
            <a:r>
              <a:rPr lang="es-ES" sz="2400" dirty="0" smtClean="0">
                <a:solidFill>
                  <a:schemeClr val="tx1"/>
                </a:solidFill>
              </a:rPr>
              <a:t>otra parte, leemos en la </a:t>
            </a:r>
            <a:r>
              <a:rPr lang="es-ES" sz="2400" dirty="0" err="1" smtClean="0">
                <a:solidFill>
                  <a:schemeClr val="tx1"/>
                </a:solidFill>
              </a:rPr>
              <a:t>Torah</a:t>
            </a:r>
            <a:r>
              <a:rPr lang="es-ES" sz="2400" dirty="0" smtClean="0">
                <a:solidFill>
                  <a:schemeClr val="tx1"/>
                </a:solidFill>
              </a:rPr>
              <a:t> (Éxodo 3, 14) que Dios había dicho a Moisés</a:t>
            </a:r>
            <a:r>
              <a:rPr lang="es-ES" sz="2400" dirty="0" smtClean="0">
                <a:solidFill>
                  <a:schemeClr val="tx1"/>
                </a:solidFill>
              </a:rPr>
              <a:t>:</a:t>
            </a:r>
          </a:p>
          <a:p>
            <a:endParaRPr lang="es-ES" sz="2400" dirty="0" smtClean="0">
              <a:solidFill>
                <a:schemeClr val="tx1"/>
              </a:solidFill>
            </a:endParaRPr>
          </a:p>
          <a:p>
            <a:r>
              <a:rPr lang="es-ES" sz="2400" b="1" dirty="0" err="1" smtClean="0">
                <a:solidFill>
                  <a:srgbClr val="FFC000"/>
                </a:solidFill>
                <a:effectLst>
                  <a:outerShdw blurRad="38100" dist="38100" dir="2700000" algn="tl">
                    <a:srgbClr val="000000">
                      <a:alpha val="43137"/>
                    </a:srgbClr>
                  </a:outerShdw>
                </a:effectLst>
              </a:rPr>
              <a:t>Ehyé</a:t>
            </a:r>
            <a:r>
              <a:rPr lang="es-ES" sz="2400" b="1" dirty="0" smtClean="0">
                <a:solidFill>
                  <a:srgbClr val="FFC000"/>
                </a:solidFill>
                <a:effectLst>
                  <a:outerShdw blurRad="38100" dist="38100" dir="2700000" algn="tl">
                    <a:srgbClr val="000000">
                      <a:alpha val="43137"/>
                    </a:srgbClr>
                  </a:outerShdw>
                </a:effectLst>
              </a:rPr>
              <a:t> </a:t>
            </a:r>
            <a:r>
              <a:rPr lang="es-ES" sz="2400" b="1" dirty="0" err="1" smtClean="0">
                <a:solidFill>
                  <a:srgbClr val="FFC000"/>
                </a:solidFill>
                <a:effectLst>
                  <a:outerShdw blurRad="38100" dist="38100" dir="2700000" algn="tl">
                    <a:srgbClr val="000000">
                      <a:alpha val="43137"/>
                    </a:srgbClr>
                  </a:outerShdw>
                </a:effectLst>
              </a:rPr>
              <a:t>asher</a:t>
            </a:r>
            <a:r>
              <a:rPr lang="es-ES" sz="2400" b="1" dirty="0" smtClean="0">
                <a:solidFill>
                  <a:srgbClr val="FFC000"/>
                </a:solidFill>
                <a:effectLst>
                  <a:outerShdw blurRad="38100" dist="38100" dir="2700000" algn="tl">
                    <a:srgbClr val="000000">
                      <a:alpha val="43137"/>
                    </a:srgbClr>
                  </a:outerShdw>
                </a:effectLst>
              </a:rPr>
              <a:t> </a:t>
            </a:r>
            <a:r>
              <a:rPr lang="es-ES" sz="2400" b="1" dirty="0" err="1" smtClean="0">
                <a:solidFill>
                  <a:srgbClr val="FFC000"/>
                </a:solidFill>
                <a:effectLst>
                  <a:outerShdw blurRad="38100" dist="38100" dir="2700000" algn="tl">
                    <a:srgbClr val="000000">
                      <a:alpha val="43137"/>
                    </a:srgbClr>
                  </a:outerShdw>
                </a:effectLst>
              </a:rPr>
              <a:t>Ehyé</a:t>
            </a:r>
            <a:r>
              <a:rPr lang="es-ES" sz="2400" b="1" dirty="0" smtClean="0">
                <a:solidFill>
                  <a:schemeClr val="tx1"/>
                </a:solidFill>
              </a:rPr>
              <a:t> </a:t>
            </a:r>
            <a:r>
              <a:rPr lang="es-ES" sz="2400" dirty="0" smtClean="0">
                <a:solidFill>
                  <a:schemeClr val="tx1"/>
                </a:solidFill>
              </a:rPr>
              <a:t>(seré el que seré).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Esta </a:t>
            </a:r>
            <a:r>
              <a:rPr lang="es-ES" sz="2400" dirty="0" smtClean="0">
                <a:solidFill>
                  <a:schemeClr val="tx1"/>
                </a:solidFill>
              </a:rPr>
              <a:t>repetición de la palabra </a:t>
            </a:r>
            <a:r>
              <a:rPr lang="es-ES" sz="2400" dirty="0" err="1" smtClean="0">
                <a:solidFill>
                  <a:srgbClr val="FF0000"/>
                </a:solidFill>
                <a:effectLst>
                  <a:outerShdw blurRad="38100" dist="38100" dir="2700000" algn="tl">
                    <a:srgbClr val="000000">
                      <a:alpha val="43137"/>
                    </a:srgbClr>
                  </a:outerShdw>
                </a:effectLst>
              </a:rPr>
              <a:t>Ehyé</a:t>
            </a:r>
            <a:r>
              <a:rPr lang="es-ES" sz="2400" dirty="0" smtClean="0">
                <a:solidFill>
                  <a:schemeClr val="tx1"/>
                </a:solidFill>
              </a:rPr>
              <a:t>, cuyo valor numérico suma </a:t>
            </a:r>
            <a:r>
              <a:rPr lang="es-ES" sz="2400" b="1" i="1" dirty="0" smtClean="0">
                <a:solidFill>
                  <a:srgbClr val="FF0000"/>
                </a:solidFill>
                <a:effectLst>
                  <a:outerShdw blurRad="38100" dist="38100" dir="2700000" algn="tl">
                    <a:srgbClr val="000000">
                      <a:alpha val="43137"/>
                    </a:srgbClr>
                  </a:outerShdw>
                </a:effectLst>
              </a:rPr>
              <a:t>cuarenta y dos</a:t>
            </a:r>
            <a:r>
              <a:rPr lang="es-ES" sz="2400" dirty="0" smtClean="0">
                <a:solidFill>
                  <a:schemeClr val="tx1"/>
                </a:solidFill>
              </a:rPr>
              <a:t>, señaló desde entonces que Dios estaría con el pueblo también en las cuarenta y dos peregrinaciones del desierto, así como en otros lugares y aún bajo el dominio de otras naciones (</a:t>
            </a:r>
            <a:r>
              <a:rPr lang="es-ES" sz="2400" dirty="0" err="1" smtClean="0">
                <a:solidFill>
                  <a:schemeClr val="tx1"/>
                </a:solidFill>
              </a:rPr>
              <a:t>Berajot</a:t>
            </a:r>
            <a:r>
              <a:rPr lang="es-ES" sz="2400" dirty="0" smtClean="0">
                <a:solidFill>
                  <a:schemeClr val="tx1"/>
                </a:solidFill>
              </a:rPr>
              <a:t> 9).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solidFill>
              <a:schemeClr val="accent1"/>
            </a:solidFill>
            <a:round/>
            <a:headEnd/>
            <a:tailEnd/>
          </a:ln>
        </p:spPr>
        <p:txBody>
          <a:bodyPr lIns="90000" tIns="45000" rIns="90000" bIns="45000"/>
          <a:lstStyle/>
          <a:p>
            <a:r>
              <a:rPr lang="es-ES" sz="2400" dirty="0" smtClean="0">
                <a:solidFill>
                  <a:schemeClr val="tx1"/>
                </a:solidFill>
              </a:rPr>
              <a:t>El </a:t>
            </a:r>
            <a:r>
              <a:rPr lang="es-ES" sz="2400" dirty="0" smtClean="0">
                <a:solidFill>
                  <a:schemeClr val="tx1"/>
                </a:solidFill>
              </a:rPr>
              <a:t>viaje de nuestros antepasados en el desierto se asemeja de cierto modo al viaje de la vida del hombre sobre la tierra.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Enumerando </a:t>
            </a:r>
            <a:r>
              <a:rPr lang="es-ES" sz="2400" dirty="0" smtClean="0">
                <a:solidFill>
                  <a:schemeClr val="tx1"/>
                </a:solidFill>
              </a:rPr>
              <a:t>las diversas etapas y lugares de este viaje, la persona debe grabarlos en la mente para no repetir los mismos errores. </a:t>
            </a:r>
            <a:endParaRPr lang="es-ES" sz="2400" dirty="0" smtClean="0">
              <a:solidFill>
                <a:schemeClr val="tx1"/>
              </a:solidFill>
            </a:endParaRPr>
          </a:p>
          <a:p>
            <a:r>
              <a:rPr lang="es-ES" sz="2400" dirty="0" smtClean="0">
                <a:solidFill>
                  <a:schemeClr val="tx1"/>
                </a:solidFill>
              </a:rPr>
              <a:t>Feliz </a:t>
            </a:r>
            <a:r>
              <a:rPr lang="es-ES" sz="2400" dirty="0" smtClean="0">
                <a:solidFill>
                  <a:schemeClr val="tx1"/>
                </a:solidFill>
              </a:rPr>
              <a:t>es el hombre que puede recapitular su pasado y hallarlo sin mancha. Este sí podrá felicitarse de haber llegado a la meta deseada, y con la conciencia tranquila. </a:t>
            </a:r>
            <a:r>
              <a:rPr lang="es-ES" sz="2400" b="1" dirty="0" err="1" smtClean="0">
                <a:solidFill>
                  <a:srgbClr val="FF0000"/>
                </a:solidFill>
                <a:effectLst>
                  <a:outerShdw blurRad="38100" dist="38100" dir="2700000" algn="tl">
                    <a:srgbClr val="000000">
                      <a:alpha val="43137"/>
                    </a:srgbClr>
                  </a:outerShdw>
                </a:effectLst>
              </a:rPr>
              <a:t>Sukkot</a:t>
            </a:r>
            <a:r>
              <a:rPr lang="es-ES" sz="2400" dirty="0" smtClean="0">
                <a:solidFill>
                  <a:schemeClr val="tx1"/>
                </a:solidFill>
                <a:effectLst>
                  <a:outerShdw blurRad="38100" dist="38100" dir="2700000" algn="tl">
                    <a:srgbClr val="000000">
                      <a:alpha val="43137"/>
                    </a:srgbClr>
                  </a:outerShdw>
                </a:effectLst>
              </a:rPr>
              <a:t> </a:t>
            </a:r>
            <a:r>
              <a:rPr lang="es-ES" sz="2400" dirty="0" smtClean="0">
                <a:solidFill>
                  <a:schemeClr val="tx1"/>
                </a:solidFill>
              </a:rPr>
              <a:t>significa "</a:t>
            </a:r>
            <a:r>
              <a:rPr lang="es-ES" sz="2400" b="1" dirty="0" smtClean="0">
                <a:solidFill>
                  <a:srgbClr val="FF0000"/>
                </a:solidFill>
                <a:effectLst>
                  <a:outerShdw blurRad="38100" dist="38100" dir="2700000" algn="tl">
                    <a:srgbClr val="000000">
                      <a:alpha val="43137"/>
                    </a:srgbClr>
                  </a:outerShdw>
                </a:effectLst>
              </a:rPr>
              <a:t>refugios</a:t>
            </a:r>
            <a:r>
              <a:rPr lang="es-ES" sz="2400" dirty="0" smtClean="0">
                <a:solidFill>
                  <a:schemeClr val="tx1"/>
                </a:solidFill>
              </a:rPr>
              <a:t>". </a:t>
            </a:r>
            <a:endParaRPr lang="es-ES" sz="2400" dirty="0" smtClean="0">
              <a:solidFill>
                <a:schemeClr val="tx1"/>
              </a:solidFill>
            </a:endParaRPr>
          </a:p>
          <a:p>
            <a:r>
              <a:rPr lang="es-ES" sz="2400" dirty="0" smtClean="0">
                <a:solidFill>
                  <a:schemeClr val="tx1"/>
                </a:solidFill>
              </a:rPr>
              <a:t>El </a:t>
            </a:r>
            <a:r>
              <a:rPr lang="es-ES" sz="2400" dirty="0" smtClean="0">
                <a:solidFill>
                  <a:schemeClr val="tx1"/>
                </a:solidFill>
              </a:rPr>
              <a:t>lugar se llama </a:t>
            </a:r>
            <a:r>
              <a:rPr lang="es-ES" sz="2400" dirty="0" err="1" smtClean="0">
                <a:solidFill>
                  <a:schemeClr val="tx1"/>
                </a:solidFill>
              </a:rPr>
              <a:t>asi</a:t>
            </a:r>
            <a:r>
              <a:rPr lang="es-ES" sz="2400" dirty="0" smtClean="0">
                <a:solidFill>
                  <a:schemeClr val="tx1"/>
                </a:solidFill>
              </a:rPr>
              <a:t> en alusión a que fue </a:t>
            </a:r>
            <a:r>
              <a:rPr lang="es-ES" sz="2400" dirty="0" smtClean="0">
                <a:solidFill>
                  <a:schemeClr val="tx1"/>
                </a:solidFill>
              </a:rPr>
              <a:t>aquí </a:t>
            </a:r>
            <a:r>
              <a:rPr lang="es-ES" sz="2400" dirty="0" smtClean="0">
                <a:solidFill>
                  <a:schemeClr val="tx1"/>
                </a:solidFill>
              </a:rPr>
              <a:t>donde las nubes de Gloria </a:t>
            </a:r>
            <a:r>
              <a:rPr lang="es-ES" sz="2400" b="1" dirty="0" smtClean="0">
                <a:solidFill>
                  <a:srgbClr val="FF0000"/>
                </a:solidFill>
                <a:effectLst>
                  <a:outerShdw blurRad="38100" dist="38100" dir="2700000" algn="tl">
                    <a:srgbClr val="000000">
                      <a:alpha val="43137"/>
                    </a:srgbClr>
                  </a:outerShdw>
                </a:effectLst>
              </a:rPr>
              <a:t>-anané </a:t>
            </a:r>
            <a:r>
              <a:rPr lang="es-ES" sz="2400" b="1" dirty="0" err="1" smtClean="0">
                <a:solidFill>
                  <a:srgbClr val="FF0000"/>
                </a:solidFill>
                <a:effectLst>
                  <a:outerShdw blurRad="38100" dist="38100" dir="2700000" algn="tl">
                    <a:srgbClr val="000000">
                      <a:alpha val="43137"/>
                    </a:srgbClr>
                  </a:outerShdw>
                </a:effectLst>
              </a:rPr>
              <a:t>hakavod</a:t>
            </a:r>
            <a:r>
              <a:rPr lang="es-ES" sz="2400" b="1" dirty="0" smtClean="0">
                <a:solidFill>
                  <a:srgbClr val="FF0000"/>
                </a:solidFill>
                <a:effectLst>
                  <a:outerShdw blurRad="38100" dist="38100" dir="2700000" algn="tl">
                    <a:srgbClr val="000000">
                      <a:alpha val="43137"/>
                    </a:srgbClr>
                  </a:outerShdw>
                </a:effectLst>
              </a:rPr>
              <a:t>- </a:t>
            </a:r>
            <a:r>
              <a:rPr lang="es-ES" sz="2400" dirty="0" smtClean="0">
                <a:solidFill>
                  <a:schemeClr val="tx1"/>
                </a:solidFill>
              </a:rPr>
              <a:t>comenzaron a proteger al pueblo en su trayectoria al desierto.</a:t>
            </a:r>
          </a:p>
          <a:p>
            <a:endParaRPr lang="en-US" sz="2400" b="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solidFill>
              <a:schemeClr val="accent1"/>
            </a:solidFill>
            <a:round/>
            <a:headEnd/>
            <a:tailEnd/>
          </a:ln>
        </p:spPr>
        <p:txBody>
          <a:bodyPr lIns="90000" tIns="45000" rIns="90000" bIns="45000"/>
          <a:lstStyle/>
          <a:p>
            <a:r>
              <a:rPr lang="en-US" sz="2400" b="1" i="1" dirty="0" smtClean="0">
                <a:solidFill>
                  <a:srgbClr val="FFC000"/>
                </a:solidFill>
                <a:effectLst>
                  <a:outerShdw blurRad="38100" dist="38100" dir="2700000" algn="tl">
                    <a:srgbClr val="000000">
                      <a:alpha val="43137"/>
                    </a:srgbClr>
                  </a:outerShdw>
                </a:effectLst>
                <a:hlinkClick r:id="rId4"/>
              </a:rPr>
              <a:t>33:8</a:t>
            </a:r>
            <a:r>
              <a:rPr lang="en-US" sz="2400" b="1" i="1" dirty="0" smtClean="0">
                <a:solidFill>
                  <a:srgbClr val="FFC000"/>
                </a:solidFill>
                <a:effectLst>
                  <a:outerShdw blurRad="38100" dist="38100" dir="2700000" algn="tl">
                    <a:srgbClr val="000000">
                      <a:alpha val="43137"/>
                    </a:srgbClr>
                  </a:outerShdw>
                </a:effectLst>
              </a:rPr>
              <a:t>  </a:t>
            </a:r>
            <a:r>
              <a:rPr lang="en-US" sz="2400" i="1" dirty="0" smtClean="0">
                <a:solidFill>
                  <a:srgbClr val="FFC000"/>
                </a:solidFill>
                <a:effectLst>
                  <a:outerShdw blurRad="38100" dist="38100" dir="2700000" algn="tl">
                    <a:srgbClr val="000000">
                      <a:alpha val="43137"/>
                    </a:srgbClr>
                  </a:outerShdw>
                </a:effectLst>
              </a:rPr>
              <a:t>Y </a:t>
            </a:r>
            <a:r>
              <a:rPr lang="en-US" sz="2400" i="1" dirty="0" err="1" smtClean="0">
                <a:solidFill>
                  <a:srgbClr val="FFC000"/>
                </a:solidFill>
                <a:effectLst>
                  <a:outerShdw blurRad="38100" dist="38100" dir="2700000" algn="tl">
                    <a:srgbClr val="000000">
                      <a:alpha val="43137"/>
                    </a:srgbClr>
                  </a:outerShdw>
                </a:effectLst>
              </a:rPr>
              <a:t>partieron</a:t>
            </a:r>
            <a:r>
              <a:rPr lang="en-US" sz="2400" i="1" dirty="0" smtClean="0">
                <a:solidFill>
                  <a:srgbClr val="FFC000"/>
                </a:solidFill>
                <a:effectLst>
                  <a:outerShdw blurRad="38100" dist="38100" dir="2700000" algn="tl">
                    <a:srgbClr val="000000">
                      <a:alpha val="43137"/>
                    </a:srgbClr>
                  </a:outerShdw>
                </a:effectLst>
              </a:rPr>
              <a:t> de </a:t>
            </a:r>
            <a:r>
              <a:rPr lang="en-US" sz="2400" i="1" dirty="0" err="1" smtClean="0">
                <a:solidFill>
                  <a:srgbClr val="FFC000"/>
                </a:solidFill>
                <a:effectLst>
                  <a:outerShdw blurRad="38100" dist="38100" dir="2700000" algn="tl">
                    <a:srgbClr val="000000">
                      <a:alpha val="43137"/>
                    </a:srgbClr>
                  </a:outerShdw>
                </a:effectLst>
              </a:rPr>
              <a:t>delante</a:t>
            </a:r>
            <a:r>
              <a:rPr lang="en-US" sz="2400" i="1" dirty="0" smtClean="0">
                <a:solidFill>
                  <a:srgbClr val="FFC000"/>
                </a:solidFill>
                <a:effectLst>
                  <a:outerShdw blurRad="38100" dist="38100" dir="2700000" algn="tl">
                    <a:srgbClr val="000000">
                      <a:alpha val="43137"/>
                    </a:srgbClr>
                  </a:outerShdw>
                </a:effectLst>
              </a:rPr>
              <a:t> de Pi </a:t>
            </a:r>
            <a:r>
              <a:rPr lang="en-US" sz="2400" i="1" dirty="0" err="1" smtClean="0">
                <a:solidFill>
                  <a:srgbClr val="FFC000"/>
                </a:solidFill>
                <a:effectLst>
                  <a:outerShdw blurRad="38100" dist="38100" dir="2700000" algn="tl">
                    <a:srgbClr val="000000">
                      <a:alpha val="43137"/>
                    </a:srgbClr>
                  </a:outerShdw>
                </a:effectLst>
              </a:rPr>
              <a:t>Hajirot</a:t>
            </a:r>
            <a:r>
              <a:rPr lang="en-US" sz="2400" i="1" dirty="0" smtClean="0">
                <a:solidFill>
                  <a:srgbClr val="FFC000"/>
                </a:solidFill>
                <a:effectLst>
                  <a:outerShdw blurRad="38100" dist="38100" dir="2700000" algn="tl">
                    <a:srgbClr val="000000">
                      <a:alpha val="43137"/>
                    </a:srgbClr>
                  </a:outerShdw>
                </a:effectLst>
              </a:rPr>
              <a:t> y </a:t>
            </a:r>
            <a:r>
              <a:rPr lang="en-US" sz="2400" i="1" dirty="0" err="1" smtClean="0">
                <a:solidFill>
                  <a:srgbClr val="FFC000"/>
                </a:solidFill>
                <a:effectLst>
                  <a:outerShdw blurRad="38100" dist="38100" dir="2700000" algn="tl">
                    <a:srgbClr val="000000">
                      <a:alpha val="43137"/>
                    </a:srgbClr>
                  </a:outerShdw>
                </a:effectLst>
              </a:rPr>
              <a:t>pasaron</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hlinkClick r:id="rId5"/>
              </a:rPr>
              <a:t>por</a:t>
            </a:r>
            <a:r>
              <a:rPr lang="en-US" sz="2400" i="1" dirty="0" smtClean="0">
                <a:solidFill>
                  <a:srgbClr val="FFC000"/>
                </a:solidFill>
                <a:effectLst>
                  <a:outerShdw blurRad="38100" dist="38100" dir="2700000" algn="tl">
                    <a:srgbClr val="000000">
                      <a:alpha val="43137"/>
                    </a:srgbClr>
                  </a:outerShdw>
                </a:effectLst>
                <a:hlinkClick r:id="rId5"/>
              </a:rPr>
              <a:t> </a:t>
            </a:r>
            <a:r>
              <a:rPr lang="en-US" sz="2400" i="1" dirty="0" err="1" smtClean="0">
                <a:solidFill>
                  <a:srgbClr val="FFC000"/>
                </a:solidFill>
                <a:effectLst>
                  <a:outerShdw blurRad="38100" dist="38100" dir="2700000" algn="tl">
                    <a:srgbClr val="000000">
                      <a:alpha val="43137"/>
                    </a:srgbClr>
                  </a:outerShdw>
                </a:effectLst>
                <a:hlinkClick r:id="rId5"/>
              </a:rPr>
              <a:t>medio</a:t>
            </a:r>
            <a:r>
              <a:rPr lang="en-US" sz="2400" i="1" dirty="0" smtClean="0">
                <a:solidFill>
                  <a:srgbClr val="FFC000"/>
                </a:solidFill>
                <a:effectLst>
                  <a:outerShdw blurRad="38100" dist="38100" dir="2700000" algn="tl">
                    <a:srgbClr val="000000">
                      <a:alpha val="43137"/>
                    </a:srgbClr>
                  </a:outerShdw>
                </a:effectLst>
                <a:hlinkClick r:id="rId5"/>
              </a:rPr>
              <a:t> del mar </a:t>
            </a:r>
            <a:r>
              <a:rPr lang="en-US" sz="2400" i="1" dirty="0" smtClean="0">
                <a:solidFill>
                  <a:srgbClr val="FFC000"/>
                </a:solidFill>
                <a:effectLst>
                  <a:outerShdw blurRad="38100" dist="38100" dir="2700000" algn="tl">
                    <a:srgbClr val="000000">
                      <a:alpha val="43137"/>
                    </a:srgbClr>
                  </a:outerShdw>
                </a:effectLst>
              </a:rPr>
              <a:t>al </a:t>
            </a:r>
            <a:r>
              <a:rPr lang="en-US" sz="2400" i="1" dirty="0" err="1" smtClean="0">
                <a:solidFill>
                  <a:srgbClr val="FFC000"/>
                </a:solidFill>
                <a:effectLst>
                  <a:outerShdw blurRad="38100" dist="38100" dir="2700000" algn="tl">
                    <a:srgbClr val="000000">
                      <a:alpha val="43137"/>
                    </a:srgbClr>
                  </a:outerShdw>
                </a:effectLst>
              </a:rPr>
              <a:t>desierto</a:t>
            </a:r>
            <a:r>
              <a:rPr lang="en-US" sz="2400" i="1" dirty="0" smtClean="0">
                <a:solidFill>
                  <a:srgbClr val="FFC000"/>
                </a:solidFill>
                <a:effectLst>
                  <a:outerShdw blurRad="38100" dist="38100" dir="2700000" algn="tl">
                    <a:srgbClr val="000000">
                      <a:alpha val="43137"/>
                    </a:srgbClr>
                  </a:outerShdw>
                </a:effectLst>
              </a:rPr>
              <a:t>, y </a:t>
            </a:r>
            <a:r>
              <a:rPr lang="en-US" sz="2400" i="1" dirty="0" err="1" smtClean="0">
                <a:solidFill>
                  <a:srgbClr val="FFC000"/>
                </a:solidFill>
                <a:effectLst>
                  <a:outerShdw blurRad="38100" dist="38100" dir="2700000" algn="tl">
                    <a:srgbClr val="000000">
                      <a:alpha val="43137"/>
                    </a:srgbClr>
                  </a:outerShdw>
                </a:effectLst>
              </a:rPr>
              <a:t>anduvieron</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camino</a:t>
            </a:r>
            <a:r>
              <a:rPr lang="en-US" sz="2400" i="1" dirty="0" smtClean="0">
                <a:solidFill>
                  <a:srgbClr val="FFC000"/>
                </a:solidFill>
                <a:effectLst>
                  <a:outerShdw blurRad="38100" dist="38100" dir="2700000" algn="tl">
                    <a:srgbClr val="000000">
                      <a:alpha val="43137"/>
                    </a:srgbClr>
                  </a:outerShdw>
                </a:effectLst>
              </a:rPr>
              <a:t> de </a:t>
            </a:r>
            <a:r>
              <a:rPr lang="en-US" sz="2400" i="1" dirty="0" err="1" smtClean="0">
                <a:solidFill>
                  <a:srgbClr val="FFC000"/>
                </a:solidFill>
                <a:effectLst>
                  <a:outerShdw blurRad="38100" dist="38100" dir="2700000" algn="tl">
                    <a:srgbClr val="000000">
                      <a:alpha val="43137"/>
                    </a:srgbClr>
                  </a:outerShdw>
                </a:effectLst>
              </a:rPr>
              <a:t>tres</a:t>
            </a:r>
            <a:r>
              <a:rPr lang="en-US" sz="2400" i="1" dirty="0" smtClean="0">
                <a:solidFill>
                  <a:srgbClr val="FFC000"/>
                </a:solidFill>
                <a:effectLst>
                  <a:outerShdw blurRad="38100" dist="38100" dir="2700000" algn="tl">
                    <a:srgbClr val="000000">
                      <a:alpha val="43137"/>
                    </a:srgbClr>
                  </a:outerShdw>
                </a:effectLst>
              </a:rPr>
              <a:t> </a:t>
            </a:r>
            <a:r>
              <a:rPr lang="en-US" sz="2400" i="1" dirty="0" err="1" smtClean="0">
                <a:solidFill>
                  <a:srgbClr val="FFC000"/>
                </a:solidFill>
                <a:effectLst>
                  <a:outerShdw blurRad="38100" dist="38100" dir="2700000" algn="tl">
                    <a:srgbClr val="000000">
                      <a:alpha val="43137"/>
                    </a:srgbClr>
                  </a:outerShdw>
                </a:effectLst>
              </a:rPr>
              <a:t>días</a:t>
            </a:r>
            <a:r>
              <a:rPr lang="en-US" sz="2400" i="1" dirty="0" smtClean="0">
                <a:solidFill>
                  <a:srgbClr val="FFC000"/>
                </a:solidFill>
                <a:effectLst>
                  <a:outerShdw blurRad="38100" dist="38100" dir="2700000" algn="tl">
                    <a:srgbClr val="000000">
                      <a:alpha val="43137"/>
                    </a:srgbClr>
                  </a:outerShdw>
                </a:effectLst>
              </a:rPr>
              <a:t> en el </a:t>
            </a:r>
            <a:r>
              <a:rPr lang="en-US" sz="2400" i="1" dirty="0" err="1" smtClean="0">
                <a:solidFill>
                  <a:srgbClr val="FFC000"/>
                </a:solidFill>
                <a:effectLst>
                  <a:outerShdw blurRad="38100" dist="38100" dir="2700000" algn="tl">
                    <a:srgbClr val="000000">
                      <a:alpha val="43137"/>
                    </a:srgbClr>
                  </a:outerShdw>
                </a:effectLst>
              </a:rPr>
              <a:t>desierto</a:t>
            </a:r>
            <a:r>
              <a:rPr lang="en-US" sz="2400" i="1" dirty="0" smtClean="0">
                <a:solidFill>
                  <a:srgbClr val="FFC000"/>
                </a:solidFill>
                <a:effectLst>
                  <a:outerShdw blurRad="38100" dist="38100" dir="2700000" algn="tl">
                    <a:srgbClr val="000000">
                      <a:alpha val="43137"/>
                    </a:srgbClr>
                  </a:outerShdw>
                </a:effectLst>
              </a:rPr>
              <a:t> de </a:t>
            </a:r>
            <a:r>
              <a:rPr lang="en-US" sz="2400" i="1" dirty="0" err="1" smtClean="0">
                <a:solidFill>
                  <a:srgbClr val="FFC000"/>
                </a:solidFill>
                <a:effectLst>
                  <a:outerShdw blurRad="38100" dist="38100" dir="2700000" algn="tl">
                    <a:srgbClr val="000000">
                      <a:alpha val="43137"/>
                    </a:srgbClr>
                  </a:outerShdw>
                </a:effectLst>
              </a:rPr>
              <a:t>Etam</a:t>
            </a:r>
            <a:r>
              <a:rPr lang="en-US" sz="2400" i="1" dirty="0" smtClean="0">
                <a:solidFill>
                  <a:srgbClr val="FFC000"/>
                </a:solidFill>
                <a:effectLst>
                  <a:outerShdw blurRad="38100" dist="38100" dir="2700000" algn="tl">
                    <a:srgbClr val="000000">
                      <a:alpha val="43137"/>
                    </a:srgbClr>
                  </a:outerShdw>
                </a:effectLst>
              </a:rPr>
              <a:t>, y </a:t>
            </a:r>
            <a:r>
              <a:rPr lang="en-US" sz="2400" i="1" dirty="0" err="1" smtClean="0">
                <a:solidFill>
                  <a:srgbClr val="FFC000"/>
                </a:solidFill>
                <a:effectLst>
                  <a:outerShdw blurRad="38100" dist="38100" dir="2700000" algn="tl">
                    <a:srgbClr val="000000">
                      <a:alpha val="43137"/>
                    </a:srgbClr>
                  </a:outerShdw>
                </a:effectLst>
              </a:rPr>
              <a:t>acamparon</a:t>
            </a:r>
            <a:r>
              <a:rPr lang="en-US" sz="2400" i="1" dirty="0" smtClean="0">
                <a:solidFill>
                  <a:srgbClr val="FFC000"/>
                </a:solidFill>
                <a:effectLst>
                  <a:outerShdw blurRad="38100" dist="38100" dir="2700000" algn="tl">
                    <a:srgbClr val="000000">
                      <a:alpha val="43137"/>
                    </a:srgbClr>
                  </a:outerShdw>
                </a:effectLst>
              </a:rPr>
              <a:t> en </a:t>
            </a:r>
            <a:r>
              <a:rPr lang="en-US" sz="2400" i="1" dirty="0" err="1" smtClean="0">
                <a:solidFill>
                  <a:srgbClr val="FFC000"/>
                </a:solidFill>
                <a:effectLst>
                  <a:outerShdw blurRad="38100" dist="38100" dir="2700000" algn="tl">
                    <a:srgbClr val="000000">
                      <a:alpha val="43137"/>
                    </a:srgbClr>
                  </a:outerShdw>
                </a:effectLst>
              </a:rPr>
              <a:t>Mará</a:t>
            </a:r>
            <a:r>
              <a:rPr lang="en-US" sz="2400" i="1" dirty="0" smtClean="0">
                <a:solidFill>
                  <a:srgbClr val="FFC000"/>
                </a:solidFill>
                <a:effectLst>
                  <a:outerShdw blurRad="38100" dist="38100" dir="2700000" algn="tl">
                    <a:srgbClr val="000000">
                      <a:alpha val="43137"/>
                    </a:srgbClr>
                  </a:outerShdw>
                </a:effectLst>
              </a:rPr>
              <a:t>.</a:t>
            </a:r>
          </a:p>
          <a:p>
            <a:r>
              <a:rPr lang="en-US" sz="2400" i="1" dirty="0" smtClean="0">
                <a:solidFill>
                  <a:schemeClr val="tx1"/>
                </a:solidFill>
              </a:rPr>
              <a:t/>
            </a:r>
            <a:br>
              <a:rPr lang="en-US" sz="2400" i="1" dirty="0" smtClean="0">
                <a:solidFill>
                  <a:schemeClr val="tx1"/>
                </a:solidFill>
              </a:rPr>
            </a:br>
            <a:r>
              <a:rPr lang="en-US" sz="2400" dirty="0" err="1" smtClean="0">
                <a:solidFill>
                  <a:schemeClr val="tx1"/>
                </a:solidFill>
              </a:rPr>
              <a:t>Vayis'u</a:t>
            </a:r>
            <a:r>
              <a:rPr lang="en-US" sz="2400" dirty="0" smtClean="0">
                <a:solidFill>
                  <a:schemeClr val="tx1"/>
                </a:solidFill>
              </a:rPr>
              <a:t> </a:t>
            </a:r>
            <a:r>
              <a:rPr lang="en-US" sz="2400" dirty="0" err="1" smtClean="0">
                <a:solidFill>
                  <a:schemeClr val="tx1"/>
                </a:solidFill>
              </a:rPr>
              <a:t>mipney</a:t>
            </a:r>
            <a:r>
              <a:rPr lang="en-US" sz="2400" dirty="0" smtClean="0">
                <a:solidFill>
                  <a:schemeClr val="tx1"/>
                </a:solidFill>
              </a:rPr>
              <a:t> </a:t>
            </a:r>
            <a:r>
              <a:rPr lang="en-US" sz="2400" dirty="0" err="1" smtClean="0">
                <a:solidFill>
                  <a:schemeClr val="tx1"/>
                </a:solidFill>
              </a:rPr>
              <a:t>haJirot</a:t>
            </a:r>
            <a:r>
              <a:rPr lang="en-US" sz="2400" dirty="0" smtClean="0">
                <a:solidFill>
                  <a:schemeClr val="tx1"/>
                </a:solidFill>
              </a:rPr>
              <a:t> </a:t>
            </a:r>
            <a:r>
              <a:rPr lang="en-US" sz="2400" dirty="0" err="1" smtClean="0">
                <a:solidFill>
                  <a:schemeClr val="tx1"/>
                </a:solidFill>
              </a:rPr>
              <a:t>vaya'avru</a:t>
            </a:r>
            <a:r>
              <a:rPr lang="en-US" sz="2400" dirty="0" smtClean="0">
                <a:solidFill>
                  <a:schemeClr val="tx1"/>
                </a:solidFill>
              </a:rPr>
              <a:t> </a:t>
            </a:r>
            <a:r>
              <a:rPr lang="en-US" sz="2400" dirty="0" err="1" smtClean="0">
                <a:solidFill>
                  <a:schemeClr val="tx1"/>
                </a:solidFill>
              </a:rPr>
              <a:t>vetoj-hayam</a:t>
            </a:r>
            <a:r>
              <a:rPr lang="en-US" sz="2400" dirty="0" smtClean="0">
                <a:solidFill>
                  <a:schemeClr val="tx1"/>
                </a:solidFill>
              </a:rPr>
              <a:t> </a:t>
            </a:r>
            <a:r>
              <a:rPr lang="en-US" sz="2400" dirty="0" err="1" smtClean="0">
                <a:solidFill>
                  <a:schemeClr val="tx1"/>
                </a:solidFill>
              </a:rPr>
              <a:t>hamidbarah</a:t>
            </a:r>
            <a:r>
              <a:rPr lang="en-US" sz="2400" dirty="0" smtClean="0">
                <a:solidFill>
                  <a:schemeClr val="tx1"/>
                </a:solidFill>
              </a:rPr>
              <a:t> </a:t>
            </a:r>
            <a:r>
              <a:rPr lang="en-US" sz="2400" dirty="0" err="1" smtClean="0">
                <a:solidFill>
                  <a:schemeClr val="tx1"/>
                </a:solidFill>
              </a:rPr>
              <a:t>vayeleju</a:t>
            </a:r>
            <a:r>
              <a:rPr lang="en-US" sz="2400" dirty="0" smtClean="0">
                <a:solidFill>
                  <a:schemeClr val="tx1"/>
                </a:solidFill>
              </a:rPr>
              <a:t> </a:t>
            </a:r>
            <a:r>
              <a:rPr lang="en-US" sz="2400" dirty="0" err="1" smtClean="0">
                <a:solidFill>
                  <a:schemeClr val="tx1"/>
                </a:solidFill>
              </a:rPr>
              <a:t>derej</a:t>
            </a:r>
            <a:r>
              <a:rPr lang="en-US" sz="2400" dirty="0" smtClean="0">
                <a:solidFill>
                  <a:schemeClr val="tx1"/>
                </a:solidFill>
              </a:rPr>
              <a:t> </a:t>
            </a:r>
            <a:r>
              <a:rPr lang="en-US" sz="2400" dirty="0" err="1" smtClean="0">
                <a:solidFill>
                  <a:schemeClr val="tx1"/>
                </a:solidFill>
              </a:rPr>
              <a:t>shloshet</a:t>
            </a:r>
            <a:r>
              <a:rPr lang="en-US" sz="2400" dirty="0" smtClean="0">
                <a:solidFill>
                  <a:schemeClr val="tx1"/>
                </a:solidFill>
              </a:rPr>
              <a:t> </a:t>
            </a:r>
            <a:r>
              <a:rPr lang="en-US" sz="2400" dirty="0" err="1" smtClean="0">
                <a:solidFill>
                  <a:schemeClr val="tx1"/>
                </a:solidFill>
              </a:rPr>
              <a:t>yamim</a:t>
            </a:r>
            <a:r>
              <a:rPr lang="en-US" sz="2400" dirty="0" smtClean="0">
                <a:solidFill>
                  <a:schemeClr val="tx1"/>
                </a:solidFill>
              </a:rPr>
              <a:t> </a:t>
            </a:r>
            <a:r>
              <a:rPr lang="en-US" sz="2400" dirty="0" err="1" smtClean="0">
                <a:solidFill>
                  <a:schemeClr val="tx1"/>
                </a:solidFill>
              </a:rPr>
              <a:t>bemidbar</a:t>
            </a:r>
            <a:r>
              <a:rPr lang="en-US" sz="2400" dirty="0" smtClean="0">
                <a:solidFill>
                  <a:schemeClr val="tx1"/>
                </a:solidFill>
              </a:rPr>
              <a:t> </a:t>
            </a:r>
            <a:r>
              <a:rPr lang="en-US" sz="2400" dirty="0" err="1" smtClean="0">
                <a:solidFill>
                  <a:schemeClr val="tx1"/>
                </a:solidFill>
              </a:rPr>
              <a:t>Etam</a:t>
            </a:r>
            <a:r>
              <a:rPr lang="en-US" sz="2400" dirty="0" smtClean="0">
                <a:solidFill>
                  <a:schemeClr val="tx1"/>
                </a:solidFill>
              </a:rPr>
              <a:t> </a:t>
            </a:r>
            <a:r>
              <a:rPr lang="en-US" sz="2400" dirty="0" err="1" smtClean="0">
                <a:solidFill>
                  <a:schemeClr val="tx1"/>
                </a:solidFill>
              </a:rPr>
              <a:t>vayajanu</a:t>
            </a:r>
            <a:r>
              <a:rPr lang="en-US" sz="2400" dirty="0" smtClean="0">
                <a:solidFill>
                  <a:schemeClr val="tx1"/>
                </a:solidFill>
              </a:rPr>
              <a:t> </a:t>
            </a:r>
            <a:r>
              <a:rPr lang="en-US" sz="2400" dirty="0" err="1" smtClean="0">
                <a:solidFill>
                  <a:schemeClr val="tx1"/>
                </a:solidFill>
              </a:rPr>
              <a:t>beMarah</a:t>
            </a:r>
            <a:r>
              <a:rPr lang="en-US" sz="2400" dirty="0" smtClean="0">
                <a:solidFill>
                  <a:schemeClr val="tx1"/>
                </a:solidFill>
              </a:rPr>
              <a:t>.</a:t>
            </a:r>
          </a:p>
          <a:p>
            <a:endParaRPr lang="en-US" sz="2400" dirty="0" smtClean="0">
              <a:solidFill>
                <a:schemeClr val="tx1"/>
              </a:solidFill>
            </a:endParaRPr>
          </a:p>
          <a:p>
            <a:endParaRPr lang="en-US" sz="2400" dirty="0" smtClean="0">
              <a:solidFill>
                <a:schemeClr val="tx1"/>
              </a:solidFill>
            </a:endParaRPr>
          </a:p>
          <a:p>
            <a:r>
              <a:rPr lang="es-ES" sz="2400" dirty="0" smtClean="0">
                <a:solidFill>
                  <a:schemeClr val="tx1"/>
                </a:solidFill>
              </a:rPr>
              <a:t>El mar que atravesaron sería el Mar Rojo.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O </a:t>
            </a:r>
            <a:r>
              <a:rPr lang="es-ES" sz="2400" dirty="0" smtClean="0">
                <a:solidFill>
                  <a:schemeClr val="tx1"/>
                </a:solidFill>
              </a:rPr>
              <a:t>según otra opinión, sería el Mediterráneo</a:t>
            </a:r>
          </a:p>
          <a:p>
            <a:endParaRPr lang="en-US" sz="2400"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solidFill>
              <a:schemeClr val="accent1"/>
            </a:solidFill>
            <a:round/>
            <a:headEnd/>
            <a:tailEnd/>
          </a:ln>
        </p:spPr>
        <p:txBody>
          <a:bodyPr lIns="90000" tIns="45000" rIns="90000" bIns="45000"/>
          <a:lstStyle/>
          <a:p>
            <a:r>
              <a:rPr lang="en-US" sz="2400" b="1" i="1" dirty="0" smtClean="0">
                <a:solidFill>
                  <a:srgbClr val="FFC000"/>
                </a:solidFill>
                <a:effectLst>
                  <a:outerShdw blurRad="38100" dist="38100" dir="2700000" algn="tl">
                    <a:srgbClr val="000000">
                      <a:alpha val="43137"/>
                    </a:srgbClr>
                  </a:outerShdw>
                </a:effectLst>
                <a:hlinkClick r:id="rId4"/>
              </a:rPr>
              <a:t>33:13</a:t>
            </a:r>
            <a:r>
              <a:rPr lang="en-US" sz="2400" b="1" i="1" dirty="0" smtClean="0">
                <a:solidFill>
                  <a:srgbClr val="FFC000"/>
                </a:solidFill>
                <a:effectLst>
                  <a:outerShdw blurRad="38100" dist="38100" dir="2700000" algn="tl">
                    <a:srgbClr val="000000">
                      <a:alpha val="43137"/>
                    </a:srgbClr>
                  </a:outerShdw>
                </a:effectLst>
              </a:rPr>
              <a:t>  </a:t>
            </a:r>
            <a:r>
              <a:rPr lang="en-US" sz="2400" i="1" dirty="0" smtClean="0">
                <a:solidFill>
                  <a:srgbClr val="FFC000"/>
                </a:solidFill>
                <a:effectLst>
                  <a:outerShdw blurRad="38100" dist="38100" dir="2700000" algn="tl">
                    <a:srgbClr val="000000">
                      <a:alpha val="43137"/>
                    </a:srgbClr>
                  </a:outerShdw>
                </a:effectLst>
              </a:rPr>
              <a:t>Y </a:t>
            </a:r>
            <a:r>
              <a:rPr lang="en-US" sz="2400" i="1" dirty="0" err="1" smtClean="0">
                <a:solidFill>
                  <a:srgbClr val="FFC000"/>
                </a:solidFill>
                <a:effectLst>
                  <a:outerShdw blurRad="38100" dist="38100" dir="2700000" algn="tl">
                    <a:srgbClr val="000000">
                      <a:alpha val="43137"/>
                    </a:srgbClr>
                  </a:outerShdw>
                </a:effectLst>
              </a:rPr>
              <a:t>partieron</a:t>
            </a:r>
            <a:r>
              <a:rPr lang="en-US" sz="2400" i="1" dirty="0" smtClean="0">
                <a:solidFill>
                  <a:srgbClr val="FFC000"/>
                </a:solidFill>
                <a:effectLst>
                  <a:outerShdw blurRad="38100" dist="38100" dir="2700000" algn="tl">
                    <a:srgbClr val="000000">
                      <a:alpha val="43137"/>
                    </a:srgbClr>
                  </a:outerShdw>
                </a:effectLst>
              </a:rPr>
              <a:t> de </a:t>
            </a:r>
            <a:r>
              <a:rPr lang="en-US" sz="2400" i="1" dirty="0" err="1" smtClean="0">
                <a:solidFill>
                  <a:srgbClr val="FFC000"/>
                </a:solidFill>
                <a:effectLst>
                  <a:outerShdw blurRad="38100" dist="38100" dir="2700000" algn="tl">
                    <a:srgbClr val="000000">
                      <a:alpha val="43137"/>
                    </a:srgbClr>
                  </a:outerShdw>
                </a:effectLst>
              </a:rPr>
              <a:t>Dofcá</a:t>
            </a:r>
            <a:r>
              <a:rPr lang="en-US" sz="2400" i="1" dirty="0" smtClean="0">
                <a:solidFill>
                  <a:srgbClr val="FFC000"/>
                </a:solidFill>
                <a:effectLst>
                  <a:outerShdw blurRad="38100" dist="38100" dir="2700000" algn="tl">
                    <a:srgbClr val="000000">
                      <a:alpha val="43137"/>
                    </a:srgbClr>
                  </a:outerShdw>
                </a:effectLst>
              </a:rPr>
              <a:t> y </a:t>
            </a:r>
            <a:r>
              <a:rPr lang="en-US" sz="2400" i="1" dirty="0" err="1" smtClean="0">
                <a:solidFill>
                  <a:srgbClr val="FFC000"/>
                </a:solidFill>
                <a:effectLst>
                  <a:outerShdw blurRad="38100" dist="38100" dir="2700000" algn="tl">
                    <a:srgbClr val="000000">
                      <a:alpha val="43137"/>
                    </a:srgbClr>
                  </a:outerShdw>
                </a:effectLst>
              </a:rPr>
              <a:t>acamparon</a:t>
            </a:r>
            <a:r>
              <a:rPr lang="en-US" sz="2400" i="1" dirty="0" smtClean="0">
                <a:solidFill>
                  <a:srgbClr val="FFC000"/>
                </a:solidFill>
                <a:effectLst>
                  <a:outerShdw blurRad="38100" dist="38100" dir="2700000" algn="tl">
                    <a:srgbClr val="000000">
                      <a:alpha val="43137"/>
                    </a:srgbClr>
                  </a:outerShdw>
                </a:effectLst>
              </a:rPr>
              <a:t> en </a:t>
            </a:r>
            <a:r>
              <a:rPr lang="en-US" sz="2400" i="1" dirty="0" err="1" smtClean="0">
                <a:solidFill>
                  <a:srgbClr val="FFC000"/>
                </a:solidFill>
                <a:effectLst>
                  <a:outerShdw blurRad="38100" dist="38100" dir="2700000" algn="tl">
                    <a:srgbClr val="000000">
                      <a:alpha val="43137"/>
                    </a:srgbClr>
                  </a:outerShdw>
                </a:effectLst>
                <a:hlinkClick r:id="rId5"/>
              </a:rPr>
              <a:t>Alush</a:t>
            </a:r>
            <a:r>
              <a:rPr lang="en-US" sz="2400" i="1" dirty="0" smtClean="0">
                <a:solidFill>
                  <a:srgbClr val="FFC000"/>
                </a:solidFill>
                <a:effectLst>
                  <a:outerShdw blurRad="38100" dist="38100" dir="2700000" algn="tl">
                    <a:srgbClr val="000000">
                      <a:alpha val="43137"/>
                    </a:srgbClr>
                  </a:outerShdw>
                </a:effectLst>
                <a:hlinkClick r:id="rId5"/>
              </a:rPr>
              <a:t>. </a:t>
            </a:r>
            <a:r>
              <a:rPr lang="en-US" sz="2400" i="1" dirty="0" smtClean="0">
                <a:solidFill>
                  <a:schemeClr val="tx1"/>
                </a:solidFill>
              </a:rPr>
              <a:t> </a:t>
            </a:r>
          </a:p>
          <a:p>
            <a:r>
              <a:rPr lang="en-US" sz="2400" i="1" dirty="0" smtClean="0">
                <a:solidFill>
                  <a:schemeClr val="tx1"/>
                </a:solidFill>
              </a:rPr>
              <a:t/>
            </a:r>
            <a:br>
              <a:rPr lang="en-US" sz="2400" i="1" dirty="0" smtClean="0">
                <a:solidFill>
                  <a:schemeClr val="tx1"/>
                </a:solidFill>
              </a:rPr>
            </a:br>
            <a:r>
              <a:rPr lang="en-US" sz="2400" dirty="0" err="1" smtClean="0">
                <a:solidFill>
                  <a:schemeClr val="tx1"/>
                </a:solidFill>
              </a:rPr>
              <a:t>Vayis'u</a:t>
            </a:r>
            <a:r>
              <a:rPr lang="en-US" sz="2400" dirty="0" smtClean="0">
                <a:solidFill>
                  <a:schemeClr val="tx1"/>
                </a:solidFill>
              </a:rPr>
              <a:t> </a:t>
            </a:r>
            <a:r>
              <a:rPr lang="en-US" sz="2400" dirty="0" err="1" smtClean="0">
                <a:solidFill>
                  <a:schemeClr val="tx1"/>
                </a:solidFill>
              </a:rPr>
              <a:t>miDofkah</a:t>
            </a:r>
            <a:r>
              <a:rPr lang="en-US" sz="2400" dirty="0" smtClean="0">
                <a:solidFill>
                  <a:schemeClr val="tx1"/>
                </a:solidFill>
              </a:rPr>
              <a:t> </a:t>
            </a:r>
            <a:r>
              <a:rPr lang="en-US" sz="2400" dirty="0" err="1" smtClean="0">
                <a:solidFill>
                  <a:schemeClr val="tx1"/>
                </a:solidFill>
              </a:rPr>
              <a:t>vayajanu</a:t>
            </a:r>
            <a:r>
              <a:rPr lang="en-US" sz="2400" dirty="0" smtClean="0">
                <a:solidFill>
                  <a:schemeClr val="tx1"/>
                </a:solidFill>
              </a:rPr>
              <a:t> </a:t>
            </a:r>
            <a:r>
              <a:rPr lang="en-US" sz="2400" dirty="0" err="1" smtClean="0">
                <a:solidFill>
                  <a:schemeClr val="tx1"/>
                </a:solidFill>
              </a:rPr>
              <a:t>be'Alush</a:t>
            </a:r>
            <a:r>
              <a:rPr lang="en-US" sz="2400" dirty="0" smtClean="0">
                <a:solidFill>
                  <a:schemeClr val="tx1"/>
                </a:solidFill>
              </a:rPr>
              <a:t>.</a:t>
            </a:r>
          </a:p>
          <a:p>
            <a:endParaRPr lang="en-US" sz="2400" dirty="0" smtClean="0">
              <a:solidFill>
                <a:schemeClr val="tx1"/>
              </a:solidFill>
            </a:endParaRPr>
          </a:p>
          <a:p>
            <a:endParaRPr lang="es-CO" sz="2400" b="1" dirty="0" smtClean="0">
              <a:solidFill>
                <a:schemeClr val="tx1"/>
              </a:solidFill>
            </a:endParaRPr>
          </a:p>
          <a:p>
            <a:r>
              <a:rPr lang="es-ES" sz="2400" b="1" dirty="0" smtClean="0">
                <a:solidFill>
                  <a:schemeClr val="tx1"/>
                </a:solidFill>
              </a:rPr>
              <a:t>En </a:t>
            </a:r>
            <a:r>
              <a:rPr lang="es-ES" sz="2400" b="1" dirty="0" err="1" smtClean="0">
                <a:solidFill>
                  <a:schemeClr val="tx1"/>
                </a:solidFill>
              </a:rPr>
              <a:t>Alush</a:t>
            </a:r>
            <a:endParaRPr lang="es-ES" sz="2400" dirty="0" smtClean="0">
              <a:solidFill>
                <a:schemeClr val="tx1"/>
              </a:solidFill>
            </a:endParaRPr>
          </a:p>
          <a:p>
            <a:r>
              <a:rPr lang="es-ES" sz="2400" dirty="0" smtClean="0">
                <a:solidFill>
                  <a:schemeClr val="tx1"/>
                </a:solidFill>
              </a:rPr>
              <a:t> Aquí en </a:t>
            </a:r>
            <a:r>
              <a:rPr lang="es-ES" sz="2400" dirty="0" err="1" smtClean="0">
                <a:solidFill>
                  <a:schemeClr val="tx1"/>
                </a:solidFill>
              </a:rPr>
              <a:t>Alush</a:t>
            </a:r>
            <a:r>
              <a:rPr lang="es-ES" sz="2400" dirty="0" smtClean="0">
                <a:solidFill>
                  <a:schemeClr val="tx1"/>
                </a:solidFill>
              </a:rPr>
              <a:t>, habría comenzado a caer el </a:t>
            </a:r>
            <a:r>
              <a:rPr lang="es-ES" sz="2400" dirty="0" err="1" smtClean="0">
                <a:solidFill>
                  <a:schemeClr val="tx1"/>
                </a:solidFill>
              </a:rPr>
              <a:t>Man</a:t>
            </a:r>
            <a:r>
              <a:rPr lang="es-ES" sz="2400" dirty="0" smtClean="0">
                <a:solidFill>
                  <a:schemeClr val="tx1"/>
                </a:solidFill>
              </a:rPr>
              <a:t> o maná, un mes después del Éxodo.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Esto </a:t>
            </a:r>
            <a:r>
              <a:rPr lang="es-ES" sz="2400" dirty="0" smtClean="0">
                <a:solidFill>
                  <a:schemeClr val="tx1"/>
                </a:solidFill>
              </a:rPr>
              <a:t>habría sido el </a:t>
            </a:r>
            <a:r>
              <a:rPr lang="es-ES" sz="2400" dirty="0" smtClean="0">
                <a:solidFill>
                  <a:schemeClr val="tx1"/>
                </a:solidFill>
              </a:rPr>
              <a:t>día </a:t>
            </a:r>
            <a:r>
              <a:rPr lang="es-ES" sz="2400" dirty="0" smtClean="0">
                <a:solidFill>
                  <a:schemeClr val="tx1"/>
                </a:solidFill>
              </a:rPr>
              <a:t>en que llegaron a este lugar, el 15 de </a:t>
            </a:r>
            <a:r>
              <a:rPr lang="es-ES" sz="2400" dirty="0" err="1" smtClean="0">
                <a:solidFill>
                  <a:schemeClr val="tx1"/>
                </a:solidFill>
              </a:rPr>
              <a:t>Iyar</a:t>
            </a:r>
            <a:r>
              <a:rPr lang="es-ES" sz="2400" dirty="0" smtClean="0">
                <a:solidFill>
                  <a:schemeClr val="tx1"/>
                </a:solidFill>
              </a:rPr>
              <a:t> del año 2448 (Jueves 24 de Abril de 1313 antes de la Era Común)</a:t>
            </a:r>
          </a:p>
          <a:p>
            <a:endParaRPr lang="en-US" sz="2400" b="1" i="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solidFill>
              <a:schemeClr val="accent1"/>
            </a:solidFill>
            <a:round/>
            <a:headEnd/>
            <a:tailEnd/>
          </a:ln>
        </p:spPr>
        <p:txBody>
          <a:bodyPr lIns="90000" tIns="45000" rIns="90000" bIns="45000"/>
          <a:lstStyle/>
          <a:p>
            <a:r>
              <a:rPr lang="es-ES" sz="2400" b="1" i="1" dirty="0" smtClean="0">
                <a:solidFill>
                  <a:srgbClr val="FFC000"/>
                </a:solidFill>
                <a:effectLst>
                  <a:outerShdw blurRad="38100" dist="38100" dir="2700000" algn="tl">
                    <a:srgbClr val="000000">
                      <a:alpha val="43137"/>
                    </a:srgbClr>
                  </a:outerShdw>
                </a:effectLst>
                <a:hlinkClick r:id="rId4"/>
              </a:rPr>
              <a:t>33:56</a:t>
            </a:r>
            <a:r>
              <a:rPr lang="es-ES" sz="2400" b="1" i="1" dirty="0" smtClean="0">
                <a:solidFill>
                  <a:srgbClr val="FFC000"/>
                </a:solidFill>
                <a:effectLst>
                  <a:outerShdw blurRad="38100" dist="38100" dir="2700000" algn="tl">
                    <a:srgbClr val="000000">
                      <a:alpha val="43137"/>
                    </a:srgbClr>
                  </a:outerShdw>
                </a:effectLst>
              </a:rPr>
              <a:t>   </a:t>
            </a:r>
            <a:r>
              <a:rPr lang="es-ES" sz="2400" i="1" dirty="0" smtClean="0">
                <a:solidFill>
                  <a:srgbClr val="FFC000"/>
                </a:solidFill>
                <a:effectLst>
                  <a:outerShdw blurRad="38100" dist="38100" dir="2700000" algn="tl">
                    <a:srgbClr val="000000">
                      <a:alpha val="43137"/>
                    </a:srgbClr>
                  </a:outerShdw>
                </a:effectLst>
              </a:rPr>
              <a:t>Y </a:t>
            </a:r>
            <a:r>
              <a:rPr lang="es-ES" sz="2400" i="1" dirty="0" smtClean="0">
                <a:solidFill>
                  <a:srgbClr val="FFC000"/>
                </a:solidFill>
                <a:effectLst>
                  <a:outerShdw blurRad="38100" dist="38100" dir="2700000" algn="tl">
                    <a:srgbClr val="000000">
                      <a:alpha val="43137"/>
                    </a:srgbClr>
                  </a:outerShdw>
                </a:effectLst>
              </a:rPr>
              <a:t>entonces acontecerá que haré con vosotros </a:t>
            </a:r>
            <a:r>
              <a:rPr lang="es-ES" sz="2400" i="1" dirty="0" smtClean="0">
                <a:solidFill>
                  <a:srgbClr val="FFC000"/>
                </a:solidFill>
                <a:effectLst>
                  <a:outerShdw blurRad="38100" dist="38100" dir="2700000" algn="tl">
                    <a:srgbClr val="000000">
                      <a:alpha val="43137"/>
                    </a:srgbClr>
                  </a:outerShdw>
                </a:effectLst>
                <a:hlinkClick r:id="rId5"/>
              </a:rPr>
              <a:t>lo que pensaba hacer con ellos </a:t>
            </a:r>
            <a:r>
              <a:rPr lang="es-ES" sz="2400" i="1" dirty="0" smtClean="0">
                <a:solidFill>
                  <a:srgbClr val="FFC000"/>
                </a:solidFill>
                <a:effectLst>
                  <a:outerShdw blurRad="38100" dist="38100" dir="2700000" algn="tl">
                    <a:srgbClr val="000000">
                      <a:alpha val="43137"/>
                    </a:srgbClr>
                  </a:outerShdw>
                </a:effectLst>
              </a:rPr>
              <a:t>.</a:t>
            </a:r>
          </a:p>
          <a:p>
            <a:r>
              <a:rPr lang="es-ES" sz="2400" i="1" dirty="0" smtClean="0">
                <a:solidFill>
                  <a:schemeClr val="tx1"/>
                </a:solidFill>
              </a:rPr>
              <a:t/>
            </a:r>
            <a:br>
              <a:rPr lang="es-ES" sz="2400" i="1" dirty="0" smtClean="0">
                <a:solidFill>
                  <a:schemeClr val="tx1"/>
                </a:solidFill>
              </a:rPr>
            </a:br>
            <a:r>
              <a:rPr lang="es-ES" sz="2400" dirty="0" err="1" smtClean="0">
                <a:solidFill>
                  <a:schemeClr val="tx1"/>
                </a:solidFill>
              </a:rPr>
              <a:t>Vehayah</a:t>
            </a:r>
            <a:r>
              <a:rPr lang="es-ES" sz="2400" dirty="0" smtClean="0">
                <a:solidFill>
                  <a:schemeClr val="tx1"/>
                </a:solidFill>
              </a:rPr>
              <a:t> </a:t>
            </a:r>
            <a:r>
              <a:rPr lang="es-ES" sz="2400" dirty="0" err="1" smtClean="0">
                <a:solidFill>
                  <a:schemeClr val="tx1"/>
                </a:solidFill>
              </a:rPr>
              <a:t>ka'asher</a:t>
            </a:r>
            <a:r>
              <a:rPr lang="es-ES" sz="2400" dirty="0" smtClean="0">
                <a:solidFill>
                  <a:schemeClr val="tx1"/>
                </a:solidFill>
              </a:rPr>
              <a:t> </a:t>
            </a:r>
            <a:r>
              <a:rPr lang="es-ES" sz="2400" dirty="0" err="1" smtClean="0">
                <a:solidFill>
                  <a:schemeClr val="tx1"/>
                </a:solidFill>
              </a:rPr>
              <a:t>dimiti</a:t>
            </a:r>
            <a:r>
              <a:rPr lang="es-ES" sz="2400" dirty="0" smtClean="0">
                <a:solidFill>
                  <a:schemeClr val="tx1"/>
                </a:solidFill>
              </a:rPr>
              <a:t> </a:t>
            </a:r>
            <a:r>
              <a:rPr lang="es-ES" sz="2400" dirty="0" err="1" smtClean="0">
                <a:solidFill>
                  <a:schemeClr val="tx1"/>
                </a:solidFill>
              </a:rPr>
              <a:t>la'asot</a:t>
            </a:r>
            <a:r>
              <a:rPr lang="es-ES" sz="2400" dirty="0" smtClean="0">
                <a:solidFill>
                  <a:schemeClr val="tx1"/>
                </a:solidFill>
              </a:rPr>
              <a:t> </a:t>
            </a:r>
            <a:r>
              <a:rPr lang="es-ES" sz="2400" dirty="0" err="1" smtClean="0">
                <a:solidFill>
                  <a:schemeClr val="tx1"/>
                </a:solidFill>
              </a:rPr>
              <a:t>lahem</a:t>
            </a:r>
            <a:r>
              <a:rPr lang="es-ES" sz="2400" dirty="0" smtClean="0">
                <a:solidFill>
                  <a:schemeClr val="tx1"/>
                </a:solidFill>
              </a:rPr>
              <a:t> </a:t>
            </a:r>
            <a:r>
              <a:rPr lang="es-ES" sz="2400" dirty="0" err="1" smtClean="0">
                <a:solidFill>
                  <a:schemeClr val="tx1"/>
                </a:solidFill>
              </a:rPr>
              <a:t>e'eseh</a:t>
            </a:r>
            <a:r>
              <a:rPr lang="es-ES" sz="2400" dirty="0" smtClean="0">
                <a:solidFill>
                  <a:schemeClr val="tx1"/>
                </a:solidFill>
              </a:rPr>
              <a:t> </a:t>
            </a:r>
            <a:r>
              <a:rPr lang="es-ES" sz="2400" dirty="0" err="1" smtClean="0">
                <a:solidFill>
                  <a:schemeClr val="tx1"/>
                </a:solidFill>
              </a:rPr>
              <a:t>lajem</a:t>
            </a:r>
            <a:r>
              <a:rPr lang="es-ES" sz="2400" dirty="0" smtClean="0">
                <a:solidFill>
                  <a:schemeClr val="tx1"/>
                </a:solidFill>
              </a:rPr>
              <a:t>.</a:t>
            </a:r>
          </a:p>
          <a:p>
            <a:endParaRPr lang="es-CO" sz="2400" b="1" dirty="0" smtClean="0">
              <a:solidFill>
                <a:schemeClr val="tx1"/>
              </a:solidFill>
            </a:endParaRPr>
          </a:p>
          <a:p>
            <a:r>
              <a:rPr lang="es-ES" sz="2400" b="1" dirty="0" smtClean="0">
                <a:solidFill>
                  <a:schemeClr val="tx1"/>
                </a:solidFill>
              </a:rPr>
              <a:t>Lo que pensaba hacer con ellos</a:t>
            </a:r>
            <a:endParaRPr lang="es-ES" sz="2400" dirty="0" smtClean="0">
              <a:solidFill>
                <a:schemeClr val="tx1"/>
              </a:solidFill>
            </a:endParaRPr>
          </a:p>
          <a:p>
            <a:r>
              <a:rPr lang="es-ES" sz="2400" dirty="0" smtClean="0">
                <a:solidFill>
                  <a:schemeClr val="tx1"/>
                </a:solidFill>
              </a:rPr>
              <a:t/>
            </a:r>
            <a:br>
              <a:rPr lang="es-ES" sz="2400" dirty="0" smtClean="0">
                <a:solidFill>
                  <a:schemeClr val="tx1"/>
                </a:solidFill>
              </a:rPr>
            </a:br>
            <a:r>
              <a:rPr lang="es-ES" sz="2400" dirty="0" smtClean="0">
                <a:solidFill>
                  <a:schemeClr val="tx1"/>
                </a:solidFill>
              </a:rPr>
              <a:t>   Dios ordenó a los israelitas por intermedio de Moisés, expulsar a los moradores de la tierra de Canaán, pues de lo contrario serían para ellos "como clavos en sus ojos y como cerca de espinos en sus costados" (capítulo 33, 55). </a:t>
            </a:r>
            <a:endParaRPr lang="es-ES" sz="2400" dirty="0" smtClean="0">
              <a:solidFill>
                <a:schemeClr val="tx1"/>
              </a:solidFill>
            </a:endParaRPr>
          </a:p>
          <a:p>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solidFill>
              <a:schemeClr val="accent1"/>
            </a:solidFill>
            <a:round/>
            <a:headEnd/>
            <a:tailEnd/>
          </a:ln>
        </p:spPr>
        <p:txBody>
          <a:bodyPr lIns="90000" tIns="45000" rIns="90000" bIns="45000"/>
          <a:lstStyle/>
          <a:p>
            <a:r>
              <a:rPr lang="es-ES" sz="2400" dirty="0" smtClean="0">
                <a:solidFill>
                  <a:schemeClr val="tx1"/>
                </a:solidFill>
              </a:rPr>
              <a:t>En </a:t>
            </a:r>
            <a:r>
              <a:rPr lang="es-ES" sz="2400" dirty="0" smtClean="0">
                <a:solidFill>
                  <a:schemeClr val="tx1"/>
                </a:solidFill>
              </a:rPr>
              <a:t>otros lugares, la Sagrada Escritura menciona más razones que justifican la expulsión de estos pueblos: "La tierra está contaminada, por tanto visité (revisé) sus iniquidades sobre ella, y la tierra vomitó a sus moradores" (Levíticos 18, 25).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a:t>
            </a:r>
            <a:r>
              <a:rPr lang="es-ES" sz="2400" dirty="0" smtClean="0">
                <a:solidFill>
                  <a:schemeClr val="tx1"/>
                </a:solidFill>
              </a:rPr>
              <a:t>Porque todo lo que el Eterno aborrece hicieron ellos a sus dioses; pues aun a sus hijos e hijas queman en el fuego a sus dioses" (Deuteronomio  12, 31).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Los </a:t>
            </a:r>
            <a:r>
              <a:rPr lang="es-ES" sz="2400" dirty="0" smtClean="0">
                <a:solidFill>
                  <a:schemeClr val="tx1"/>
                </a:solidFill>
              </a:rPr>
              <a:t>habitantes de Canaán tenían, como vemos, costumbres abominables.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solidFill>
              <a:schemeClr val="accent1"/>
            </a:solidFill>
            <a:round/>
            <a:headEnd/>
            <a:tailEnd/>
          </a:ln>
        </p:spPr>
        <p:txBody>
          <a:bodyPr lIns="90000" tIns="45000" rIns="90000" bIns="45000"/>
          <a:lstStyle/>
          <a:p>
            <a:r>
              <a:rPr lang="es-ES" sz="2400" dirty="0" smtClean="0">
                <a:solidFill>
                  <a:schemeClr val="tx1"/>
                </a:solidFill>
              </a:rPr>
              <a:t>Por </a:t>
            </a:r>
            <a:r>
              <a:rPr lang="es-ES" sz="2400" dirty="0" smtClean="0">
                <a:solidFill>
                  <a:schemeClr val="tx1"/>
                </a:solidFill>
              </a:rPr>
              <a:t>causa de estos hábitos, Dios mandó desterrarlos de la tierra, a fin de que los israelitas no fuesen inducidos por ellos, y si ello aconteciese, Dios haría con ellos más tarde lo que pensaba hacer con los moradores de Canaán, pues El quería instaurar un Estado basado sobre un nuevo concepto de la vida, sobre la idea del monoteísmo y ética de la Toráh. </a:t>
            </a:r>
            <a:endParaRPr lang="es-ES" sz="2400" dirty="0" smtClean="0">
              <a:solidFill>
                <a:schemeClr val="tx1"/>
              </a:solidFill>
            </a:endParaRPr>
          </a:p>
          <a:p>
            <a:endParaRPr lang="es-ES" sz="2400" dirty="0" smtClean="0">
              <a:solidFill>
                <a:schemeClr val="tx1"/>
              </a:solidFill>
            </a:endParaRPr>
          </a:p>
          <a:p>
            <a:r>
              <a:rPr lang="es-ES" sz="2400" dirty="0" smtClean="0">
                <a:solidFill>
                  <a:schemeClr val="tx1"/>
                </a:solidFill>
              </a:rPr>
              <a:t>Por </a:t>
            </a:r>
            <a:r>
              <a:rPr lang="es-ES" sz="2400" dirty="0" smtClean="0">
                <a:solidFill>
                  <a:schemeClr val="tx1"/>
                </a:solidFill>
              </a:rPr>
              <a:t>ello ordenó extirpar la idolatría en todas las maneras y formas que ésta pudiese adoptar.</a:t>
            </a:r>
          </a:p>
          <a:p>
            <a:endParaRPr lang="en-US" sz="2400" b="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a:endParaRPr lang="en-US" smtClean="0"/>
          </a:p>
        </p:txBody>
      </p:sp>
      <p:pic>
        <p:nvPicPr>
          <p:cNvPr id="27652"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27653"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smtClean="0">
                <a:solidFill>
                  <a:srgbClr val="000000"/>
                </a:solidFill>
                <a:latin typeface="Calibri" charset="0"/>
              </a:rPr>
              <a:t>Fuentes: </a:t>
            </a:r>
            <a:r>
              <a:rPr lang="es-CO" sz="2000" dirty="0" err="1" smtClean="0">
                <a:solidFill>
                  <a:srgbClr val="000000"/>
                </a:solidFill>
                <a:latin typeface="Calibri" charset="0"/>
              </a:rPr>
              <a:t>Toráh</a:t>
            </a:r>
            <a:r>
              <a:rPr lang="es-CO" sz="2000" dirty="0" smtClean="0">
                <a:solidFill>
                  <a:srgbClr val="000000"/>
                </a:solidFill>
                <a:latin typeface="Calibri" charset="0"/>
              </a:rPr>
              <a:t>, Talmud, </a:t>
            </a:r>
            <a:r>
              <a:rPr lang="es-CO" sz="2000" dirty="0" err="1" smtClean="0">
                <a:solidFill>
                  <a:srgbClr val="000000"/>
                </a:solidFill>
                <a:latin typeface="Calibri" charset="0"/>
              </a:rPr>
              <a:t>Jewish</a:t>
            </a:r>
            <a:r>
              <a:rPr lang="es-CO" sz="2000" dirty="0" smtClean="0">
                <a:solidFill>
                  <a:srgbClr val="000000"/>
                </a:solidFill>
                <a:latin typeface="Calibri" charset="0"/>
              </a:rPr>
              <a:t> </a:t>
            </a:r>
            <a:r>
              <a:rPr lang="es-CO" sz="2000" dirty="0" err="1" smtClean="0">
                <a:solidFill>
                  <a:srgbClr val="000000"/>
                </a:solidFill>
                <a:latin typeface="Calibri" charset="0"/>
              </a:rPr>
              <a:t>Concepts</a:t>
            </a:r>
            <a:r>
              <a:rPr lang="es-CO" sz="2000" dirty="0" smtClean="0">
                <a:solidFill>
                  <a:srgbClr val="000000"/>
                </a:solidFill>
                <a:latin typeface="Calibri" charset="0"/>
              </a:rPr>
              <a:t>, </a:t>
            </a:r>
            <a:r>
              <a:rPr lang="es-CO" sz="2000" dirty="0" err="1" smtClean="0">
                <a:solidFill>
                  <a:srgbClr val="000000"/>
                </a:solidFill>
                <a:latin typeface="Calibri" charset="0"/>
              </a:rPr>
              <a:t>Wikipedia</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Online, </a:t>
            </a:r>
            <a:r>
              <a:rPr lang="es-CO" sz="2000" dirty="0" err="1" smtClean="0">
                <a:solidFill>
                  <a:srgbClr val="000000"/>
                </a:solidFill>
                <a:latin typeface="Calibri" charset="0"/>
              </a:rPr>
              <a:t>Zohar</a:t>
            </a:r>
            <a:r>
              <a:rPr lang="es-CO" sz="2000" dirty="0" smtClean="0">
                <a:solidFill>
                  <a:srgbClr val="000000"/>
                </a:solidFill>
                <a:latin typeface="Calibri" charset="0"/>
              </a:rPr>
              <a:t>, </a:t>
            </a:r>
            <a:r>
              <a:rPr lang="es-CO" sz="2000" dirty="0" err="1" smtClean="0">
                <a:solidFill>
                  <a:srgbClr val="000000"/>
                </a:solidFill>
                <a:latin typeface="Calibri" charset="0"/>
              </a:rPr>
              <a:t>Rambán</a:t>
            </a:r>
            <a:r>
              <a:rPr lang="es-CO" sz="2000" dirty="0" smtClean="0">
                <a:solidFill>
                  <a:srgbClr val="000000"/>
                </a:solidFill>
                <a:latin typeface="Calibri" charset="0"/>
              </a:rPr>
              <a:t>, </a:t>
            </a:r>
            <a:r>
              <a:rPr lang="es-CO" sz="2000" dirty="0" err="1" smtClean="0">
                <a:solidFill>
                  <a:srgbClr val="000000"/>
                </a:solidFill>
                <a:latin typeface="Calibri" charset="0"/>
              </a:rPr>
              <a:t>Maimonides</a:t>
            </a:r>
            <a:r>
              <a:rPr lang="es-CO" sz="2000" dirty="0" smtClean="0">
                <a:solidFill>
                  <a:srgbClr val="000000"/>
                </a:solidFill>
                <a:latin typeface="Calibri" charset="0"/>
              </a:rPr>
              <a:t>, </a:t>
            </a:r>
            <a:r>
              <a:rPr lang="es-CO" sz="2000" dirty="0" err="1" smtClean="0">
                <a:solidFill>
                  <a:srgbClr val="000000"/>
                </a:solidFill>
                <a:latin typeface="Calibri" charset="0"/>
              </a:rPr>
              <a:t>Zev</a:t>
            </a:r>
            <a:r>
              <a:rPr lang="es-CO" sz="2000" dirty="0" smtClean="0">
                <a:solidFill>
                  <a:srgbClr val="000000"/>
                </a:solidFill>
                <a:latin typeface="Calibri" charset="0"/>
              </a:rPr>
              <a:t> ben </a:t>
            </a:r>
            <a:r>
              <a:rPr lang="es-CO" sz="2000" dirty="0" err="1" smtClean="0">
                <a:solidFill>
                  <a:srgbClr val="000000"/>
                </a:solidFill>
                <a:latin typeface="Calibri" charset="0"/>
              </a:rPr>
              <a:t>Shimon</a:t>
            </a:r>
            <a:r>
              <a:rPr lang="es-CO" sz="2000" dirty="0" smtClean="0">
                <a:solidFill>
                  <a:srgbClr val="000000"/>
                </a:solidFill>
                <a:latin typeface="Calibri" charset="0"/>
              </a:rPr>
              <a:t> </a:t>
            </a:r>
            <a:r>
              <a:rPr lang="es-CO" sz="2000" dirty="0" err="1" smtClean="0">
                <a:solidFill>
                  <a:srgbClr val="000000"/>
                </a:solidFill>
                <a:latin typeface="Calibri" charset="0"/>
              </a:rPr>
              <a:t>HaLevi</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and </a:t>
            </a:r>
            <a:r>
              <a:rPr lang="es-CO" sz="2000" dirty="0" err="1" smtClean="0">
                <a:solidFill>
                  <a:srgbClr val="000000"/>
                </a:solidFill>
                <a:latin typeface="Calibri" charset="0"/>
              </a:rPr>
              <a:t>Exodus</a:t>
            </a:r>
            <a:r>
              <a:rPr lang="es-CO" sz="2000" dirty="0" smtClean="0">
                <a:solidFill>
                  <a:srgbClr val="000000"/>
                </a:solidFill>
                <a:latin typeface="Calibri" charset="0"/>
              </a:rPr>
              <a:t>”, </a:t>
            </a:r>
            <a:r>
              <a:rPr lang="es-CO" sz="2000" dirty="0" err="1" smtClean="0">
                <a:solidFill>
                  <a:srgbClr val="000000"/>
                </a:solidFill>
                <a:latin typeface="Calibri" charset="0"/>
              </a:rPr>
              <a:t>Rabbi</a:t>
            </a:r>
            <a:r>
              <a:rPr lang="es-CO" sz="2000" dirty="0" smtClean="0">
                <a:solidFill>
                  <a:srgbClr val="000000"/>
                </a:solidFill>
                <a:latin typeface="Calibri" charset="0"/>
              </a:rPr>
              <a:t> </a:t>
            </a:r>
            <a:r>
              <a:rPr lang="es-CO" sz="2000" dirty="0" err="1" smtClean="0">
                <a:solidFill>
                  <a:srgbClr val="000000"/>
                </a:solidFill>
                <a:latin typeface="Calibri" charset="0"/>
              </a:rPr>
              <a:t>Yissocher</a:t>
            </a:r>
            <a:r>
              <a:rPr lang="es-CO" sz="2000" dirty="0" smtClean="0">
                <a:solidFill>
                  <a:srgbClr val="000000"/>
                </a:solidFill>
                <a:latin typeface="Calibri" charset="0"/>
              </a:rPr>
              <a:t> </a:t>
            </a:r>
            <a:r>
              <a:rPr lang="es-CO" sz="2000" dirty="0" err="1" smtClean="0">
                <a:solidFill>
                  <a:srgbClr val="000000"/>
                </a:solidFill>
                <a:latin typeface="Calibri" charset="0"/>
              </a:rPr>
              <a:t>Frand</a:t>
            </a:r>
            <a:endParaRPr lang="es-CO" sz="20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smtClean="0">
                <a:solidFill>
                  <a:srgbClr val="000000"/>
                </a:solidFill>
                <a:latin typeface="Calibri" charset="0"/>
                <a:hlinkClick r:id="rId5"/>
              </a:rPr>
              <a:t>http://failedmessiah.typepad.com/failed_messiahcom/2005/07/rabbi_aryeh_kap.html</a:t>
            </a: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000000"/>
                </a:solidFill>
                <a:latin typeface="Calibri" charset="0"/>
              </a:rPr>
              <a:t>Derechos Reservados Shalom </a:t>
            </a:r>
            <a:r>
              <a:rPr lang="es-CO" sz="1600" dirty="0" err="1" smtClean="0">
                <a:solidFill>
                  <a:srgbClr val="000000"/>
                </a:solidFill>
                <a:latin typeface="Calibri" charset="0"/>
              </a:rPr>
              <a:t>Haverim</a:t>
            </a:r>
            <a:r>
              <a:rPr lang="es-CO" sz="1600" dirty="0" smtClean="0">
                <a:solidFill>
                  <a:srgbClr val="000000"/>
                </a:solidFill>
                <a:latin typeface="Calibri" charset="0"/>
              </a:rPr>
              <a:t> </a:t>
            </a:r>
            <a:r>
              <a:rPr lang="es-CO" sz="1600" dirty="0" err="1" smtClean="0">
                <a:solidFill>
                  <a:srgbClr val="000000"/>
                </a:solidFill>
                <a:latin typeface="Calibri" charset="0"/>
              </a:rPr>
              <a:t>Org</a:t>
            </a: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CCCCFF"/>
                </a:solidFill>
                <a:latin typeface="Calibri" charset="0"/>
                <a:hlinkClick r:id="rId6"/>
              </a:rPr>
              <a:t>http://www.shalomhaverim.org</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Director: -</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ELIYAHU BAYONA BEN YOSEF</a:t>
            </a:r>
          </a:p>
          <a:p>
            <a:pPr algn="ctr" hangingPunct="1">
              <a:lnSpc>
                <a:spcPct val="92000"/>
              </a:lnSpc>
              <a:spcBef>
                <a:spcPts val="4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rPr>
              <a:t>29 </a:t>
            </a:r>
            <a:r>
              <a:rPr lang="es-CO" dirty="0" err="1" smtClean="0">
                <a:solidFill>
                  <a:srgbClr val="000000"/>
                </a:solidFill>
                <a:latin typeface="Calibri" charset="0"/>
              </a:rPr>
              <a:t>Tammuz</a:t>
            </a:r>
            <a:r>
              <a:rPr lang="es-CO" dirty="0" smtClean="0">
                <a:solidFill>
                  <a:srgbClr val="000000"/>
                </a:solidFill>
                <a:latin typeface="Calibri" charset="0"/>
              </a:rPr>
              <a:t> </a:t>
            </a:r>
            <a:r>
              <a:rPr lang="es-CO" dirty="0" smtClean="0">
                <a:solidFill>
                  <a:srgbClr val="000000"/>
                </a:solidFill>
                <a:latin typeface="Calibri" charset="0"/>
              </a:rPr>
              <a:t>5776- Agosto 4, </a:t>
            </a:r>
            <a:r>
              <a:rPr lang="es-CO" dirty="0" smtClean="0">
                <a:solidFill>
                  <a:srgbClr val="000000"/>
                </a:solidFill>
                <a:latin typeface="Calibri" charset="0"/>
              </a:rPr>
              <a:t>2016- </a:t>
            </a:r>
            <a:r>
              <a:rPr lang="es-CO" dirty="0" err="1" smtClean="0">
                <a:solidFill>
                  <a:srgbClr val="000000"/>
                </a:solidFill>
                <a:latin typeface="Calibri" charset="0"/>
              </a:rPr>
              <a:t>Monsey</a:t>
            </a:r>
            <a:r>
              <a:rPr lang="es-CO" dirty="0" smtClean="0">
                <a:solidFill>
                  <a:srgbClr val="000000"/>
                </a:solidFill>
                <a:latin typeface="Calibri" charset="0"/>
              </a:rPr>
              <a:t> New York</a:t>
            </a:r>
            <a:endParaRPr lang="es-CO" dirty="0">
              <a:solidFill>
                <a:srgbClr val="000000"/>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7013</TotalTime>
  <Words>2596</Words>
  <Application>Microsoft Office PowerPoint</Application>
  <PresentationFormat>On-screen Show (4:3)</PresentationFormat>
  <Paragraphs>401</Paragraphs>
  <Slides>44</Slides>
  <Notes>44</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Concourse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129</cp:revision>
  <cp:lastPrinted>1601-01-01T00:00:00Z</cp:lastPrinted>
  <dcterms:created xsi:type="dcterms:W3CDTF">1601-01-01T00:00:00Z</dcterms:created>
  <dcterms:modified xsi:type="dcterms:W3CDTF">2016-08-04T22:29:55Z</dcterms:modified>
</cp:coreProperties>
</file>