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35"/>
  </p:notesMasterIdLst>
  <p:sldIdLst>
    <p:sldId id="256" r:id="rId2"/>
    <p:sldId id="257" r:id="rId3"/>
    <p:sldId id="424" r:id="rId4"/>
    <p:sldId id="425" r:id="rId5"/>
    <p:sldId id="426" r:id="rId6"/>
    <p:sldId id="427" r:id="rId7"/>
    <p:sldId id="428" r:id="rId8"/>
    <p:sldId id="429" r:id="rId9"/>
    <p:sldId id="430" r:id="rId10"/>
    <p:sldId id="431" r:id="rId11"/>
    <p:sldId id="432" r:id="rId12"/>
    <p:sldId id="433" r:id="rId13"/>
    <p:sldId id="434" r:id="rId14"/>
    <p:sldId id="435" r:id="rId15"/>
    <p:sldId id="436" r:id="rId16"/>
    <p:sldId id="437" r:id="rId17"/>
    <p:sldId id="438" r:id="rId18"/>
    <p:sldId id="439" r:id="rId19"/>
    <p:sldId id="440" r:id="rId20"/>
    <p:sldId id="441" r:id="rId21"/>
    <p:sldId id="442" r:id="rId22"/>
    <p:sldId id="443" r:id="rId23"/>
    <p:sldId id="444" r:id="rId24"/>
    <p:sldId id="445" r:id="rId25"/>
    <p:sldId id="446" r:id="rId26"/>
    <p:sldId id="447" r:id="rId27"/>
    <p:sldId id="448" r:id="rId28"/>
    <p:sldId id="449" r:id="rId29"/>
    <p:sldId id="450" r:id="rId30"/>
    <p:sldId id="451" r:id="rId31"/>
    <p:sldId id="452" r:id="rId32"/>
    <p:sldId id="453" r:id="rId33"/>
    <p:sldId id="280" r:id="rId34"/>
  </p:sldIdLst>
  <p:sldSz cx="9144000" cy="6858000" type="screen4x3"/>
  <p:notesSz cx="6858000" cy="91440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5pPr>
    <a:lvl6pPr marL="2286000" algn="l" defTabSz="914400" rtl="0" eaLnBrk="1" latinLnBrk="0" hangingPunct="1">
      <a:defRPr kern="1200">
        <a:solidFill>
          <a:schemeClr val="bg1"/>
        </a:solidFill>
        <a:latin typeface="Arial" charset="0"/>
        <a:ea typeface="MS Gothic" charset="-128"/>
        <a:cs typeface="+mn-cs"/>
      </a:defRPr>
    </a:lvl6pPr>
    <a:lvl7pPr marL="2743200" algn="l" defTabSz="914400" rtl="0" eaLnBrk="1" latinLnBrk="0" hangingPunct="1">
      <a:defRPr kern="1200">
        <a:solidFill>
          <a:schemeClr val="bg1"/>
        </a:solidFill>
        <a:latin typeface="Arial" charset="0"/>
        <a:ea typeface="MS Gothic" charset="-128"/>
        <a:cs typeface="+mn-cs"/>
      </a:defRPr>
    </a:lvl7pPr>
    <a:lvl8pPr marL="3200400" algn="l" defTabSz="914400" rtl="0" eaLnBrk="1" latinLnBrk="0" hangingPunct="1">
      <a:defRPr kern="1200">
        <a:solidFill>
          <a:schemeClr val="bg1"/>
        </a:solidFill>
        <a:latin typeface="Arial" charset="0"/>
        <a:ea typeface="MS Gothic" charset="-128"/>
        <a:cs typeface="+mn-cs"/>
      </a:defRPr>
    </a:lvl8pPr>
    <a:lvl9pPr marL="3657600" algn="l" defTabSz="914400" rtl="0" eaLnBrk="1" latinLnBrk="0" hangingPunct="1">
      <a:defRPr kern="1200">
        <a:solidFill>
          <a:schemeClr val="bg1"/>
        </a:solidFill>
        <a:latin typeface="Arial" charset="0"/>
        <a:ea typeface="MS Gothic"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9933"/>
    <a:srgbClr val="08080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75" autoAdjust="0"/>
    <p:restoredTop sz="94660"/>
  </p:normalViewPr>
  <p:slideViewPr>
    <p:cSldViewPr>
      <p:cViewPr varScale="1">
        <p:scale>
          <a:sx n="64" d="100"/>
          <a:sy n="64" d="100"/>
        </p:scale>
        <p:origin x="-1594"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p>
        </p:txBody>
      </p:sp>
      <p:sp>
        <p:nvSpPr>
          <p:cNvPr id="28675"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fld id="{9089E40E-97E6-4F56-A83C-455555C41C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p:spPr>
        <p:txBody>
          <a:bodyPr/>
          <a:lstStyle/>
          <a:p>
            <a:fld id="{FA51E857-329A-4AAC-A492-81F3893FA826}" type="slidenum">
              <a:rPr lang="en-US" smtClean="0"/>
              <a:pPr/>
              <a:t>1</a:t>
            </a:fld>
            <a:endParaRPr lang="en-US" smtClean="0"/>
          </a:p>
        </p:txBody>
      </p:sp>
      <p:sp>
        <p:nvSpPr>
          <p:cNvPr id="2969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29700"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US">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p:spPr>
        <p:txBody>
          <a:bodyPr/>
          <a:lstStyle/>
          <a:p>
            <a:fld id="{FED4EEB5-956E-4A4B-AD36-625C15688E39}" type="slidenum">
              <a:rPr lang="en-US" smtClean="0"/>
              <a:pPr/>
              <a:t>33</a:t>
            </a:fld>
            <a:endParaRPr lang="en-US" smtClean="0"/>
          </a:p>
        </p:txBody>
      </p:sp>
      <p:sp>
        <p:nvSpPr>
          <p:cNvPr id="54275"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54276"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r>
              <a:rPr lang="en-US" smtClean="0"/>
              <a:t>5/5/16</a:t>
            </a:r>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190F72FC-0998-487E-A0C5-417C428D36A7}" type="slidenum">
              <a:rPr lang="en-US" smtClean="0"/>
              <a:pPr>
                <a:defRPr/>
              </a:pPr>
              <a:t>‹#›</a:t>
            </a:fld>
            <a:fld id="{7790F671-FAEA-488A-9D17-9AD964C762D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4C3EFA3-4554-41D6-8F26-823A96110590}" type="slidenum">
              <a:rPr lang="en-US" smtClean="0"/>
              <a:pPr>
                <a:defRPr/>
              </a:pPr>
              <a:t>‹#›</a:t>
            </a:fld>
            <a:fld id="{CF336591-98F7-4CBE-8BA7-DEABE7F0B6ED}" type="slidenum">
              <a:rPr lang="en-US"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333FD469-5BCF-40F7-B960-C70C7A5318C9}" type="slidenum">
              <a:rPr lang="en-US" smtClean="0"/>
              <a:pPr>
                <a:defRPr/>
              </a:pPr>
              <a:t>‹#›</a:t>
            </a:fld>
            <a:fld id="{F8AD7B8C-98DA-4A39-B1C2-5BA61ED347EF}"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AEB04E52-C25A-4C6D-9E63-03FE8AB3A9BD}" type="slidenum">
              <a:rPr lang="en-US" smtClean="0"/>
              <a:pPr>
                <a:defRPr/>
              </a:pPr>
              <a:t>‹#›</a:t>
            </a:fld>
            <a:fld id="{503D19B2-834A-45AF-B879-09623520C9AF}"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r>
              <a:rPr lang="en-US" smtClean="0"/>
              <a:t>5/5/16</a:t>
            </a: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EC1B69FD-57EA-47A7-801F-5B19B1F8B9C1}" type="slidenum">
              <a:rPr lang="en-US" smtClean="0"/>
              <a:pPr>
                <a:defRPr/>
              </a:pPr>
              <a:t>‹#›</a:t>
            </a:fld>
            <a:fld id="{03FA898E-BB2E-4854-89B1-64853424474C}"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r>
              <a:rPr lang="en-US" smtClean="0"/>
              <a:t>5/5/16</a:t>
            </a: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03BFE633-6AA2-4987-BC01-22919CF88CDB}" type="slidenum">
              <a:rPr lang="en-US" smtClean="0"/>
              <a:pPr>
                <a:defRPr/>
              </a:pPr>
              <a:t>‹#›</a:t>
            </a:fld>
            <a:fld id="{F71F24BC-445D-4698-BFBD-8629A2D7ACE7}"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r>
              <a:rPr lang="en-US" smtClean="0"/>
              <a:t>5/5/16</a:t>
            </a:r>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1836DBCA-4DE6-417E-BC1F-3CD5BDC5E576}" type="slidenum">
              <a:rPr lang="en-US" smtClean="0"/>
              <a:pPr>
                <a:defRPr/>
              </a:pPr>
              <a:t>‹#›</a:t>
            </a:fld>
            <a:fld id="{39952BE6-9F2F-4918-A05D-4BD97DEDB96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E3D3815D-5C4F-44CB-B994-BB32E96E4346}" type="slidenum">
              <a:rPr lang="en-US" smtClean="0"/>
              <a:pPr>
                <a:defRPr/>
              </a:pPr>
              <a:t>‹#›</a:t>
            </a:fld>
            <a:fld id="{893AF801-4B08-468A-9F7E-04BBF710D142}"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r>
              <a:rPr lang="en-US" smtClean="0"/>
              <a:t>5/5/16</a:t>
            </a:r>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37AE93E5-8EE3-4CBB-BB44-CAD2B2F940D2}" type="slidenum">
              <a:rPr lang="en-US" smtClean="0"/>
              <a:pPr>
                <a:defRPr/>
              </a:pPr>
              <a:t>‹#›</a:t>
            </a:fld>
            <a:fld id="{BFB8A6F5-3F5B-4F4B-85F0-A2CF4FDAA15F}"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550B5B3-4431-4B22-828F-38D9100CF3A7}" type="slidenum">
              <a:rPr lang="en-US" smtClean="0"/>
              <a:pPr>
                <a:defRPr/>
              </a:pPr>
              <a:t>‹#›</a:t>
            </a:fld>
            <a:fld id="{87C467C3-220E-4AA6-81C5-9FE4380F9C60}"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F049BA05-7099-4C26-9C41-DD9D231A5A31}" type="slidenum">
              <a:rPr lang="en-US" smtClean="0"/>
              <a:pPr>
                <a:defRPr/>
              </a:pPr>
              <a:t>‹#›</a:t>
            </a:fld>
            <a:fld id="{606FD34F-316E-40E9-B87F-6E89A5E8A754}"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5/5/16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B658F0FB-3912-412D-9B98-E1D9F9C9D7B2}" type="slidenum">
              <a:rPr lang="en-US"/>
              <a:pPr>
                <a:defRPr/>
              </a:pPr>
              <a:t>‹#›</a:t>
            </a:fld>
            <a:fld id="{F1AB9981-03DE-4CFF-B93F-7A6E5E2C8A6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r>
              <a:rPr lang="en-US" smtClean="0"/>
              <a:t>5/5/16</a:t>
            </a:r>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839A1BC2-8DAD-4532-B79A-7584BCEE0DEF}" type="slidenum">
              <a:rPr lang="en-US" smtClean="0"/>
              <a:pPr>
                <a:defRPr/>
              </a:pPr>
              <a:t>‹#›</a:t>
            </a:fld>
            <a:fld id="{7A4E1CA3-85D0-4C1A-8E8F-8E627DE86BBE}"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sldNum="0"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shalomhaverim.org/Aliyot/aliyot_bamidbar_naso.htm" TargetMode="External"/><Relationship Id="rId4" Type="http://schemas.openxmlformats.org/officeDocument/2006/relationships/hyperlink" Target="http://www.shalomhaverim.org/Aliyot/aliyot_bamidbar.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www.shalomhaverim.org/Aliyot/aliyot_bamidbar_naso.htm" TargetMode="External"/><Relationship Id="rId4" Type="http://schemas.openxmlformats.org/officeDocument/2006/relationships/hyperlink" Target="http://www.shalomhaverim.org/Aliyot/aliyot_bamidbar.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www.shalomhaverim.org/Aliyot/aliyot_bamidbar_naso.htm" TargetMode="External"/><Relationship Id="rId4" Type="http://schemas.openxmlformats.org/officeDocument/2006/relationships/hyperlink" Target="http://www.shalomhaverim.org/Aliyot/aliyot_bamidbar.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www.shalomhaverim.org/Aliyot/aliyot_bamidbar_naso.htm" TargetMode="External"/><Relationship Id="rId4" Type="http://schemas.openxmlformats.org/officeDocument/2006/relationships/hyperlink" Target="http://www.shalomhaverim.org/Aliyot/aliyot_bamidbar.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www.shalomhaverim.org/Aliyot/aliyot_bamidbar_naso.htm" TargetMode="External"/><Relationship Id="rId4" Type="http://schemas.openxmlformats.org/officeDocument/2006/relationships/hyperlink" Target="http://www.shalomhaverim.org/Aliyot/aliyot_bamidbar.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www.shalomhaverim.org/Aliyot/aliyot_bamidbar_naso.htm" TargetMode="External"/><Relationship Id="rId4" Type="http://schemas.openxmlformats.org/officeDocument/2006/relationships/hyperlink" Target="http://www.shalomhaverim.org/Aliyot/aliyot_bamidbar.ht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mtClean="0">
                <a:latin typeface="Calibri" charset="0"/>
              </a:rPr>
              <a:t> </a:t>
            </a:r>
          </a:p>
        </p:txBody>
      </p:sp>
      <p:sp>
        <p:nvSpPr>
          <p:cNvPr id="3074" name="Date Placeholder 2"/>
          <p:cNvSpPr>
            <a:spLocks noGrp="1"/>
          </p:cNvSpPr>
          <p:nvPr>
            <p:ph type="dt" idx="10"/>
          </p:nvPr>
        </p:nvSpPr>
        <p:spPr>
          <a:noFill/>
        </p:spPr>
        <p:txBody>
          <a:bodyPr/>
          <a:lstStyle/>
          <a:p>
            <a:r>
              <a:rPr lang="en-US" smtClean="0"/>
              <a:t>5/5/16</a:t>
            </a:r>
          </a:p>
        </p:txBody>
      </p:sp>
      <p:sp>
        <p:nvSpPr>
          <p:cNvPr id="3076"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endParaRPr lang="en-US"/>
          </a:p>
        </p:txBody>
      </p:sp>
      <p:pic>
        <p:nvPicPr>
          <p:cNvPr id="3077" name="Picture 3"/>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100" dirty="0" err="1">
                <a:solidFill>
                  <a:srgbClr val="000000"/>
                </a:solidFill>
                <a:latin typeface="Calibri" charset="0"/>
              </a:rPr>
              <a:t>Parashat</a:t>
            </a:r>
            <a:r>
              <a:rPr lang="en-US" sz="4100" dirty="0">
                <a:solidFill>
                  <a:srgbClr val="000000"/>
                </a:solidFill>
                <a:latin typeface="Calibri" charset="0"/>
              </a:rPr>
              <a:t>  </a:t>
            </a:r>
            <a:r>
              <a:rPr lang="en-US" sz="4100" dirty="0" err="1" smtClean="0">
                <a:solidFill>
                  <a:srgbClr val="000000"/>
                </a:solidFill>
                <a:latin typeface="Calibri" charset="0"/>
              </a:rPr>
              <a:t>Bamidbar</a:t>
            </a:r>
            <a:r>
              <a:rPr lang="en-US" sz="4100" dirty="0" smtClean="0">
                <a:solidFill>
                  <a:srgbClr val="000000"/>
                </a:solidFill>
                <a:latin typeface="Calibri" charset="0"/>
              </a:rPr>
              <a:t> </a:t>
            </a:r>
            <a:r>
              <a:rPr lang="en-US" sz="4100" dirty="0" err="1" smtClean="0">
                <a:solidFill>
                  <a:srgbClr val="000000"/>
                </a:solidFill>
                <a:latin typeface="Calibri" charset="0"/>
              </a:rPr>
              <a:t>Naso</a:t>
            </a:r>
            <a:endParaRPr lang="en-US" sz="4100" dirty="0" smtClean="0">
              <a:solidFill>
                <a:srgbClr val="000000"/>
              </a:solidFill>
              <a:latin typeface="Calibri" charset="0"/>
            </a:endParaRPr>
          </a:p>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dirty="0" smtClean="0">
                <a:solidFill>
                  <a:schemeClr val="accent2">
                    <a:lumMod val="75000"/>
                  </a:schemeClr>
                </a:solidFill>
                <a:effectLst>
                  <a:outerShdw blurRad="38100" dist="38100" dir="2700000" algn="tl">
                    <a:srgbClr val="000000">
                      <a:alpha val="43137"/>
                    </a:srgbClr>
                  </a:outerShdw>
                </a:effectLst>
                <a:latin typeface="Calibri" charset="0"/>
              </a:rPr>
              <a:t>El </a:t>
            </a:r>
            <a:r>
              <a:rPr lang="en-US" sz="3600" dirty="0" err="1" smtClean="0">
                <a:solidFill>
                  <a:schemeClr val="accent2">
                    <a:lumMod val="75000"/>
                  </a:schemeClr>
                </a:solidFill>
                <a:effectLst>
                  <a:outerShdw blurRad="38100" dist="38100" dir="2700000" algn="tl">
                    <a:srgbClr val="000000">
                      <a:alpha val="43137"/>
                    </a:srgbClr>
                  </a:outerShdw>
                </a:effectLst>
                <a:latin typeface="Calibri" charset="0"/>
              </a:rPr>
              <a:t>Voto</a:t>
            </a:r>
            <a:r>
              <a:rPr lang="en-US" sz="3600" dirty="0" smtClean="0">
                <a:solidFill>
                  <a:schemeClr val="accent2">
                    <a:lumMod val="75000"/>
                  </a:schemeClr>
                </a:solidFill>
                <a:effectLst>
                  <a:outerShdw blurRad="38100" dist="38100" dir="2700000" algn="tl">
                    <a:srgbClr val="000000">
                      <a:alpha val="43137"/>
                    </a:srgbClr>
                  </a:outerShdw>
                </a:effectLst>
                <a:latin typeface="Calibri" charset="0"/>
              </a:rPr>
              <a:t> del </a:t>
            </a:r>
            <a:r>
              <a:rPr lang="en-US" sz="3600" dirty="0" err="1" smtClean="0">
                <a:solidFill>
                  <a:schemeClr val="accent2">
                    <a:lumMod val="75000"/>
                  </a:schemeClr>
                </a:solidFill>
                <a:effectLst>
                  <a:outerShdw blurRad="38100" dist="38100" dir="2700000" algn="tl">
                    <a:srgbClr val="000000">
                      <a:alpha val="43137"/>
                    </a:srgbClr>
                  </a:outerShdw>
                </a:effectLst>
                <a:latin typeface="Calibri" charset="0"/>
              </a:rPr>
              <a:t>Nazir</a:t>
            </a:r>
            <a:endParaRPr lang="en-US" sz="3600" dirty="0" smtClean="0">
              <a:solidFill>
                <a:schemeClr val="accent2">
                  <a:lumMod val="75000"/>
                </a:schemeClr>
              </a:solidFill>
              <a:effectLst>
                <a:outerShdw blurRad="38100" dist="38100" dir="2700000" algn="tl">
                  <a:srgbClr val="000000">
                    <a:alpha val="43137"/>
                  </a:srgbClr>
                </a:outerShdw>
              </a:effectLst>
              <a:latin typeface="Calibri" charset="0"/>
            </a:endParaRPr>
          </a:p>
        </p:txBody>
      </p:sp>
      <p:sp>
        <p:nvSpPr>
          <p:cNvPr id="3079"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Por: Eliyahu BaYonah</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Director Shalom Haverim Org</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New York</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charset="0"/>
            </a:endParaRPr>
          </a:p>
        </p:txBody>
      </p:sp>
      <p:pic>
        <p:nvPicPr>
          <p:cNvPr id="3080"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3081"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a:t>
            </a:r>
            <a:r>
              <a:rPr lang="en-US" sz="2400" b="1" i="1" u="sng" dirty="0" smtClean="0">
                <a:effectLst>
                  <a:outerShdw blurRad="38100" dist="38100" dir="2700000" algn="tl">
                    <a:srgbClr val="000000">
                      <a:alpha val="43137"/>
                    </a:srgbClr>
                  </a:outerShdw>
                </a:effectLst>
                <a:hlinkClick r:id="rId5"/>
              </a:rPr>
              <a:t>4:21 al 7:89</a:t>
            </a:r>
            <a:endParaRPr lang="es-CO" sz="2400" b="1" i="1" u="sng" dirty="0" smtClean="0">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r>
              <a:rPr lang="en-US" sz="2400" dirty="0" smtClean="0">
                <a:solidFill>
                  <a:schemeClr val="bg1">
                    <a:lumMod val="50000"/>
                  </a:schemeClr>
                </a:solidFill>
              </a:rPr>
              <a:t>La Torá </a:t>
            </a:r>
            <a:r>
              <a:rPr lang="en-US" sz="2400" dirty="0" err="1" smtClean="0">
                <a:solidFill>
                  <a:schemeClr val="bg1">
                    <a:lumMod val="50000"/>
                  </a:schemeClr>
                </a:solidFill>
              </a:rPr>
              <a:t>asigna</a:t>
            </a:r>
            <a:r>
              <a:rPr lang="en-US" sz="2400" dirty="0" smtClean="0">
                <a:solidFill>
                  <a:schemeClr val="bg1">
                    <a:lumMod val="50000"/>
                  </a:schemeClr>
                </a:solidFill>
              </a:rPr>
              <a:t> con </a:t>
            </a:r>
            <a:r>
              <a:rPr lang="en-US" sz="2400" dirty="0" err="1" smtClean="0">
                <a:solidFill>
                  <a:schemeClr val="bg1">
                    <a:lumMod val="50000"/>
                  </a:schemeClr>
                </a:solidFill>
              </a:rPr>
              <a:t>exactitud</a:t>
            </a:r>
            <a:r>
              <a:rPr lang="en-US" sz="2400" dirty="0" smtClean="0">
                <a:solidFill>
                  <a:schemeClr val="bg1">
                    <a:lumMod val="50000"/>
                  </a:schemeClr>
                </a:solidFill>
              </a:rPr>
              <a:t> </a:t>
            </a:r>
            <a:r>
              <a:rPr lang="en-US" sz="2400" dirty="0" err="1" smtClean="0">
                <a:solidFill>
                  <a:schemeClr val="bg1">
                    <a:lumMod val="50000"/>
                  </a:schemeClr>
                </a:solidFill>
              </a:rPr>
              <a:t>las</a:t>
            </a:r>
            <a:r>
              <a:rPr lang="en-US" sz="2400" dirty="0" smtClean="0">
                <a:solidFill>
                  <a:schemeClr val="bg1">
                    <a:lumMod val="50000"/>
                  </a:schemeClr>
                </a:solidFill>
              </a:rPr>
              <a:t> </a:t>
            </a:r>
            <a:r>
              <a:rPr lang="en-US" sz="2400" dirty="0" err="1" smtClean="0">
                <a:solidFill>
                  <a:schemeClr val="bg1">
                    <a:lumMod val="50000"/>
                  </a:schemeClr>
                </a:solidFill>
              </a:rPr>
              <a:t>distintas</a:t>
            </a:r>
            <a:r>
              <a:rPr lang="en-US" sz="2400" dirty="0" smtClean="0">
                <a:solidFill>
                  <a:schemeClr val="bg1">
                    <a:lumMod val="50000"/>
                  </a:schemeClr>
                </a:solidFill>
              </a:rPr>
              <a:t> </a:t>
            </a:r>
            <a:r>
              <a:rPr lang="en-US" sz="2400" dirty="0" err="1" smtClean="0">
                <a:solidFill>
                  <a:schemeClr val="bg1">
                    <a:lumMod val="50000"/>
                  </a:schemeClr>
                </a:solidFill>
              </a:rPr>
              <a:t>tareas</a:t>
            </a:r>
            <a:r>
              <a:rPr lang="en-US" sz="2400" dirty="0" smtClean="0">
                <a:solidFill>
                  <a:schemeClr val="bg1">
                    <a:lumMod val="50000"/>
                  </a:schemeClr>
                </a:solidFill>
              </a:rPr>
              <a:t> </a:t>
            </a:r>
            <a:r>
              <a:rPr lang="en-US" sz="2400" dirty="0" err="1" smtClean="0">
                <a:solidFill>
                  <a:schemeClr val="bg1">
                    <a:lumMod val="50000"/>
                  </a:schemeClr>
                </a:solidFill>
              </a:rPr>
              <a:t>relacionadas</a:t>
            </a:r>
            <a:r>
              <a:rPr lang="en-US" sz="2400" dirty="0" smtClean="0">
                <a:solidFill>
                  <a:schemeClr val="bg1">
                    <a:lumMod val="50000"/>
                  </a:schemeClr>
                </a:solidFill>
              </a:rPr>
              <a:t> con el </a:t>
            </a:r>
            <a:r>
              <a:rPr lang="en-US" sz="2400" dirty="0" err="1" smtClean="0">
                <a:solidFill>
                  <a:schemeClr val="bg1">
                    <a:lumMod val="50000"/>
                  </a:schemeClr>
                </a:solidFill>
              </a:rPr>
              <a:t>Mishkán</a:t>
            </a:r>
            <a:r>
              <a:rPr lang="en-US" sz="2400" dirty="0" smtClean="0">
                <a:solidFill>
                  <a:schemeClr val="bg1">
                    <a:lumMod val="50000"/>
                  </a:schemeClr>
                </a:solidFill>
              </a:rPr>
              <a:t> </a:t>
            </a:r>
            <a:r>
              <a:rPr lang="en-US" sz="2400" dirty="0" err="1" smtClean="0">
                <a:solidFill>
                  <a:schemeClr val="bg1">
                    <a:lumMod val="50000"/>
                  </a:schemeClr>
                </a:solidFill>
              </a:rPr>
              <a:t>que</a:t>
            </a:r>
            <a:r>
              <a:rPr lang="en-US" sz="2400" dirty="0" smtClean="0">
                <a:solidFill>
                  <a:schemeClr val="bg1">
                    <a:lumMod val="50000"/>
                  </a:schemeClr>
                </a:solidFill>
              </a:rPr>
              <a:t> </a:t>
            </a:r>
            <a:r>
              <a:rPr lang="en-US" sz="2400" dirty="0" err="1" smtClean="0">
                <a:solidFill>
                  <a:schemeClr val="bg1">
                    <a:lumMod val="50000"/>
                  </a:schemeClr>
                </a:solidFill>
              </a:rPr>
              <a:t>habrán</a:t>
            </a:r>
            <a:r>
              <a:rPr lang="en-US" sz="2400" dirty="0" smtClean="0">
                <a:solidFill>
                  <a:schemeClr val="bg1">
                    <a:lumMod val="50000"/>
                  </a:schemeClr>
                </a:solidFill>
              </a:rPr>
              <a:t> de </a:t>
            </a:r>
            <a:r>
              <a:rPr lang="en-US" sz="2400" dirty="0" err="1" smtClean="0">
                <a:solidFill>
                  <a:schemeClr val="bg1">
                    <a:lumMod val="50000"/>
                  </a:schemeClr>
                </a:solidFill>
              </a:rPr>
              <a:t>llevar</a:t>
            </a:r>
            <a:r>
              <a:rPr lang="en-US" sz="2400" dirty="0" smtClean="0">
                <a:solidFill>
                  <a:schemeClr val="bg1">
                    <a:lumMod val="50000"/>
                  </a:schemeClr>
                </a:solidFill>
              </a:rPr>
              <a:t> a </a:t>
            </a:r>
            <a:r>
              <a:rPr lang="en-US" sz="2400" dirty="0" err="1" smtClean="0">
                <a:solidFill>
                  <a:schemeClr val="bg1">
                    <a:lumMod val="50000"/>
                  </a:schemeClr>
                </a:solidFill>
              </a:rPr>
              <a:t>cabo</a:t>
            </a:r>
            <a:r>
              <a:rPr lang="en-US" sz="2400" dirty="0" smtClean="0">
                <a:solidFill>
                  <a:schemeClr val="bg1">
                    <a:lumMod val="50000"/>
                  </a:schemeClr>
                </a:solidFill>
              </a:rPr>
              <a:t> los </a:t>
            </a:r>
            <a:r>
              <a:rPr lang="en-US" sz="2400" dirty="0" err="1" smtClean="0">
                <a:solidFill>
                  <a:schemeClr val="bg1">
                    <a:lumMod val="50000"/>
                  </a:schemeClr>
                </a:solidFill>
              </a:rPr>
              <a:t>hijos</a:t>
            </a:r>
            <a:r>
              <a:rPr lang="en-US" sz="2400" dirty="0" smtClean="0">
                <a:solidFill>
                  <a:schemeClr val="bg1">
                    <a:lumMod val="50000"/>
                  </a:schemeClr>
                </a:solidFill>
              </a:rPr>
              <a:t> de </a:t>
            </a:r>
            <a:r>
              <a:rPr lang="en-US" sz="2400" dirty="0" err="1" smtClean="0">
                <a:solidFill>
                  <a:schemeClr val="bg1">
                    <a:lumMod val="50000"/>
                  </a:schemeClr>
                </a:solidFill>
              </a:rPr>
              <a:t>Gershon</a:t>
            </a:r>
            <a:r>
              <a:rPr lang="en-US" sz="2400" dirty="0" smtClean="0">
                <a:solidFill>
                  <a:schemeClr val="bg1">
                    <a:lumMod val="50000"/>
                  </a:schemeClr>
                </a:solidFill>
              </a:rPr>
              <a:t>, </a:t>
            </a:r>
            <a:r>
              <a:rPr lang="en-US" sz="2400" dirty="0" err="1" smtClean="0">
                <a:solidFill>
                  <a:schemeClr val="bg1">
                    <a:lumMod val="50000"/>
                  </a:schemeClr>
                </a:solidFill>
              </a:rPr>
              <a:t>Kehat</a:t>
            </a:r>
            <a:r>
              <a:rPr lang="en-US" sz="2400" dirty="0" smtClean="0">
                <a:solidFill>
                  <a:schemeClr val="bg1">
                    <a:lumMod val="50000"/>
                  </a:schemeClr>
                </a:solidFill>
              </a:rPr>
              <a:t> y </a:t>
            </a:r>
            <a:r>
              <a:rPr lang="en-US" sz="2400" dirty="0" err="1" smtClean="0">
                <a:solidFill>
                  <a:schemeClr val="bg1">
                    <a:lumMod val="50000"/>
                  </a:schemeClr>
                </a:solidFill>
              </a:rPr>
              <a:t>Merari</a:t>
            </a:r>
            <a:r>
              <a:rPr lang="en-US" sz="2400" dirty="0" smtClean="0">
                <a:solidFill>
                  <a:schemeClr val="bg1">
                    <a:lumMod val="50000"/>
                  </a:schemeClr>
                </a:solidFill>
              </a:rPr>
              <a:t>, los </a:t>
            </a:r>
            <a:r>
              <a:rPr lang="en-US" sz="2400" dirty="0" err="1" smtClean="0">
                <a:solidFill>
                  <a:schemeClr val="bg1">
                    <a:lumMod val="50000"/>
                  </a:schemeClr>
                </a:solidFill>
              </a:rPr>
              <a:t>Bnei</a:t>
            </a:r>
            <a:r>
              <a:rPr lang="en-US" sz="2400" dirty="0" smtClean="0">
                <a:solidFill>
                  <a:schemeClr val="bg1">
                    <a:lumMod val="50000"/>
                  </a:schemeClr>
                </a:solidFill>
              </a:rPr>
              <a:t> </a:t>
            </a:r>
            <a:r>
              <a:rPr lang="en-US" sz="2400" dirty="0" err="1" smtClean="0">
                <a:solidFill>
                  <a:schemeClr val="bg1">
                    <a:lumMod val="50000"/>
                  </a:schemeClr>
                </a:solidFill>
              </a:rPr>
              <a:t>Leví</a:t>
            </a:r>
            <a:r>
              <a:rPr lang="en-US" sz="2400" dirty="0" smtClean="0">
                <a:solidFill>
                  <a:schemeClr val="bg1">
                    <a:lumMod val="50000"/>
                  </a:schemeClr>
                </a:solidFill>
              </a:rPr>
              <a:t>. </a:t>
            </a:r>
            <a:endParaRPr lang="en-US" sz="2400" dirty="0" smtClean="0">
              <a:solidFill>
                <a:schemeClr val="bg1">
                  <a:lumMod val="50000"/>
                </a:schemeClr>
              </a:solidFill>
            </a:endParaRPr>
          </a:p>
          <a:p>
            <a:endParaRPr lang="en-US" sz="2400" dirty="0" smtClean="0">
              <a:solidFill>
                <a:schemeClr val="bg1">
                  <a:lumMod val="50000"/>
                </a:schemeClr>
              </a:solidFill>
            </a:endParaRPr>
          </a:p>
          <a:p>
            <a:r>
              <a:rPr lang="en-US" sz="2400" dirty="0" smtClean="0">
                <a:solidFill>
                  <a:schemeClr val="bg1">
                    <a:lumMod val="50000"/>
                  </a:schemeClr>
                </a:solidFill>
              </a:rPr>
              <a:t>Se </a:t>
            </a:r>
            <a:r>
              <a:rPr lang="en-US" sz="2400" dirty="0" err="1" smtClean="0">
                <a:solidFill>
                  <a:schemeClr val="bg1">
                    <a:lumMod val="50000"/>
                  </a:schemeClr>
                </a:solidFill>
              </a:rPr>
              <a:t>lleva</a:t>
            </a:r>
            <a:r>
              <a:rPr lang="en-US" sz="2400" dirty="0" smtClean="0">
                <a:solidFill>
                  <a:schemeClr val="bg1">
                    <a:lumMod val="50000"/>
                  </a:schemeClr>
                </a:solidFill>
              </a:rPr>
              <a:t> a </a:t>
            </a:r>
            <a:r>
              <a:rPr lang="en-US" sz="2400" dirty="0" err="1" smtClean="0">
                <a:solidFill>
                  <a:schemeClr val="bg1">
                    <a:lumMod val="50000"/>
                  </a:schemeClr>
                </a:solidFill>
              </a:rPr>
              <a:t>cabo</a:t>
            </a:r>
            <a:r>
              <a:rPr lang="en-US" sz="2400" dirty="0" smtClean="0">
                <a:solidFill>
                  <a:schemeClr val="bg1">
                    <a:lumMod val="50000"/>
                  </a:schemeClr>
                </a:solidFill>
              </a:rPr>
              <a:t> un </a:t>
            </a:r>
            <a:r>
              <a:rPr lang="en-US" sz="2400" dirty="0" err="1" smtClean="0">
                <a:solidFill>
                  <a:schemeClr val="bg1">
                    <a:lumMod val="50000"/>
                  </a:schemeClr>
                </a:solidFill>
              </a:rPr>
              <a:t>censo</a:t>
            </a:r>
            <a:r>
              <a:rPr lang="en-US" sz="2400" dirty="0" smtClean="0">
                <a:solidFill>
                  <a:schemeClr val="bg1">
                    <a:lumMod val="50000"/>
                  </a:schemeClr>
                </a:solidFill>
              </a:rPr>
              <a:t> </a:t>
            </a:r>
            <a:r>
              <a:rPr lang="en-US" sz="2400" dirty="0" err="1" smtClean="0">
                <a:solidFill>
                  <a:schemeClr val="bg1">
                    <a:lumMod val="50000"/>
                  </a:schemeClr>
                </a:solidFill>
              </a:rPr>
              <a:t>que</a:t>
            </a:r>
            <a:r>
              <a:rPr lang="en-US" sz="2400" dirty="0" smtClean="0">
                <a:solidFill>
                  <a:schemeClr val="bg1">
                    <a:lumMod val="50000"/>
                  </a:schemeClr>
                </a:solidFill>
              </a:rPr>
              <a:t> </a:t>
            </a:r>
            <a:r>
              <a:rPr lang="en-US" sz="2400" dirty="0" err="1" smtClean="0">
                <a:solidFill>
                  <a:schemeClr val="bg1">
                    <a:lumMod val="50000"/>
                  </a:schemeClr>
                </a:solidFill>
              </a:rPr>
              <a:t>revela</a:t>
            </a:r>
            <a:r>
              <a:rPr lang="en-US" sz="2400" dirty="0" smtClean="0">
                <a:solidFill>
                  <a:schemeClr val="bg1">
                    <a:lumMod val="50000"/>
                  </a:schemeClr>
                </a:solidFill>
              </a:rPr>
              <a:t> </a:t>
            </a:r>
            <a:r>
              <a:rPr lang="en-US" sz="2400" dirty="0" err="1" smtClean="0">
                <a:solidFill>
                  <a:schemeClr val="bg1">
                    <a:lumMod val="50000"/>
                  </a:schemeClr>
                </a:solidFill>
              </a:rPr>
              <a:t>que</a:t>
            </a:r>
            <a:r>
              <a:rPr lang="en-US" sz="2400" dirty="0" smtClean="0">
                <a:solidFill>
                  <a:schemeClr val="bg1">
                    <a:lumMod val="50000"/>
                  </a:schemeClr>
                </a:solidFill>
              </a:rPr>
              <a:t> hay </a:t>
            </a:r>
            <a:r>
              <a:rPr lang="en-US" sz="2400" dirty="0" err="1" smtClean="0">
                <a:solidFill>
                  <a:schemeClr val="bg1">
                    <a:lumMod val="50000"/>
                  </a:schemeClr>
                </a:solidFill>
              </a:rPr>
              <a:t>más</a:t>
            </a:r>
            <a:r>
              <a:rPr lang="en-US" sz="2400" dirty="0" smtClean="0">
                <a:solidFill>
                  <a:schemeClr val="bg1">
                    <a:lumMod val="50000"/>
                  </a:schemeClr>
                </a:solidFill>
              </a:rPr>
              <a:t> de 8.000 hombres </a:t>
            </a:r>
            <a:r>
              <a:rPr lang="en-US" sz="2400" dirty="0" err="1" smtClean="0">
                <a:solidFill>
                  <a:schemeClr val="bg1">
                    <a:lumMod val="50000"/>
                  </a:schemeClr>
                </a:solidFill>
              </a:rPr>
              <a:t>aptos</a:t>
            </a:r>
            <a:r>
              <a:rPr lang="en-US" sz="2400" dirty="0" smtClean="0">
                <a:solidFill>
                  <a:schemeClr val="bg1">
                    <a:lumMod val="50000"/>
                  </a:schemeClr>
                </a:solidFill>
              </a:rPr>
              <a:t> </a:t>
            </a:r>
            <a:r>
              <a:rPr lang="en-US" sz="2400" dirty="0" err="1" smtClean="0">
                <a:solidFill>
                  <a:schemeClr val="bg1">
                    <a:lumMod val="50000"/>
                  </a:schemeClr>
                </a:solidFill>
              </a:rPr>
              <a:t>para</a:t>
            </a:r>
            <a:r>
              <a:rPr lang="en-US" sz="2400" dirty="0" smtClean="0">
                <a:solidFill>
                  <a:schemeClr val="bg1">
                    <a:lumMod val="50000"/>
                  </a:schemeClr>
                </a:solidFill>
              </a:rPr>
              <a:t> </a:t>
            </a:r>
            <a:r>
              <a:rPr lang="en-US" sz="2400" dirty="0" err="1" smtClean="0">
                <a:solidFill>
                  <a:schemeClr val="bg1">
                    <a:lumMod val="50000"/>
                  </a:schemeClr>
                </a:solidFill>
              </a:rPr>
              <a:t>ese</a:t>
            </a:r>
            <a:r>
              <a:rPr lang="en-US" sz="2400" dirty="0" smtClean="0">
                <a:solidFill>
                  <a:schemeClr val="bg1">
                    <a:lumMod val="50000"/>
                  </a:schemeClr>
                </a:solidFill>
              </a:rPr>
              <a:t> </a:t>
            </a:r>
            <a:r>
              <a:rPr lang="en-US" sz="2400" dirty="0" err="1" smtClean="0">
                <a:solidFill>
                  <a:schemeClr val="bg1">
                    <a:lumMod val="50000"/>
                  </a:schemeClr>
                </a:solidFill>
              </a:rPr>
              <a:t>servicio</a:t>
            </a:r>
            <a:r>
              <a:rPr lang="en-US" sz="2400" dirty="0" smtClean="0">
                <a:solidFill>
                  <a:schemeClr val="bg1">
                    <a:lumMod val="50000"/>
                  </a:schemeClr>
                </a:solidFill>
              </a:rPr>
              <a:t>.</a:t>
            </a:r>
          </a:p>
          <a:p>
            <a:r>
              <a:rPr lang="en-US" sz="2400" dirty="0" smtClean="0">
                <a:solidFill>
                  <a:schemeClr val="bg1">
                    <a:lumMod val="50000"/>
                  </a:schemeClr>
                </a:solidFill>
              </a:rPr>
              <a:t/>
            </a:r>
            <a:br>
              <a:rPr lang="en-US" sz="2400" dirty="0" smtClean="0">
                <a:solidFill>
                  <a:schemeClr val="bg1">
                    <a:lumMod val="50000"/>
                  </a:schemeClr>
                </a:solidFill>
              </a:rPr>
            </a:br>
            <a:r>
              <a:rPr lang="en-US" sz="2400" dirty="0" smtClean="0">
                <a:solidFill>
                  <a:schemeClr val="bg1">
                    <a:lumMod val="50000"/>
                  </a:schemeClr>
                </a:solidFill>
              </a:rPr>
              <a:t> </a:t>
            </a:r>
            <a:r>
              <a:rPr lang="en-US" sz="2400" dirty="0" err="1" smtClean="0">
                <a:solidFill>
                  <a:schemeClr val="bg1">
                    <a:lumMod val="50000"/>
                  </a:schemeClr>
                </a:solidFill>
              </a:rPr>
              <a:t>Todos</a:t>
            </a:r>
            <a:r>
              <a:rPr lang="en-US" sz="2400" dirty="0" smtClean="0">
                <a:solidFill>
                  <a:schemeClr val="bg1">
                    <a:lumMod val="50000"/>
                  </a:schemeClr>
                </a:solidFill>
              </a:rPr>
              <a:t> los </a:t>
            </a:r>
            <a:r>
              <a:rPr lang="en-US" sz="2400" dirty="0" err="1" smtClean="0">
                <a:solidFill>
                  <a:schemeClr val="bg1">
                    <a:lumMod val="50000"/>
                  </a:schemeClr>
                </a:solidFill>
              </a:rPr>
              <a:t>que</a:t>
            </a:r>
            <a:r>
              <a:rPr lang="en-US" sz="2400" dirty="0" smtClean="0">
                <a:solidFill>
                  <a:schemeClr val="bg1">
                    <a:lumMod val="50000"/>
                  </a:schemeClr>
                </a:solidFill>
              </a:rPr>
              <a:t> se </a:t>
            </a:r>
            <a:r>
              <a:rPr lang="en-US" sz="2400" dirty="0" err="1" smtClean="0">
                <a:solidFill>
                  <a:schemeClr val="bg1">
                    <a:lumMod val="50000"/>
                  </a:schemeClr>
                </a:solidFill>
              </a:rPr>
              <a:t>hallan</a:t>
            </a:r>
            <a:r>
              <a:rPr lang="en-US" sz="2400" dirty="0" smtClean="0">
                <a:solidFill>
                  <a:schemeClr val="bg1">
                    <a:lumMod val="50000"/>
                  </a:schemeClr>
                </a:solidFill>
              </a:rPr>
              <a:t> </a:t>
            </a:r>
            <a:r>
              <a:rPr lang="en-US" sz="2400" dirty="0" err="1" smtClean="0">
                <a:solidFill>
                  <a:schemeClr val="bg1">
                    <a:lumMod val="50000"/>
                  </a:schemeClr>
                </a:solidFill>
              </a:rPr>
              <a:t>ritualmente</a:t>
            </a:r>
            <a:r>
              <a:rPr lang="en-US" sz="2400" dirty="0" smtClean="0">
                <a:solidFill>
                  <a:schemeClr val="bg1">
                    <a:lumMod val="50000"/>
                  </a:schemeClr>
                </a:solidFill>
              </a:rPr>
              <a:t> </a:t>
            </a:r>
            <a:r>
              <a:rPr lang="en-US" sz="2400" dirty="0" err="1" smtClean="0">
                <a:solidFill>
                  <a:schemeClr val="bg1">
                    <a:lumMod val="50000"/>
                  </a:schemeClr>
                </a:solidFill>
              </a:rPr>
              <a:t>impuros</a:t>
            </a:r>
            <a:r>
              <a:rPr lang="en-US" sz="2400" dirty="0" smtClean="0">
                <a:solidFill>
                  <a:schemeClr val="bg1">
                    <a:lumMod val="50000"/>
                  </a:schemeClr>
                </a:solidFill>
              </a:rPr>
              <a:t> </a:t>
            </a:r>
            <a:r>
              <a:rPr lang="en-US" sz="2400" dirty="0" err="1" smtClean="0">
                <a:solidFill>
                  <a:schemeClr val="bg1">
                    <a:lumMod val="50000"/>
                  </a:schemeClr>
                </a:solidFill>
              </a:rPr>
              <a:t>deben</a:t>
            </a:r>
            <a:r>
              <a:rPr lang="en-US" sz="2400" dirty="0" smtClean="0">
                <a:solidFill>
                  <a:schemeClr val="bg1">
                    <a:lumMod val="50000"/>
                  </a:schemeClr>
                </a:solidFill>
              </a:rPr>
              <a:t> ser </a:t>
            </a:r>
            <a:r>
              <a:rPr lang="en-US" sz="2400" dirty="0" err="1" smtClean="0">
                <a:solidFill>
                  <a:schemeClr val="bg1">
                    <a:lumMod val="50000"/>
                  </a:schemeClr>
                </a:solidFill>
              </a:rPr>
              <a:t>enviados</a:t>
            </a:r>
            <a:r>
              <a:rPr lang="en-US" sz="2400" dirty="0" smtClean="0">
                <a:solidFill>
                  <a:schemeClr val="bg1">
                    <a:lumMod val="50000"/>
                  </a:schemeClr>
                </a:solidFill>
              </a:rPr>
              <a:t> </a:t>
            </a:r>
            <a:r>
              <a:rPr lang="en-US" sz="2400" dirty="0" err="1" smtClean="0">
                <a:solidFill>
                  <a:schemeClr val="bg1">
                    <a:lumMod val="50000"/>
                  </a:schemeClr>
                </a:solidFill>
              </a:rPr>
              <a:t>fuera</a:t>
            </a:r>
            <a:r>
              <a:rPr lang="en-US" sz="2400" dirty="0" smtClean="0">
                <a:solidFill>
                  <a:schemeClr val="bg1">
                    <a:lumMod val="50000"/>
                  </a:schemeClr>
                </a:solidFill>
              </a:rPr>
              <a:t> del </a:t>
            </a:r>
            <a:r>
              <a:rPr lang="en-US" sz="2400" dirty="0" err="1" smtClean="0">
                <a:solidFill>
                  <a:schemeClr val="bg1">
                    <a:lumMod val="50000"/>
                  </a:schemeClr>
                </a:solidFill>
              </a:rPr>
              <a:t>campamento</a:t>
            </a:r>
            <a:r>
              <a:rPr lang="en-US" sz="2400" dirty="0" smtClean="0">
                <a:solidFill>
                  <a:schemeClr val="bg1">
                    <a:lumMod val="50000"/>
                  </a:schemeClr>
                </a:solidFill>
              </a:rPr>
              <a:t>.</a:t>
            </a:r>
            <a:br>
              <a:rPr lang="en-US" sz="2400" dirty="0" smtClean="0">
                <a:solidFill>
                  <a:schemeClr val="bg1">
                    <a:lumMod val="50000"/>
                  </a:schemeClr>
                </a:solidFill>
              </a:rPr>
            </a:br>
            <a:r>
              <a:rPr lang="en-US" sz="2400" dirty="0" smtClean="0">
                <a:solidFill>
                  <a:schemeClr val="bg1">
                    <a:lumMod val="50000"/>
                  </a:schemeClr>
                </a:solidFill>
              </a:rPr>
              <a:t> </a:t>
            </a:r>
            <a:br>
              <a:rPr lang="en-US" sz="2400" dirty="0" smtClean="0">
                <a:solidFill>
                  <a:schemeClr val="bg1">
                    <a:lumMod val="50000"/>
                  </a:schemeClr>
                </a:solidFill>
              </a:rPr>
            </a:br>
            <a:r>
              <a:rPr lang="en-US" sz="2400" dirty="0" smtClean="0">
                <a:solidFill>
                  <a:schemeClr val="bg1">
                    <a:lumMod val="50000"/>
                  </a:schemeClr>
                </a:solidFill>
              </a:rPr>
              <a:t> </a:t>
            </a:r>
            <a:endParaRPr lang="es-CO" sz="2400" dirty="0" smtClean="0">
              <a:solidFill>
                <a:schemeClr val="bg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a:t>
            </a:r>
            <a:r>
              <a:rPr lang="en-US" sz="2400" b="1" i="1" u="sng" dirty="0" smtClean="0">
                <a:effectLst>
                  <a:outerShdw blurRad="38100" dist="38100" dir="2700000" algn="tl">
                    <a:srgbClr val="000000">
                      <a:alpha val="43137"/>
                    </a:srgbClr>
                  </a:outerShdw>
                </a:effectLst>
                <a:hlinkClick r:id="rId5"/>
              </a:rPr>
              <a:t>4:21 al 7:89</a:t>
            </a:r>
            <a:endParaRPr lang="es-CO" sz="2400" b="1" i="1" u="sng" dirty="0" smtClean="0">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r>
              <a:rPr lang="en-US" sz="2400" dirty="0" smtClean="0">
                <a:solidFill>
                  <a:schemeClr val="bg1">
                    <a:lumMod val="50000"/>
                  </a:schemeClr>
                </a:solidFill>
              </a:rPr>
              <a:t/>
            </a:r>
            <a:br>
              <a:rPr lang="en-US" sz="2400" dirty="0" smtClean="0">
                <a:solidFill>
                  <a:schemeClr val="bg1">
                    <a:lumMod val="50000"/>
                  </a:schemeClr>
                </a:solidFill>
              </a:rPr>
            </a:br>
            <a:r>
              <a:rPr lang="en-US" sz="2400" dirty="0" smtClean="0">
                <a:solidFill>
                  <a:schemeClr val="bg1">
                    <a:lumMod val="50000"/>
                  </a:schemeClr>
                </a:solidFill>
              </a:rPr>
              <a:t> Si </a:t>
            </a:r>
            <a:r>
              <a:rPr lang="en-US" sz="2400" dirty="0" err="1" smtClean="0">
                <a:solidFill>
                  <a:schemeClr val="bg1">
                    <a:lumMod val="50000"/>
                  </a:schemeClr>
                </a:solidFill>
              </a:rPr>
              <a:t>una</a:t>
            </a:r>
            <a:r>
              <a:rPr lang="en-US" sz="2400" dirty="0" smtClean="0">
                <a:solidFill>
                  <a:schemeClr val="bg1">
                    <a:lumMod val="50000"/>
                  </a:schemeClr>
                </a:solidFill>
              </a:rPr>
              <a:t> persona </a:t>
            </a:r>
            <a:r>
              <a:rPr lang="en-US" sz="2400" dirty="0" err="1" smtClean="0">
                <a:solidFill>
                  <a:schemeClr val="bg1">
                    <a:lumMod val="50000"/>
                  </a:schemeClr>
                </a:solidFill>
              </a:rPr>
              <a:t>confiesa</a:t>
            </a:r>
            <a:r>
              <a:rPr lang="en-US" sz="2400" dirty="0" smtClean="0">
                <a:solidFill>
                  <a:schemeClr val="bg1">
                    <a:lumMod val="50000"/>
                  </a:schemeClr>
                </a:solidFill>
              </a:rPr>
              <a:t> </a:t>
            </a:r>
            <a:r>
              <a:rPr lang="en-US" sz="2400" dirty="0" err="1" smtClean="0">
                <a:solidFill>
                  <a:schemeClr val="bg1">
                    <a:lumMod val="50000"/>
                  </a:schemeClr>
                </a:solidFill>
              </a:rPr>
              <a:t>que</a:t>
            </a:r>
            <a:r>
              <a:rPr lang="en-US" sz="2400" dirty="0" smtClean="0">
                <a:solidFill>
                  <a:schemeClr val="bg1">
                    <a:lumMod val="50000"/>
                  </a:schemeClr>
                </a:solidFill>
              </a:rPr>
              <a:t> </a:t>
            </a:r>
            <a:r>
              <a:rPr lang="en-US" sz="2400" dirty="0" err="1" smtClean="0">
                <a:solidFill>
                  <a:schemeClr val="bg1">
                    <a:lumMod val="50000"/>
                  </a:schemeClr>
                </a:solidFill>
              </a:rPr>
              <a:t>retuvo</a:t>
            </a:r>
            <a:r>
              <a:rPr lang="en-US" sz="2400" dirty="0" smtClean="0">
                <a:solidFill>
                  <a:schemeClr val="bg1">
                    <a:lumMod val="50000"/>
                  </a:schemeClr>
                </a:solidFill>
              </a:rPr>
              <a:t> </a:t>
            </a:r>
            <a:r>
              <a:rPr lang="en-US" sz="2400" dirty="0" err="1" smtClean="0">
                <a:solidFill>
                  <a:schemeClr val="bg1">
                    <a:lumMod val="50000"/>
                  </a:schemeClr>
                </a:solidFill>
              </a:rPr>
              <a:t>ilegalmente</a:t>
            </a:r>
            <a:r>
              <a:rPr lang="en-US" sz="2400" dirty="0" smtClean="0">
                <a:solidFill>
                  <a:schemeClr val="bg1">
                    <a:lumMod val="50000"/>
                  </a:schemeClr>
                </a:solidFill>
              </a:rPr>
              <a:t> la </a:t>
            </a:r>
            <a:r>
              <a:rPr lang="en-US" sz="2400" dirty="0" err="1" smtClean="0">
                <a:solidFill>
                  <a:schemeClr val="bg1">
                    <a:lumMod val="50000"/>
                  </a:schemeClr>
                </a:solidFill>
              </a:rPr>
              <a:t>propiedad</a:t>
            </a:r>
            <a:r>
              <a:rPr lang="en-US" sz="2400" dirty="0" smtClean="0">
                <a:solidFill>
                  <a:schemeClr val="bg1">
                    <a:lumMod val="50000"/>
                  </a:schemeClr>
                </a:solidFill>
              </a:rPr>
              <a:t> de </a:t>
            </a:r>
            <a:r>
              <a:rPr lang="en-US" sz="2400" dirty="0" err="1" smtClean="0">
                <a:solidFill>
                  <a:schemeClr val="bg1">
                    <a:lumMod val="50000"/>
                  </a:schemeClr>
                </a:solidFill>
              </a:rPr>
              <a:t>su</a:t>
            </a:r>
            <a:r>
              <a:rPr lang="en-US" sz="2400" dirty="0" smtClean="0">
                <a:solidFill>
                  <a:schemeClr val="bg1">
                    <a:lumMod val="50000"/>
                  </a:schemeClr>
                </a:solidFill>
              </a:rPr>
              <a:t> </a:t>
            </a:r>
            <a:r>
              <a:rPr lang="en-US" sz="2400" dirty="0" err="1" smtClean="0">
                <a:solidFill>
                  <a:schemeClr val="bg1">
                    <a:lumMod val="50000"/>
                  </a:schemeClr>
                </a:solidFill>
              </a:rPr>
              <a:t>prójimo</a:t>
            </a:r>
            <a:r>
              <a:rPr lang="en-US" sz="2400" dirty="0" smtClean="0">
                <a:solidFill>
                  <a:schemeClr val="bg1">
                    <a:lumMod val="50000"/>
                  </a:schemeClr>
                </a:solidFill>
              </a:rPr>
              <a:t>, </a:t>
            </a:r>
            <a:r>
              <a:rPr lang="en-US" sz="2400" dirty="0" err="1" smtClean="0">
                <a:solidFill>
                  <a:schemeClr val="bg1">
                    <a:lumMod val="50000"/>
                  </a:schemeClr>
                </a:solidFill>
              </a:rPr>
              <a:t>tras</a:t>
            </a:r>
            <a:r>
              <a:rPr lang="en-US" sz="2400" dirty="0" smtClean="0">
                <a:solidFill>
                  <a:schemeClr val="bg1">
                    <a:lumMod val="50000"/>
                  </a:schemeClr>
                </a:solidFill>
              </a:rPr>
              <a:t> </a:t>
            </a:r>
            <a:r>
              <a:rPr lang="en-US" sz="2400" dirty="0" err="1" smtClean="0">
                <a:solidFill>
                  <a:schemeClr val="bg1">
                    <a:lumMod val="50000"/>
                  </a:schemeClr>
                </a:solidFill>
              </a:rPr>
              <a:t>haber</a:t>
            </a:r>
            <a:r>
              <a:rPr lang="en-US" sz="2400" dirty="0" smtClean="0">
                <a:solidFill>
                  <a:schemeClr val="bg1">
                    <a:lumMod val="50000"/>
                  </a:schemeClr>
                </a:solidFill>
              </a:rPr>
              <a:t> </a:t>
            </a:r>
            <a:r>
              <a:rPr lang="en-US" sz="2400" dirty="0" err="1" smtClean="0">
                <a:solidFill>
                  <a:schemeClr val="bg1">
                    <a:lumMod val="50000"/>
                  </a:schemeClr>
                </a:solidFill>
              </a:rPr>
              <a:t>jurado</a:t>
            </a:r>
            <a:r>
              <a:rPr lang="en-US" sz="2400" dirty="0" smtClean="0">
                <a:solidFill>
                  <a:schemeClr val="bg1">
                    <a:lumMod val="50000"/>
                  </a:schemeClr>
                </a:solidFill>
              </a:rPr>
              <a:t> lo </a:t>
            </a:r>
            <a:r>
              <a:rPr lang="en-US" sz="2400" dirty="0" err="1" smtClean="0">
                <a:solidFill>
                  <a:schemeClr val="bg1">
                    <a:lumMod val="50000"/>
                  </a:schemeClr>
                </a:solidFill>
              </a:rPr>
              <a:t>contrario</a:t>
            </a:r>
            <a:r>
              <a:rPr lang="en-US" sz="2400" dirty="0" smtClean="0">
                <a:solidFill>
                  <a:schemeClr val="bg1">
                    <a:lumMod val="50000"/>
                  </a:schemeClr>
                </a:solidFill>
              </a:rPr>
              <a:t> en la </a:t>
            </a:r>
            <a:r>
              <a:rPr lang="en-US" sz="2400" dirty="0" err="1" smtClean="0">
                <a:solidFill>
                  <a:schemeClr val="bg1">
                    <a:lumMod val="50000"/>
                  </a:schemeClr>
                </a:solidFill>
              </a:rPr>
              <a:t>corte</a:t>
            </a:r>
            <a:r>
              <a:rPr lang="en-US" sz="2400" dirty="0" smtClean="0">
                <a:solidFill>
                  <a:schemeClr val="bg1">
                    <a:lumMod val="50000"/>
                  </a:schemeClr>
                </a:solidFill>
              </a:rPr>
              <a:t>, </a:t>
            </a:r>
            <a:r>
              <a:rPr lang="en-US" sz="2400" dirty="0" err="1" smtClean="0">
                <a:solidFill>
                  <a:schemeClr val="bg1">
                    <a:lumMod val="50000"/>
                  </a:schemeClr>
                </a:solidFill>
              </a:rPr>
              <a:t>debe</a:t>
            </a:r>
            <a:r>
              <a:rPr lang="en-US" sz="2400" dirty="0" smtClean="0">
                <a:solidFill>
                  <a:schemeClr val="bg1">
                    <a:lumMod val="50000"/>
                  </a:schemeClr>
                </a:solidFill>
              </a:rPr>
              <a:t> </a:t>
            </a:r>
            <a:r>
              <a:rPr lang="en-US" sz="2400" dirty="0" err="1" smtClean="0">
                <a:solidFill>
                  <a:schemeClr val="bg1">
                    <a:lumMod val="50000"/>
                  </a:schemeClr>
                </a:solidFill>
              </a:rPr>
              <a:t>pagar</a:t>
            </a:r>
            <a:r>
              <a:rPr lang="en-US" sz="2400" dirty="0" smtClean="0">
                <a:solidFill>
                  <a:schemeClr val="bg1">
                    <a:lumMod val="50000"/>
                  </a:schemeClr>
                </a:solidFill>
              </a:rPr>
              <a:t> </a:t>
            </a:r>
            <a:r>
              <a:rPr lang="en-US" sz="2400" dirty="0" err="1" smtClean="0">
                <a:solidFill>
                  <a:schemeClr val="bg1">
                    <a:lumMod val="50000"/>
                  </a:schemeClr>
                </a:solidFill>
              </a:rPr>
              <a:t>una</a:t>
            </a:r>
            <a:r>
              <a:rPr lang="en-US" sz="2400" dirty="0" smtClean="0">
                <a:solidFill>
                  <a:schemeClr val="bg1">
                    <a:lumMod val="50000"/>
                  </a:schemeClr>
                </a:solidFill>
              </a:rPr>
              <a:t> </a:t>
            </a:r>
            <a:r>
              <a:rPr lang="en-US" sz="2400" dirty="0" err="1" smtClean="0">
                <a:solidFill>
                  <a:schemeClr val="bg1">
                    <a:lumMod val="50000"/>
                  </a:schemeClr>
                </a:solidFill>
              </a:rPr>
              <a:t>quinta</a:t>
            </a:r>
            <a:r>
              <a:rPr lang="en-US" sz="2400" dirty="0" smtClean="0">
                <a:solidFill>
                  <a:schemeClr val="bg1">
                    <a:lumMod val="50000"/>
                  </a:schemeClr>
                </a:solidFill>
              </a:rPr>
              <a:t> parte </a:t>
            </a:r>
            <a:r>
              <a:rPr lang="en-US" sz="2400" dirty="0" err="1" smtClean="0">
                <a:solidFill>
                  <a:schemeClr val="bg1">
                    <a:lumMod val="50000"/>
                  </a:schemeClr>
                </a:solidFill>
              </a:rPr>
              <a:t>adicional</a:t>
            </a:r>
            <a:r>
              <a:rPr lang="en-US" sz="2400" dirty="0" smtClean="0">
                <a:solidFill>
                  <a:schemeClr val="bg1">
                    <a:lumMod val="50000"/>
                  </a:schemeClr>
                </a:solidFill>
              </a:rPr>
              <a:t> del </a:t>
            </a:r>
            <a:r>
              <a:rPr lang="en-US" sz="2400" dirty="0" err="1" smtClean="0">
                <a:solidFill>
                  <a:schemeClr val="bg1">
                    <a:lumMod val="50000"/>
                  </a:schemeClr>
                </a:solidFill>
              </a:rPr>
              <a:t>precio</a:t>
            </a:r>
            <a:r>
              <a:rPr lang="en-US" sz="2400" dirty="0" smtClean="0">
                <a:solidFill>
                  <a:schemeClr val="bg1">
                    <a:lumMod val="50000"/>
                  </a:schemeClr>
                </a:solidFill>
              </a:rPr>
              <a:t> base del </a:t>
            </a:r>
            <a:r>
              <a:rPr lang="en-US" sz="2400" dirty="0" err="1" smtClean="0">
                <a:solidFill>
                  <a:schemeClr val="bg1">
                    <a:lumMod val="50000"/>
                  </a:schemeClr>
                </a:solidFill>
              </a:rPr>
              <a:t>objeto</a:t>
            </a:r>
            <a:r>
              <a:rPr lang="en-US" sz="2400" dirty="0" smtClean="0">
                <a:solidFill>
                  <a:schemeClr val="bg1">
                    <a:lumMod val="50000"/>
                  </a:schemeClr>
                </a:solidFill>
              </a:rPr>
              <a:t>, y </a:t>
            </a:r>
            <a:r>
              <a:rPr lang="en-US" sz="2400" dirty="0" err="1" smtClean="0">
                <a:solidFill>
                  <a:schemeClr val="bg1">
                    <a:lumMod val="50000"/>
                  </a:schemeClr>
                </a:solidFill>
              </a:rPr>
              <a:t>debe</a:t>
            </a:r>
            <a:r>
              <a:rPr lang="en-US" sz="2400" dirty="0" smtClean="0">
                <a:solidFill>
                  <a:schemeClr val="bg1">
                    <a:lumMod val="50000"/>
                  </a:schemeClr>
                </a:solidFill>
              </a:rPr>
              <a:t> </a:t>
            </a:r>
            <a:r>
              <a:rPr lang="en-US" sz="2400" dirty="0" err="1" smtClean="0">
                <a:solidFill>
                  <a:schemeClr val="bg1">
                    <a:lumMod val="50000"/>
                  </a:schemeClr>
                </a:solidFill>
              </a:rPr>
              <a:t>llevar</a:t>
            </a:r>
            <a:r>
              <a:rPr lang="en-US" sz="2400" dirty="0" smtClean="0">
                <a:solidFill>
                  <a:schemeClr val="bg1">
                    <a:lumMod val="50000"/>
                  </a:schemeClr>
                </a:solidFill>
              </a:rPr>
              <a:t> </a:t>
            </a:r>
            <a:r>
              <a:rPr lang="en-US" sz="2400" dirty="0" err="1" smtClean="0">
                <a:solidFill>
                  <a:schemeClr val="bg1">
                    <a:lumMod val="50000"/>
                  </a:schemeClr>
                </a:solidFill>
              </a:rPr>
              <a:t>una</a:t>
            </a:r>
            <a:r>
              <a:rPr lang="en-US" sz="2400" dirty="0" smtClean="0">
                <a:solidFill>
                  <a:schemeClr val="bg1">
                    <a:lumMod val="50000"/>
                  </a:schemeClr>
                </a:solidFill>
              </a:rPr>
              <a:t> </a:t>
            </a:r>
            <a:r>
              <a:rPr lang="en-US" sz="2400" dirty="0" err="1" smtClean="0">
                <a:solidFill>
                  <a:schemeClr val="bg1">
                    <a:lumMod val="50000"/>
                  </a:schemeClr>
                </a:solidFill>
              </a:rPr>
              <a:t>ofrenda</a:t>
            </a:r>
            <a:r>
              <a:rPr lang="en-US" sz="2400" dirty="0" smtClean="0">
                <a:solidFill>
                  <a:schemeClr val="bg1">
                    <a:lumMod val="50000"/>
                  </a:schemeClr>
                </a:solidFill>
              </a:rPr>
              <a:t> de culpa </a:t>
            </a:r>
            <a:r>
              <a:rPr lang="en-US" sz="2400" dirty="0" err="1" smtClean="0">
                <a:solidFill>
                  <a:schemeClr val="bg1">
                    <a:lumMod val="50000"/>
                  </a:schemeClr>
                </a:solidFill>
              </a:rPr>
              <a:t>para</a:t>
            </a:r>
            <a:r>
              <a:rPr lang="en-US" sz="2400" dirty="0" smtClean="0">
                <a:solidFill>
                  <a:schemeClr val="bg1">
                    <a:lumMod val="50000"/>
                  </a:schemeClr>
                </a:solidFill>
              </a:rPr>
              <a:t> </a:t>
            </a:r>
            <a:r>
              <a:rPr lang="en-US" sz="2400" dirty="0" err="1" smtClean="0">
                <a:solidFill>
                  <a:schemeClr val="bg1">
                    <a:lumMod val="50000"/>
                  </a:schemeClr>
                </a:solidFill>
              </a:rPr>
              <a:t>expiar</a:t>
            </a:r>
            <a:r>
              <a:rPr lang="en-US" sz="2400" dirty="0" smtClean="0">
                <a:solidFill>
                  <a:schemeClr val="bg1">
                    <a:lumMod val="50000"/>
                  </a:schemeClr>
                </a:solidFill>
              </a:rPr>
              <a:t> </a:t>
            </a:r>
            <a:r>
              <a:rPr lang="en-US" sz="2400" dirty="0" err="1" smtClean="0">
                <a:solidFill>
                  <a:schemeClr val="bg1">
                    <a:lumMod val="50000"/>
                  </a:schemeClr>
                </a:solidFill>
              </a:rPr>
              <a:t>su</a:t>
            </a:r>
            <a:r>
              <a:rPr lang="en-US" sz="2400" dirty="0" smtClean="0">
                <a:solidFill>
                  <a:schemeClr val="bg1">
                    <a:lumMod val="50000"/>
                  </a:schemeClr>
                </a:solidFill>
              </a:rPr>
              <a:t> </a:t>
            </a:r>
            <a:r>
              <a:rPr lang="en-US" sz="2400" dirty="0" err="1" smtClean="0">
                <a:solidFill>
                  <a:schemeClr val="bg1">
                    <a:lumMod val="50000"/>
                  </a:schemeClr>
                </a:solidFill>
              </a:rPr>
              <a:t>transgresión</a:t>
            </a:r>
            <a:r>
              <a:rPr lang="en-US" sz="2400" dirty="0" smtClean="0">
                <a:solidFill>
                  <a:schemeClr val="bg1">
                    <a:lumMod val="50000"/>
                  </a:schemeClr>
                </a:solidFill>
              </a:rPr>
              <a:t>. </a:t>
            </a:r>
            <a:endParaRPr lang="en-US" sz="2400" dirty="0" smtClean="0">
              <a:solidFill>
                <a:schemeClr val="bg1">
                  <a:lumMod val="50000"/>
                </a:schemeClr>
              </a:solidFill>
            </a:endParaRPr>
          </a:p>
          <a:p>
            <a:endParaRPr lang="en-US" sz="2400" dirty="0" smtClean="0">
              <a:solidFill>
                <a:schemeClr val="bg1">
                  <a:lumMod val="50000"/>
                </a:schemeClr>
              </a:solidFill>
            </a:endParaRPr>
          </a:p>
          <a:p>
            <a:r>
              <a:rPr lang="en-US" sz="2400" dirty="0" smtClean="0">
                <a:solidFill>
                  <a:schemeClr val="bg1">
                    <a:lumMod val="50000"/>
                  </a:schemeClr>
                </a:solidFill>
              </a:rPr>
              <a:t>En </a:t>
            </a:r>
            <a:r>
              <a:rPr lang="en-US" sz="2400" dirty="0" smtClean="0">
                <a:solidFill>
                  <a:schemeClr val="bg1">
                    <a:lumMod val="50000"/>
                  </a:schemeClr>
                </a:solidFill>
              </a:rPr>
              <a:t>el </a:t>
            </a:r>
            <a:r>
              <a:rPr lang="en-US" sz="2400" dirty="0" err="1" smtClean="0">
                <a:solidFill>
                  <a:schemeClr val="bg1">
                    <a:lumMod val="50000"/>
                  </a:schemeClr>
                </a:solidFill>
              </a:rPr>
              <a:t>caso</a:t>
            </a:r>
            <a:r>
              <a:rPr lang="en-US" sz="2400" dirty="0" smtClean="0">
                <a:solidFill>
                  <a:schemeClr val="bg1">
                    <a:lumMod val="50000"/>
                  </a:schemeClr>
                </a:solidFill>
              </a:rPr>
              <a:t> de </a:t>
            </a:r>
            <a:r>
              <a:rPr lang="en-US" sz="2400" dirty="0" err="1" smtClean="0">
                <a:solidFill>
                  <a:schemeClr val="bg1">
                    <a:lumMod val="50000"/>
                  </a:schemeClr>
                </a:solidFill>
              </a:rPr>
              <a:t>que</a:t>
            </a:r>
            <a:r>
              <a:rPr lang="en-US" sz="2400" dirty="0" smtClean="0">
                <a:solidFill>
                  <a:schemeClr val="bg1">
                    <a:lumMod val="50000"/>
                  </a:schemeClr>
                </a:solidFill>
              </a:rPr>
              <a:t> el </a:t>
            </a:r>
            <a:r>
              <a:rPr lang="en-US" sz="2400" dirty="0" err="1" smtClean="0">
                <a:solidFill>
                  <a:schemeClr val="bg1">
                    <a:lumMod val="50000"/>
                  </a:schemeClr>
                </a:solidFill>
              </a:rPr>
              <a:t>demandante</a:t>
            </a:r>
            <a:r>
              <a:rPr lang="en-US" sz="2400" dirty="0" smtClean="0">
                <a:solidFill>
                  <a:schemeClr val="bg1">
                    <a:lumMod val="50000"/>
                  </a:schemeClr>
                </a:solidFill>
              </a:rPr>
              <a:t> </a:t>
            </a:r>
            <a:r>
              <a:rPr lang="en-US" sz="2400" dirty="0" err="1" smtClean="0">
                <a:solidFill>
                  <a:schemeClr val="bg1">
                    <a:lumMod val="50000"/>
                  </a:schemeClr>
                </a:solidFill>
              </a:rPr>
              <a:t>haya</a:t>
            </a:r>
            <a:r>
              <a:rPr lang="en-US" sz="2400" dirty="0" smtClean="0">
                <a:solidFill>
                  <a:schemeClr val="bg1">
                    <a:lumMod val="50000"/>
                  </a:schemeClr>
                </a:solidFill>
              </a:rPr>
              <a:t> </a:t>
            </a:r>
            <a:r>
              <a:rPr lang="en-US" sz="2400" dirty="0" err="1" smtClean="0">
                <a:solidFill>
                  <a:schemeClr val="bg1">
                    <a:lumMod val="50000"/>
                  </a:schemeClr>
                </a:solidFill>
              </a:rPr>
              <a:t>fallecido</a:t>
            </a:r>
            <a:r>
              <a:rPr lang="en-US" sz="2400" dirty="0" smtClean="0">
                <a:solidFill>
                  <a:schemeClr val="bg1">
                    <a:lumMod val="50000"/>
                  </a:schemeClr>
                </a:solidFill>
              </a:rPr>
              <a:t> sin </a:t>
            </a:r>
            <a:r>
              <a:rPr lang="en-US" sz="2400" dirty="0" err="1" smtClean="0">
                <a:solidFill>
                  <a:schemeClr val="bg1">
                    <a:lumMod val="50000"/>
                  </a:schemeClr>
                </a:solidFill>
              </a:rPr>
              <a:t>dejar</a:t>
            </a:r>
            <a:r>
              <a:rPr lang="en-US" sz="2400" dirty="0" smtClean="0">
                <a:solidFill>
                  <a:schemeClr val="bg1">
                    <a:lumMod val="50000"/>
                  </a:schemeClr>
                </a:solidFill>
              </a:rPr>
              <a:t> </a:t>
            </a:r>
            <a:r>
              <a:rPr lang="en-US" sz="2400" dirty="0" err="1" smtClean="0">
                <a:solidFill>
                  <a:schemeClr val="bg1">
                    <a:lumMod val="50000"/>
                  </a:schemeClr>
                </a:solidFill>
              </a:rPr>
              <a:t>herederos</a:t>
            </a:r>
            <a:r>
              <a:rPr lang="en-US" sz="2400" dirty="0" smtClean="0">
                <a:solidFill>
                  <a:schemeClr val="bg1">
                    <a:lumMod val="50000"/>
                  </a:schemeClr>
                </a:solidFill>
              </a:rPr>
              <a:t>, el </a:t>
            </a:r>
            <a:r>
              <a:rPr lang="en-US" sz="2400" dirty="0" err="1" smtClean="0">
                <a:solidFill>
                  <a:schemeClr val="bg1">
                    <a:lumMod val="50000"/>
                  </a:schemeClr>
                </a:solidFill>
              </a:rPr>
              <a:t>pago</a:t>
            </a:r>
            <a:r>
              <a:rPr lang="en-US" sz="2400" dirty="0" smtClean="0">
                <a:solidFill>
                  <a:schemeClr val="bg1">
                    <a:lumMod val="50000"/>
                  </a:schemeClr>
                </a:solidFill>
              </a:rPr>
              <a:t> </a:t>
            </a:r>
            <a:r>
              <a:rPr lang="en-US" sz="2400" dirty="0" err="1" smtClean="0">
                <a:solidFill>
                  <a:schemeClr val="bg1">
                    <a:lumMod val="50000"/>
                  </a:schemeClr>
                </a:solidFill>
              </a:rPr>
              <a:t>deberá</a:t>
            </a:r>
            <a:r>
              <a:rPr lang="en-US" sz="2400" dirty="0" smtClean="0">
                <a:solidFill>
                  <a:schemeClr val="bg1">
                    <a:lumMod val="50000"/>
                  </a:schemeClr>
                </a:solidFill>
              </a:rPr>
              <a:t> </a:t>
            </a:r>
            <a:r>
              <a:rPr lang="en-US" sz="2400" dirty="0" err="1" smtClean="0">
                <a:solidFill>
                  <a:schemeClr val="bg1">
                    <a:lumMod val="50000"/>
                  </a:schemeClr>
                </a:solidFill>
              </a:rPr>
              <a:t>efectuarse</a:t>
            </a:r>
            <a:r>
              <a:rPr lang="en-US" sz="2400" dirty="0" smtClean="0">
                <a:solidFill>
                  <a:schemeClr val="bg1">
                    <a:lumMod val="50000"/>
                  </a:schemeClr>
                </a:solidFill>
              </a:rPr>
              <a:t> a un </a:t>
            </a:r>
            <a:r>
              <a:rPr lang="en-US" sz="2400" dirty="0" err="1" smtClean="0">
                <a:solidFill>
                  <a:schemeClr val="bg1">
                    <a:lumMod val="50000"/>
                  </a:schemeClr>
                </a:solidFill>
              </a:rPr>
              <a:t>kohen</a:t>
            </a:r>
            <a:r>
              <a:rPr lang="en-US" sz="2400" dirty="0" smtClean="0">
                <a:solidFill>
                  <a:schemeClr val="bg1">
                    <a:lumMod val="50000"/>
                  </a:schemeClr>
                </a:solidFill>
              </a:rPr>
              <a:t>.</a:t>
            </a:r>
            <a:br>
              <a:rPr lang="en-US" sz="2400" dirty="0" smtClean="0">
                <a:solidFill>
                  <a:schemeClr val="bg1">
                    <a:lumMod val="50000"/>
                  </a:schemeClr>
                </a:solidFill>
              </a:rPr>
            </a:br>
            <a:r>
              <a:rPr lang="en-US" sz="2400" dirty="0" smtClean="0">
                <a:solidFill>
                  <a:schemeClr val="bg1">
                    <a:lumMod val="50000"/>
                  </a:schemeClr>
                </a:solidFill>
              </a:rPr>
              <a:t> </a:t>
            </a:r>
            <a:br>
              <a:rPr lang="en-US" sz="2400" dirty="0" smtClean="0">
                <a:solidFill>
                  <a:schemeClr val="bg1">
                    <a:lumMod val="50000"/>
                  </a:schemeClr>
                </a:solidFill>
              </a:rPr>
            </a:br>
            <a:endParaRPr lang="es-CO" sz="2400" dirty="0" smtClean="0">
              <a:solidFill>
                <a:schemeClr val="bg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a:t>
            </a:r>
            <a:r>
              <a:rPr lang="en-US" sz="2400" b="1" i="1" u="sng" dirty="0" smtClean="0">
                <a:effectLst>
                  <a:outerShdw blurRad="38100" dist="38100" dir="2700000" algn="tl">
                    <a:srgbClr val="000000">
                      <a:alpha val="43137"/>
                    </a:srgbClr>
                  </a:outerShdw>
                </a:effectLst>
                <a:hlinkClick r:id="rId5"/>
              </a:rPr>
              <a:t>4:21 al 7:89</a:t>
            </a:r>
            <a:endParaRPr lang="es-CO" sz="2400" b="1" i="1" u="sng" dirty="0" smtClean="0">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n-US" sz="2400" dirty="0" smtClean="0">
              <a:solidFill>
                <a:schemeClr val="bg1">
                  <a:lumMod val="50000"/>
                </a:schemeClr>
              </a:solidFill>
            </a:endParaRPr>
          </a:p>
          <a:p>
            <a:r>
              <a:rPr lang="en-US" sz="2400" dirty="0" smtClean="0">
                <a:solidFill>
                  <a:schemeClr val="bg1">
                    <a:lumMod val="50000"/>
                  </a:schemeClr>
                </a:solidFill>
              </a:rPr>
              <a:t> En </a:t>
            </a:r>
            <a:r>
              <a:rPr lang="en-US" sz="2400" dirty="0" err="1" smtClean="0">
                <a:solidFill>
                  <a:schemeClr val="bg1">
                    <a:lumMod val="50000"/>
                  </a:schemeClr>
                </a:solidFill>
              </a:rPr>
              <a:t>ciertas</a:t>
            </a:r>
            <a:r>
              <a:rPr lang="en-US" sz="2400" dirty="0" smtClean="0">
                <a:solidFill>
                  <a:schemeClr val="bg1">
                    <a:lumMod val="50000"/>
                  </a:schemeClr>
                </a:solidFill>
              </a:rPr>
              <a:t> </a:t>
            </a:r>
            <a:r>
              <a:rPr lang="en-US" sz="2400" dirty="0" err="1" smtClean="0">
                <a:solidFill>
                  <a:schemeClr val="bg1">
                    <a:lumMod val="50000"/>
                  </a:schemeClr>
                </a:solidFill>
              </a:rPr>
              <a:t>circunstancias</a:t>
            </a:r>
            <a:r>
              <a:rPr lang="en-US" sz="2400" dirty="0" smtClean="0">
                <a:solidFill>
                  <a:schemeClr val="bg1">
                    <a:lumMod val="50000"/>
                  </a:schemeClr>
                </a:solidFill>
              </a:rPr>
              <a:t>, el </a:t>
            </a:r>
            <a:r>
              <a:rPr lang="en-US" sz="2400" dirty="0" err="1" smtClean="0">
                <a:solidFill>
                  <a:schemeClr val="bg1">
                    <a:lumMod val="50000"/>
                  </a:schemeClr>
                </a:solidFill>
              </a:rPr>
              <a:t>marido</a:t>
            </a:r>
            <a:r>
              <a:rPr lang="en-US" sz="2400" dirty="0" smtClean="0">
                <a:solidFill>
                  <a:schemeClr val="bg1">
                    <a:lumMod val="50000"/>
                  </a:schemeClr>
                </a:solidFill>
              </a:rPr>
              <a:t> </a:t>
            </a:r>
            <a:r>
              <a:rPr lang="en-US" sz="2400" dirty="0" err="1" smtClean="0">
                <a:solidFill>
                  <a:schemeClr val="bg1">
                    <a:lumMod val="50000"/>
                  </a:schemeClr>
                </a:solidFill>
              </a:rPr>
              <a:t>que</a:t>
            </a:r>
            <a:r>
              <a:rPr lang="en-US" sz="2400" dirty="0" smtClean="0">
                <a:solidFill>
                  <a:schemeClr val="bg1">
                    <a:lumMod val="50000"/>
                  </a:schemeClr>
                </a:solidFill>
              </a:rPr>
              <a:t> </a:t>
            </a:r>
            <a:r>
              <a:rPr lang="en-US" sz="2400" dirty="0" err="1" smtClean="0">
                <a:solidFill>
                  <a:schemeClr val="bg1">
                    <a:lumMod val="50000"/>
                  </a:schemeClr>
                </a:solidFill>
              </a:rPr>
              <a:t>sospecha</a:t>
            </a:r>
            <a:r>
              <a:rPr lang="en-US" sz="2400" dirty="0" smtClean="0">
                <a:solidFill>
                  <a:schemeClr val="bg1">
                    <a:lumMod val="50000"/>
                  </a:schemeClr>
                </a:solidFill>
              </a:rPr>
              <a:t> </a:t>
            </a:r>
            <a:r>
              <a:rPr lang="en-US" sz="2400" dirty="0" err="1" smtClean="0">
                <a:solidFill>
                  <a:schemeClr val="bg1">
                    <a:lumMod val="50000"/>
                  </a:schemeClr>
                </a:solidFill>
              </a:rPr>
              <a:t>que</a:t>
            </a:r>
            <a:r>
              <a:rPr lang="en-US" sz="2400" dirty="0" smtClean="0">
                <a:solidFill>
                  <a:schemeClr val="bg1">
                    <a:lumMod val="50000"/>
                  </a:schemeClr>
                </a:solidFill>
              </a:rPr>
              <a:t> </a:t>
            </a:r>
            <a:r>
              <a:rPr lang="en-US" sz="2400" dirty="0" err="1" smtClean="0">
                <a:solidFill>
                  <a:schemeClr val="bg1">
                    <a:lumMod val="50000"/>
                  </a:schemeClr>
                </a:solidFill>
              </a:rPr>
              <a:t>su</a:t>
            </a:r>
            <a:r>
              <a:rPr lang="en-US" sz="2400" dirty="0" smtClean="0">
                <a:solidFill>
                  <a:schemeClr val="bg1">
                    <a:lumMod val="50000"/>
                  </a:schemeClr>
                </a:solidFill>
              </a:rPr>
              <a:t> </a:t>
            </a:r>
            <a:r>
              <a:rPr lang="en-US" sz="2400" dirty="0" err="1" smtClean="0">
                <a:solidFill>
                  <a:schemeClr val="bg1">
                    <a:lumMod val="50000"/>
                  </a:schemeClr>
                </a:solidFill>
              </a:rPr>
              <a:t>mujer</a:t>
            </a:r>
            <a:r>
              <a:rPr lang="en-US" sz="2400" dirty="0" smtClean="0">
                <a:solidFill>
                  <a:schemeClr val="bg1">
                    <a:lumMod val="50000"/>
                  </a:schemeClr>
                </a:solidFill>
              </a:rPr>
              <a:t> le ha </a:t>
            </a:r>
            <a:r>
              <a:rPr lang="en-US" sz="2400" dirty="0" err="1" smtClean="0">
                <a:solidFill>
                  <a:schemeClr val="bg1">
                    <a:lumMod val="50000"/>
                  </a:schemeClr>
                </a:solidFill>
              </a:rPr>
              <a:t>sido</a:t>
            </a:r>
            <a:r>
              <a:rPr lang="en-US" sz="2400" dirty="0" smtClean="0">
                <a:solidFill>
                  <a:schemeClr val="bg1">
                    <a:lumMod val="50000"/>
                  </a:schemeClr>
                </a:solidFill>
              </a:rPr>
              <a:t> </a:t>
            </a:r>
            <a:r>
              <a:rPr lang="en-US" sz="2400" dirty="0" err="1" smtClean="0">
                <a:solidFill>
                  <a:schemeClr val="bg1">
                    <a:lumMod val="50000"/>
                  </a:schemeClr>
                </a:solidFill>
              </a:rPr>
              <a:t>infiel</a:t>
            </a:r>
            <a:r>
              <a:rPr lang="en-US" sz="2400" dirty="0" smtClean="0">
                <a:solidFill>
                  <a:schemeClr val="bg1">
                    <a:lumMod val="50000"/>
                  </a:schemeClr>
                </a:solidFill>
              </a:rPr>
              <a:t>, la </a:t>
            </a:r>
            <a:r>
              <a:rPr lang="en-US" sz="2400" dirty="0" err="1" smtClean="0">
                <a:solidFill>
                  <a:schemeClr val="bg1">
                    <a:lumMod val="50000"/>
                  </a:schemeClr>
                </a:solidFill>
              </a:rPr>
              <a:t>lleva</a:t>
            </a:r>
            <a:r>
              <a:rPr lang="en-US" sz="2400" dirty="0" smtClean="0">
                <a:solidFill>
                  <a:schemeClr val="bg1">
                    <a:lumMod val="50000"/>
                  </a:schemeClr>
                </a:solidFill>
              </a:rPr>
              <a:t> ante un </a:t>
            </a:r>
            <a:r>
              <a:rPr lang="en-US" sz="2400" dirty="0" err="1" smtClean="0">
                <a:solidFill>
                  <a:schemeClr val="bg1">
                    <a:lumMod val="50000"/>
                  </a:schemeClr>
                </a:solidFill>
              </a:rPr>
              <a:t>kohen</a:t>
            </a:r>
            <a:r>
              <a:rPr lang="en-US" sz="2400" dirty="0" smtClean="0">
                <a:solidFill>
                  <a:schemeClr val="bg1">
                    <a:lumMod val="50000"/>
                  </a:schemeClr>
                </a:solidFill>
              </a:rPr>
              <a:t>. </a:t>
            </a:r>
            <a:endParaRPr lang="en-US" sz="2400" dirty="0" smtClean="0">
              <a:solidFill>
                <a:schemeClr val="bg1">
                  <a:lumMod val="50000"/>
                </a:schemeClr>
              </a:solidFill>
            </a:endParaRPr>
          </a:p>
          <a:p>
            <a:endParaRPr lang="en-US" sz="2400" dirty="0" smtClean="0">
              <a:solidFill>
                <a:schemeClr val="bg1">
                  <a:lumMod val="50000"/>
                </a:schemeClr>
              </a:solidFill>
            </a:endParaRPr>
          </a:p>
          <a:p>
            <a:r>
              <a:rPr lang="en-US" sz="2400" dirty="0" smtClean="0">
                <a:solidFill>
                  <a:schemeClr val="bg1">
                    <a:lumMod val="50000"/>
                  </a:schemeClr>
                </a:solidFill>
              </a:rPr>
              <a:t>Este </a:t>
            </a:r>
            <a:r>
              <a:rPr lang="en-US" sz="2400" dirty="0" err="1" smtClean="0">
                <a:solidFill>
                  <a:schemeClr val="bg1">
                    <a:lumMod val="50000"/>
                  </a:schemeClr>
                </a:solidFill>
              </a:rPr>
              <a:t>prepara</a:t>
            </a:r>
            <a:r>
              <a:rPr lang="en-US" sz="2400" dirty="0" smtClean="0">
                <a:solidFill>
                  <a:schemeClr val="bg1">
                    <a:lumMod val="50000"/>
                  </a:schemeClr>
                </a:solidFill>
              </a:rPr>
              <a:t> </a:t>
            </a:r>
            <a:r>
              <a:rPr lang="en-US" sz="2400" dirty="0" err="1" smtClean="0">
                <a:solidFill>
                  <a:schemeClr val="bg1">
                    <a:lumMod val="50000"/>
                  </a:schemeClr>
                </a:solidFill>
              </a:rPr>
              <a:t>una</a:t>
            </a:r>
            <a:r>
              <a:rPr lang="en-US" sz="2400" dirty="0" smtClean="0">
                <a:solidFill>
                  <a:schemeClr val="bg1">
                    <a:lumMod val="50000"/>
                  </a:schemeClr>
                </a:solidFill>
              </a:rPr>
              <a:t> </a:t>
            </a:r>
            <a:r>
              <a:rPr lang="en-US" sz="2400" dirty="0" err="1" smtClean="0">
                <a:solidFill>
                  <a:schemeClr val="bg1">
                    <a:lumMod val="50000"/>
                  </a:schemeClr>
                </a:solidFill>
              </a:rPr>
              <a:t>bebida</a:t>
            </a:r>
            <a:r>
              <a:rPr lang="en-US" sz="2400" dirty="0" smtClean="0">
                <a:solidFill>
                  <a:schemeClr val="bg1">
                    <a:lumMod val="50000"/>
                  </a:schemeClr>
                </a:solidFill>
              </a:rPr>
              <a:t> de </a:t>
            </a:r>
            <a:r>
              <a:rPr lang="en-US" sz="2400" dirty="0" err="1" smtClean="0">
                <a:solidFill>
                  <a:schemeClr val="bg1">
                    <a:lumMod val="50000"/>
                  </a:schemeClr>
                </a:solidFill>
              </a:rPr>
              <a:t>agua</a:t>
            </a:r>
            <a:r>
              <a:rPr lang="en-US" sz="2400" dirty="0" smtClean="0">
                <a:solidFill>
                  <a:schemeClr val="bg1">
                    <a:lumMod val="50000"/>
                  </a:schemeClr>
                </a:solidFill>
              </a:rPr>
              <a:t> </a:t>
            </a:r>
            <a:r>
              <a:rPr lang="en-US" sz="2400" dirty="0" err="1" smtClean="0">
                <a:solidFill>
                  <a:schemeClr val="bg1">
                    <a:lumMod val="50000"/>
                  </a:schemeClr>
                </a:solidFill>
              </a:rPr>
              <a:t>mezclada</a:t>
            </a:r>
            <a:r>
              <a:rPr lang="en-US" sz="2400" dirty="0" smtClean="0">
                <a:solidFill>
                  <a:schemeClr val="bg1">
                    <a:lumMod val="50000"/>
                  </a:schemeClr>
                </a:solidFill>
              </a:rPr>
              <a:t> con un </a:t>
            </a:r>
            <a:r>
              <a:rPr lang="en-US" sz="2400" dirty="0" err="1" smtClean="0">
                <a:solidFill>
                  <a:schemeClr val="bg1">
                    <a:lumMod val="50000"/>
                  </a:schemeClr>
                </a:solidFill>
              </a:rPr>
              <a:t>cierto</a:t>
            </a:r>
            <a:r>
              <a:rPr lang="en-US" sz="2400" dirty="0" smtClean="0">
                <a:solidFill>
                  <a:schemeClr val="bg1">
                    <a:lumMod val="50000"/>
                  </a:schemeClr>
                </a:solidFill>
              </a:rPr>
              <a:t> </a:t>
            </a:r>
            <a:r>
              <a:rPr lang="en-US" sz="2400" dirty="0" err="1" smtClean="0">
                <a:solidFill>
                  <a:schemeClr val="bg1">
                    <a:lumMod val="50000"/>
                  </a:schemeClr>
                </a:solidFill>
              </a:rPr>
              <a:t>polvo</a:t>
            </a:r>
            <a:r>
              <a:rPr lang="en-US" sz="2400" dirty="0" smtClean="0">
                <a:solidFill>
                  <a:schemeClr val="bg1">
                    <a:lumMod val="50000"/>
                  </a:schemeClr>
                </a:solidFill>
              </a:rPr>
              <a:t> y </a:t>
            </a:r>
            <a:r>
              <a:rPr lang="en-US" sz="2400" dirty="0" err="1" smtClean="0">
                <a:solidFill>
                  <a:schemeClr val="bg1">
                    <a:lumMod val="50000"/>
                  </a:schemeClr>
                </a:solidFill>
              </a:rPr>
              <a:t>una</a:t>
            </a:r>
            <a:r>
              <a:rPr lang="en-US" sz="2400" dirty="0" smtClean="0">
                <a:solidFill>
                  <a:schemeClr val="bg1">
                    <a:lumMod val="50000"/>
                  </a:schemeClr>
                </a:solidFill>
              </a:rPr>
              <a:t> </a:t>
            </a:r>
            <a:r>
              <a:rPr lang="en-US" sz="2400" dirty="0" err="1" smtClean="0">
                <a:solidFill>
                  <a:schemeClr val="bg1">
                    <a:lumMod val="50000"/>
                  </a:schemeClr>
                </a:solidFill>
              </a:rPr>
              <a:t>tintura</a:t>
            </a:r>
            <a:r>
              <a:rPr lang="en-US" sz="2400" dirty="0" smtClean="0">
                <a:solidFill>
                  <a:schemeClr val="bg1">
                    <a:lumMod val="50000"/>
                  </a:schemeClr>
                </a:solidFill>
              </a:rPr>
              <a:t> especial </a:t>
            </a:r>
            <a:r>
              <a:rPr lang="en-US" sz="2400" dirty="0" err="1" smtClean="0">
                <a:solidFill>
                  <a:schemeClr val="bg1">
                    <a:lumMod val="50000"/>
                  </a:schemeClr>
                </a:solidFill>
              </a:rPr>
              <a:t>que</a:t>
            </a:r>
            <a:r>
              <a:rPr lang="en-US" sz="2400" dirty="0" smtClean="0">
                <a:solidFill>
                  <a:schemeClr val="bg1">
                    <a:lumMod val="50000"/>
                  </a:schemeClr>
                </a:solidFill>
              </a:rPr>
              <a:t> se </a:t>
            </a:r>
            <a:r>
              <a:rPr lang="en-US" sz="2400" dirty="0" err="1" smtClean="0">
                <a:solidFill>
                  <a:schemeClr val="bg1">
                    <a:lumMod val="50000"/>
                  </a:schemeClr>
                </a:solidFill>
              </a:rPr>
              <a:t>utilizaba</a:t>
            </a:r>
            <a:r>
              <a:rPr lang="en-US" sz="2400" dirty="0" smtClean="0">
                <a:solidFill>
                  <a:schemeClr val="bg1">
                    <a:lumMod val="50000"/>
                  </a:schemeClr>
                </a:solidFill>
              </a:rPr>
              <a:t> </a:t>
            </a:r>
            <a:r>
              <a:rPr lang="en-US" sz="2400" dirty="0" err="1" smtClean="0">
                <a:solidFill>
                  <a:schemeClr val="bg1">
                    <a:lumMod val="50000"/>
                  </a:schemeClr>
                </a:solidFill>
              </a:rPr>
              <a:t>para</a:t>
            </a:r>
            <a:r>
              <a:rPr lang="en-US" sz="2400" dirty="0" smtClean="0">
                <a:solidFill>
                  <a:schemeClr val="bg1">
                    <a:lumMod val="50000"/>
                  </a:schemeClr>
                </a:solidFill>
              </a:rPr>
              <a:t> </a:t>
            </a:r>
            <a:r>
              <a:rPr lang="en-US" sz="2400" dirty="0" err="1" smtClean="0">
                <a:solidFill>
                  <a:schemeClr val="bg1">
                    <a:lumMod val="50000"/>
                  </a:schemeClr>
                </a:solidFill>
              </a:rPr>
              <a:t>escribir</a:t>
            </a:r>
            <a:r>
              <a:rPr lang="en-US" sz="2400" dirty="0" smtClean="0">
                <a:solidFill>
                  <a:schemeClr val="bg1">
                    <a:lumMod val="50000"/>
                  </a:schemeClr>
                </a:solidFill>
              </a:rPr>
              <a:t> el </a:t>
            </a:r>
            <a:r>
              <a:rPr lang="en-US" sz="2400" dirty="0" err="1" smtClean="0">
                <a:solidFill>
                  <a:schemeClr val="bg1">
                    <a:lumMod val="50000"/>
                  </a:schemeClr>
                </a:solidFill>
              </a:rPr>
              <a:t>Nombre</a:t>
            </a:r>
            <a:r>
              <a:rPr lang="en-US" sz="2400" dirty="0" smtClean="0">
                <a:solidFill>
                  <a:schemeClr val="bg1">
                    <a:lumMod val="50000"/>
                  </a:schemeClr>
                </a:solidFill>
              </a:rPr>
              <a:t> de Hashem en un </a:t>
            </a:r>
            <a:r>
              <a:rPr lang="en-US" sz="2400" dirty="0" err="1" smtClean="0">
                <a:solidFill>
                  <a:schemeClr val="bg1">
                    <a:lumMod val="50000"/>
                  </a:schemeClr>
                </a:solidFill>
              </a:rPr>
              <a:t>pergamino</a:t>
            </a:r>
            <a:r>
              <a:rPr lang="en-US" sz="2400" dirty="0" smtClean="0">
                <a:solidFill>
                  <a:schemeClr val="bg1">
                    <a:lumMod val="50000"/>
                  </a:schemeClr>
                </a:solidFill>
              </a:rPr>
              <a:t>. </a:t>
            </a:r>
            <a:endParaRPr lang="en-US" sz="2400" dirty="0" smtClean="0">
              <a:solidFill>
                <a:schemeClr val="bg1">
                  <a:lumMod val="50000"/>
                </a:schemeClr>
              </a:solidFill>
            </a:endParaRPr>
          </a:p>
          <a:p>
            <a:endParaRPr lang="en-US" sz="2400" dirty="0" smtClean="0">
              <a:solidFill>
                <a:schemeClr val="bg1">
                  <a:lumMod val="50000"/>
                </a:schemeClr>
              </a:solidFill>
            </a:endParaRPr>
          </a:p>
          <a:p>
            <a:r>
              <a:rPr lang="en-US" sz="2400" dirty="0" smtClean="0">
                <a:solidFill>
                  <a:schemeClr val="bg1">
                    <a:lumMod val="50000"/>
                  </a:schemeClr>
                </a:solidFill>
              </a:rPr>
              <a:t>Si </a:t>
            </a:r>
            <a:r>
              <a:rPr lang="en-US" sz="2400" dirty="0" smtClean="0">
                <a:solidFill>
                  <a:schemeClr val="bg1">
                    <a:lumMod val="50000"/>
                  </a:schemeClr>
                </a:solidFill>
              </a:rPr>
              <a:t>la "</a:t>
            </a:r>
            <a:r>
              <a:rPr lang="en-US" sz="2400" dirty="0" err="1" smtClean="0">
                <a:solidFill>
                  <a:schemeClr val="bg1">
                    <a:lumMod val="50000"/>
                  </a:schemeClr>
                </a:solidFill>
              </a:rPr>
              <a:t>sotá</a:t>
            </a:r>
            <a:r>
              <a:rPr lang="en-US" sz="2400" dirty="0" smtClean="0">
                <a:solidFill>
                  <a:schemeClr val="bg1">
                    <a:lumMod val="50000"/>
                  </a:schemeClr>
                </a:solidFill>
              </a:rPr>
              <a:t>" </a:t>
            </a:r>
            <a:r>
              <a:rPr lang="en-US" sz="2400" dirty="0" err="1" smtClean="0">
                <a:solidFill>
                  <a:schemeClr val="bg1">
                    <a:lumMod val="50000"/>
                  </a:schemeClr>
                </a:solidFill>
              </a:rPr>
              <a:t>es</a:t>
            </a:r>
            <a:r>
              <a:rPr lang="en-US" sz="2400" dirty="0" smtClean="0">
                <a:solidFill>
                  <a:schemeClr val="bg1">
                    <a:lumMod val="50000"/>
                  </a:schemeClr>
                </a:solidFill>
              </a:rPr>
              <a:t> en </a:t>
            </a:r>
            <a:r>
              <a:rPr lang="en-US" sz="2400" dirty="0" err="1" smtClean="0">
                <a:solidFill>
                  <a:schemeClr val="bg1">
                    <a:lumMod val="50000"/>
                  </a:schemeClr>
                </a:solidFill>
              </a:rPr>
              <a:t>verdad</a:t>
            </a:r>
            <a:r>
              <a:rPr lang="en-US" sz="2400" dirty="0" smtClean="0">
                <a:solidFill>
                  <a:schemeClr val="bg1">
                    <a:lumMod val="50000"/>
                  </a:schemeClr>
                </a:solidFill>
              </a:rPr>
              <a:t> </a:t>
            </a:r>
            <a:r>
              <a:rPr lang="en-US" sz="2400" dirty="0" err="1" smtClean="0">
                <a:solidFill>
                  <a:schemeClr val="bg1">
                    <a:lumMod val="50000"/>
                  </a:schemeClr>
                </a:solidFill>
              </a:rPr>
              <a:t>inocente</a:t>
            </a:r>
            <a:r>
              <a:rPr lang="en-US" sz="2400" dirty="0" smtClean="0">
                <a:solidFill>
                  <a:schemeClr val="bg1">
                    <a:lumMod val="50000"/>
                  </a:schemeClr>
                </a:solidFill>
              </a:rPr>
              <a:t>, el </a:t>
            </a:r>
            <a:r>
              <a:rPr lang="en-US" sz="2400" dirty="0" err="1" smtClean="0">
                <a:solidFill>
                  <a:schemeClr val="bg1">
                    <a:lumMod val="50000"/>
                  </a:schemeClr>
                </a:solidFill>
              </a:rPr>
              <a:t>brebaje</a:t>
            </a:r>
            <a:r>
              <a:rPr lang="en-US" sz="2400" dirty="0" smtClean="0">
                <a:solidFill>
                  <a:schemeClr val="bg1">
                    <a:lumMod val="50000"/>
                  </a:schemeClr>
                </a:solidFill>
              </a:rPr>
              <a:t> no le </a:t>
            </a:r>
            <a:r>
              <a:rPr lang="en-US" sz="2400" dirty="0" err="1" smtClean="0">
                <a:solidFill>
                  <a:schemeClr val="bg1">
                    <a:lumMod val="50000"/>
                  </a:schemeClr>
                </a:solidFill>
              </a:rPr>
              <a:t>hace</a:t>
            </a:r>
            <a:r>
              <a:rPr lang="en-US" sz="2400" dirty="0" smtClean="0">
                <a:solidFill>
                  <a:schemeClr val="bg1">
                    <a:lumMod val="50000"/>
                  </a:schemeClr>
                </a:solidFill>
              </a:rPr>
              <a:t> </a:t>
            </a:r>
            <a:r>
              <a:rPr lang="en-US" sz="2400" dirty="0" err="1" smtClean="0">
                <a:solidFill>
                  <a:schemeClr val="bg1">
                    <a:lumMod val="50000"/>
                  </a:schemeClr>
                </a:solidFill>
              </a:rPr>
              <a:t>ningún</a:t>
            </a:r>
            <a:r>
              <a:rPr lang="en-US" sz="2400" dirty="0" smtClean="0">
                <a:solidFill>
                  <a:schemeClr val="bg1">
                    <a:lumMod val="50000"/>
                  </a:schemeClr>
                </a:solidFill>
              </a:rPr>
              <a:t> </a:t>
            </a:r>
            <a:r>
              <a:rPr lang="en-US" sz="2400" dirty="0" err="1" smtClean="0">
                <a:solidFill>
                  <a:schemeClr val="bg1">
                    <a:lumMod val="50000"/>
                  </a:schemeClr>
                </a:solidFill>
              </a:rPr>
              <a:t>daño</a:t>
            </a:r>
            <a:r>
              <a:rPr lang="en-US" sz="2400" dirty="0" smtClean="0">
                <a:solidFill>
                  <a:schemeClr val="bg1">
                    <a:lumMod val="50000"/>
                  </a:schemeClr>
                </a:solidFill>
              </a:rPr>
              <a:t>, y </a:t>
            </a:r>
            <a:r>
              <a:rPr lang="en-US" sz="2400" dirty="0" err="1" smtClean="0">
                <a:solidFill>
                  <a:schemeClr val="bg1">
                    <a:lumMod val="50000"/>
                  </a:schemeClr>
                </a:solidFill>
              </a:rPr>
              <a:t>hasta</a:t>
            </a:r>
            <a:r>
              <a:rPr lang="en-US" sz="2400" dirty="0" smtClean="0">
                <a:solidFill>
                  <a:schemeClr val="bg1">
                    <a:lumMod val="50000"/>
                  </a:schemeClr>
                </a:solidFill>
              </a:rPr>
              <a:t> </a:t>
            </a:r>
            <a:r>
              <a:rPr lang="en-US" sz="2400" dirty="0" err="1" smtClean="0">
                <a:solidFill>
                  <a:schemeClr val="bg1">
                    <a:lumMod val="50000"/>
                  </a:schemeClr>
                </a:solidFill>
              </a:rPr>
              <a:t>es</a:t>
            </a:r>
            <a:r>
              <a:rPr lang="en-US" sz="2400" dirty="0" smtClean="0">
                <a:solidFill>
                  <a:schemeClr val="bg1">
                    <a:lumMod val="50000"/>
                  </a:schemeClr>
                </a:solidFill>
              </a:rPr>
              <a:t> </a:t>
            </a:r>
            <a:r>
              <a:rPr lang="en-US" sz="2400" dirty="0" err="1" smtClean="0">
                <a:solidFill>
                  <a:schemeClr val="bg1">
                    <a:lumMod val="50000"/>
                  </a:schemeClr>
                </a:solidFill>
              </a:rPr>
              <a:t>una</a:t>
            </a:r>
            <a:r>
              <a:rPr lang="en-US" sz="2400" dirty="0" smtClean="0">
                <a:solidFill>
                  <a:schemeClr val="bg1">
                    <a:lumMod val="50000"/>
                  </a:schemeClr>
                </a:solidFill>
              </a:rPr>
              <a:t> </a:t>
            </a:r>
            <a:r>
              <a:rPr lang="en-US" sz="2400" dirty="0" err="1" smtClean="0">
                <a:solidFill>
                  <a:schemeClr val="bg1">
                    <a:lumMod val="50000"/>
                  </a:schemeClr>
                </a:solidFill>
              </a:rPr>
              <a:t>bendición</a:t>
            </a:r>
            <a:r>
              <a:rPr lang="en-US" sz="2400" dirty="0" smtClean="0">
                <a:solidFill>
                  <a:schemeClr val="bg1">
                    <a:lumMod val="50000"/>
                  </a:schemeClr>
                </a:solidFill>
              </a:rPr>
              <a:t> de </a:t>
            </a:r>
            <a:r>
              <a:rPr lang="en-US" sz="2400" dirty="0" err="1" smtClean="0">
                <a:solidFill>
                  <a:schemeClr val="bg1">
                    <a:lumMod val="50000"/>
                  </a:schemeClr>
                </a:solidFill>
              </a:rPr>
              <a:t>hijos</a:t>
            </a:r>
            <a:r>
              <a:rPr lang="en-US" sz="2400" dirty="0" smtClean="0">
                <a:solidFill>
                  <a:schemeClr val="bg1">
                    <a:lumMod val="50000"/>
                  </a:schemeClr>
                </a:solidFill>
              </a:rPr>
              <a:t>. </a:t>
            </a:r>
            <a:r>
              <a:rPr lang="en-US" sz="2400" dirty="0" err="1" smtClean="0">
                <a:solidFill>
                  <a:schemeClr val="bg1">
                    <a:lumMod val="50000"/>
                  </a:schemeClr>
                </a:solidFill>
              </a:rPr>
              <a:t>Pero</a:t>
            </a:r>
            <a:r>
              <a:rPr lang="en-US" sz="2400" dirty="0" smtClean="0">
                <a:solidFill>
                  <a:schemeClr val="bg1">
                    <a:lumMod val="50000"/>
                  </a:schemeClr>
                </a:solidFill>
              </a:rPr>
              <a:t> </a:t>
            </a:r>
            <a:r>
              <a:rPr lang="en-US" sz="2400" dirty="0" err="1" smtClean="0">
                <a:solidFill>
                  <a:schemeClr val="bg1">
                    <a:lumMod val="50000"/>
                  </a:schemeClr>
                </a:solidFill>
              </a:rPr>
              <a:t>si</a:t>
            </a:r>
            <a:r>
              <a:rPr lang="en-US" sz="2400" dirty="0" smtClean="0">
                <a:solidFill>
                  <a:schemeClr val="bg1">
                    <a:lumMod val="50000"/>
                  </a:schemeClr>
                </a:solidFill>
              </a:rPr>
              <a:t> </a:t>
            </a:r>
            <a:r>
              <a:rPr lang="en-US" sz="2400" dirty="0" err="1" smtClean="0">
                <a:solidFill>
                  <a:schemeClr val="bg1">
                    <a:lumMod val="50000"/>
                  </a:schemeClr>
                </a:solidFill>
              </a:rPr>
              <a:t>es</a:t>
            </a:r>
            <a:r>
              <a:rPr lang="en-US" sz="2400" dirty="0" smtClean="0">
                <a:solidFill>
                  <a:schemeClr val="bg1">
                    <a:lumMod val="50000"/>
                  </a:schemeClr>
                </a:solidFill>
              </a:rPr>
              <a:t> culpable, </a:t>
            </a:r>
            <a:r>
              <a:rPr lang="en-US" sz="2400" dirty="0" err="1" smtClean="0">
                <a:solidFill>
                  <a:schemeClr val="bg1">
                    <a:lumMod val="50000"/>
                  </a:schemeClr>
                </a:solidFill>
              </a:rPr>
              <a:t>sufre</a:t>
            </a:r>
            <a:r>
              <a:rPr lang="en-US" sz="2400" dirty="0" smtClean="0">
                <a:solidFill>
                  <a:schemeClr val="bg1">
                    <a:lumMod val="50000"/>
                  </a:schemeClr>
                </a:solidFill>
              </a:rPr>
              <a:t> </a:t>
            </a:r>
            <a:r>
              <a:rPr lang="en-US" sz="2400" dirty="0" err="1" smtClean="0">
                <a:solidFill>
                  <a:schemeClr val="bg1">
                    <a:lumMod val="50000"/>
                  </a:schemeClr>
                </a:solidFill>
              </a:rPr>
              <a:t>una</a:t>
            </a:r>
            <a:r>
              <a:rPr lang="en-US" sz="2400" dirty="0" smtClean="0">
                <a:solidFill>
                  <a:schemeClr val="bg1">
                    <a:lumMod val="50000"/>
                  </a:schemeClr>
                </a:solidFill>
              </a:rPr>
              <a:t> </a:t>
            </a:r>
            <a:r>
              <a:rPr lang="en-US" sz="2400" dirty="0" err="1" smtClean="0">
                <a:solidFill>
                  <a:schemeClr val="bg1">
                    <a:lumMod val="50000"/>
                  </a:schemeClr>
                </a:solidFill>
              </a:rPr>
              <a:t>muerte</a:t>
            </a:r>
            <a:r>
              <a:rPr lang="en-US" sz="2400" dirty="0" smtClean="0">
                <a:solidFill>
                  <a:schemeClr val="bg1">
                    <a:lumMod val="50000"/>
                  </a:schemeClr>
                </a:solidFill>
              </a:rPr>
              <a:t> </a:t>
            </a:r>
            <a:r>
              <a:rPr lang="en-US" sz="2400" dirty="0" err="1" smtClean="0">
                <a:solidFill>
                  <a:schemeClr val="bg1">
                    <a:lumMod val="50000"/>
                  </a:schemeClr>
                </a:solidFill>
              </a:rPr>
              <a:t>sobrenatural</a:t>
            </a:r>
            <a:r>
              <a:rPr lang="en-US" sz="2400" dirty="0" smtClean="0">
                <a:solidFill>
                  <a:schemeClr val="bg1">
                    <a:lumMod val="50000"/>
                  </a:schemeClr>
                </a:solidFill>
              </a:rPr>
              <a:t>.</a:t>
            </a:r>
            <a:br>
              <a:rPr lang="en-US" sz="2400" dirty="0" smtClean="0">
                <a:solidFill>
                  <a:schemeClr val="bg1">
                    <a:lumMod val="50000"/>
                  </a:schemeClr>
                </a:solidFill>
              </a:rPr>
            </a:br>
            <a:r>
              <a:rPr lang="en-US" sz="2400" dirty="0" smtClean="0">
                <a:solidFill>
                  <a:schemeClr val="bg1">
                    <a:lumMod val="50000"/>
                  </a:schemeClr>
                </a:solidFill>
              </a:rPr>
              <a:t> </a:t>
            </a:r>
            <a:br>
              <a:rPr lang="en-US" sz="2400" dirty="0" smtClean="0">
                <a:solidFill>
                  <a:schemeClr val="bg1">
                    <a:lumMod val="50000"/>
                  </a:schemeClr>
                </a:solidFill>
              </a:rPr>
            </a:br>
            <a:endParaRPr lang="es-CO" sz="2400" dirty="0" smtClean="0">
              <a:solidFill>
                <a:schemeClr val="bg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a:t>
            </a:r>
            <a:r>
              <a:rPr lang="en-US" sz="2400" b="1" i="1" u="sng" dirty="0" smtClean="0">
                <a:effectLst>
                  <a:outerShdw blurRad="38100" dist="38100" dir="2700000" algn="tl">
                    <a:srgbClr val="000000">
                      <a:alpha val="43137"/>
                    </a:srgbClr>
                  </a:outerShdw>
                </a:effectLst>
                <a:hlinkClick r:id="rId5"/>
              </a:rPr>
              <a:t>4:21 al 7:89</a:t>
            </a:r>
            <a:endParaRPr lang="es-CO" sz="2400" b="1" i="1" u="sng" dirty="0" smtClean="0">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r>
              <a:rPr lang="en-US" sz="2400" dirty="0" smtClean="0">
                <a:solidFill>
                  <a:schemeClr val="bg1">
                    <a:lumMod val="50000"/>
                  </a:schemeClr>
                </a:solidFill>
              </a:rPr>
              <a:t> </a:t>
            </a:r>
            <a:br>
              <a:rPr lang="en-US" sz="2400" dirty="0" smtClean="0">
                <a:solidFill>
                  <a:schemeClr val="bg1">
                    <a:lumMod val="50000"/>
                  </a:schemeClr>
                </a:solidFill>
              </a:rPr>
            </a:br>
            <a:r>
              <a:rPr lang="en-US" sz="2400" dirty="0" smtClean="0">
                <a:solidFill>
                  <a:schemeClr val="bg1">
                    <a:lumMod val="50000"/>
                  </a:schemeClr>
                </a:solidFill>
              </a:rPr>
              <a:t> El </a:t>
            </a:r>
            <a:r>
              <a:rPr lang="en-US" sz="2400" dirty="0" err="1" smtClean="0">
                <a:solidFill>
                  <a:schemeClr val="bg1">
                    <a:lumMod val="50000"/>
                  </a:schemeClr>
                </a:solidFill>
              </a:rPr>
              <a:t>nazir</a:t>
            </a:r>
            <a:r>
              <a:rPr lang="en-US" sz="2400" dirty="0" smtClean="0">
                <a:solidFill>
                  <a:schemeClr val="bg1">
                    <a:lumMod val="50000"/>
                  </a:schemeClr>
                </a:solidFill>
              </a:rPr>
              <a:t> </a:t>
            </a:r>
            <a:r>
              <a:rPr lang="en-US" sz="2400" dirty="0" err="1" smtClean="0">
                <a:solidFill>
                  <a:schemeClr val="bg1">
                    <a:lumMod val="50000"/>
                  </a:schemeClr>
                </a:solidFill>
              </a:rPr>
              <a:t>es</a:t>
            </a:r>
            <a:r>
              <a:rPr lang="en-US" sz="2400" dirty="0" smtClean="0">
                <a:solidFill>
                  <a:schemeClr val="bg1">
                    <a:lumMod val="50000"/>
                  </a:schemeClr>
                </a:solidFill>
              </a:rPr>
              <a:t> la persona </a:t>
            </a:r>
            <a:r>
              <a:rPr lang="en-US" sz="2400" dirty="0" err="1" smtClean="0">
                <a:solidFill>
                  <a:schemeClr val="bg1">
                    <a:lumMod val="50000"/>
                  </a:schemeClr>
                </a:solidFill>
              </a:rPr>
              <a:t>que</a:t>
            </a:r>
            <a:r>
              <a:rPr lang="en-US" sz="2400" dirty="0" smtClean="0">
                <a:solidFill>
                  <a:schemeClr val="bg1">
                    <a:lumMod val="50000"/>
                  </a:schemeClr>
                </a:solidFill>
              </a:rPr>
              <a:t>, en forma </a:t>
            </a:r>
            <a:r>
              <a:rPr lang="en-US" sz="2400" dirty="0" err="1" smtClean="0">
                <a:solidFill>
                  <a:schemeClr val="bg1">
                    <a:lumMod val="50000"/>
                  </a:schemeClr>
                </a:solidFill>
              </a:rPr>
              <a:t>voluntaria</a:t>
            </a:r>
            <a:r>
              <a:rPr lang="en-US" sz="2400" dirty="0" smtClean="0">
                <a:solidFill>
                  <a:schemeClr val="bg1">
                    <a:lumMod val="50000"/>
                  </a:schemeClr>
                </a:solidFill>
              </a:rPr>
              <a:t>, </a:t>
            </a:r>
            <a:r>
              <a:rPr lang="en-US" sz="2400" dirty="0" err="1" smtClean="0">
                <a:solidFill>
                  <a:schemeClr val="bg1">
                    <a:lumMod val="50000"/>
                  </a:schemeClr>
                </a:solidFill>
              </a:rPr>
              <a:t>hace</a:t>
            </a:r>
            <a:r>
              <a:rPr lang="en-US" sz="2400" dirty="0" smtClean="0">
                <a:solidFill>
                  <a:schemeClr val="bg1">
                    <a:lumMod val="50000"/>
                  </a:schemeClr>
                </a:solidFill>
              </a:rPr>
              <a:t> </a:t>
            </a:r>
            <a:r>
              <a:rPr lang="en-US" sz="2400" dirty="0" err="1" smtClean="0">
                <a:solidFill>
                  <a:schemeClr val="bg1">
                    <a:lumMod val="50000"/>
                  </a:schemeClr>
                </a:solidFill>
              </a:rPr>
              <a:t>votos</a:t>
            </a:r>
            <a:r>
              <a:rPr lang="en-US" sz="2400" dirty="0" smtClean="0">
                <a:solidFill>
                  <a:schemeClr val="bg1">
                    <a:lumMod val="50000"/>
                  </a:schemeClr>
                </a:solidFill>
              </a:rPr>
              <a:t> de </a:t>
            </a:r>
            <a:r>
              <a:rPr lang="en-US" sz="2400" dirty="0" err="1" smtClean="0">
                <a:solidFill>
                  <a:schemeClr val="bg1">
                    <a:lumMod val="50000"/>
                  </a:schemeClr>
                </a:solidFill>
              </a:rPr>
              <a:t>dedicarse</a:t>
            </a:r>
            <a:r>
              <a:rPr lang="en-US" sz="2400" dirty="0" smtClean="0">
                <a:solidFill>
                  <a:schemeClr val="bg1">
                    <a:lumMod val="50000"/>
                  </a:schemeClr>
                </a:solidFill>
              </a:rPr>
              <a:t> </a:t>
            </a:r>
            <a:r>
              <a:rPr lang="en-US" sz="2400" dirty="0" err="1" smtClean="0">
                <a:solidFill>
                  <a:schemeClr val="bg1">
                    <a:lumMod val="50000"/>
                  </a:schemeClr>
                </a:solidFill>
              </a:rPr>
              <a:t>por</a:t>
            </a:r>
            <a:r>
              <a:rPr lang="en-US" sz="2400" dirty="0" smtClean="0">
                <a:solidFill>
                  <a:schemeClr val="bg1">
                    <a:lumMod val="50000"/>
                  </a:schemeClr>
                </a:solidFill>
              </a:rPr>
              <a:t> </a:t>
            </a:r>
            <a:r>
              <a:rPr lang="en-US" sz="2400" dirty="0" err="1" smtClean="0">
                <a:solidFill>
                  <a:schemeClr val="bg1">
                    <a:lumMod val="50000"/>
                  </a:schemeClr>
                </a:solidFill>
              </a:rPr>
              <a:t>completo</a:t>
            </a:r>
            <a:r>
              <a:rPr lang="en-US" sz="2400" dirty="0" smtClean="0">
                <a:solidFill>
                  <a:schemeClr val="bg1">
                    <a:lumMod val="50000"/>
                  </a:schemeClr>
                </a:solidFill>
              </a:rPr>
              <a:t> a Hashem </a:t>
            </a:r>
            <a:r>
              <a:rPr lang="en-US" sz="2400" dirty="0" err="1" smtClean="0">
                <a:solidFill>
                  <a:schemeClr val="bg1">
                    <a:lumMod val="50000"/>
                  </a:schemeClr>
                </a:solidFill>
              </a:rPr>
              <a:t>durante</a:t>
            </a:r>
            <a:r>
              <a:rPr lang="en-US" sz="2400" dirty="0" smtClean="0">
                <a:solidFill>
                  <a:schemeClr val="bg1">
                    <a:lumMod val="50000"/>
                  </a:schemeClr>
                </a:solidFill>
              </a:rPr>
              <a:t> un </a:t>
            </a:r>
            <a:r>
              <a:rPr lang="en-US" sz="2400" dirty="0" err="1" smtClean="0">
                <a:solidFill>
                  <a:schemeClr val="bg1">
                    <a:lumMod val="50000"/>
                  </a:schemeClr>
                </a:solidFill>
              </a:rPr>
              <a:t>lapso</a:t>
            </a:r>
            <a:r>
              <a:rPr lang="en-US" sz="2400" dirty="0" smtClean="0">
                <a:solidFill>
                  <a:schemeClr val="bg1">
                    <a:lumMod val="50000"/>
                  </a:schemeClr>
                </a:solidFill>
              </a:rPr>
              <a:t> </a:t>
            </a:r>
            <a:r>
              <a:rPr lang="en-US" sz="2400" dirty="0" err="1" smtClean="0">
                <a:solidFill>
                  <a:schemeClr val="bg1">
                    <a:lumMod val="50000"/>
                  </a:schemeClr>
                </a:solidFill>
              </a:rPr>
              <a:t>específico</a:t>
            </a:r>
            <a:r>
              <a:rPr lang="en-US" sz="2400" dirty="0" smtClean="0">
                <a:solidFill>
                  <a:schemeClr val="bg1">
                    <a:lumMod val="50000"/>
                  </a:schemeClr>
                </a:solidFill>
              </a:rPr>
              <a:t> de </a:t>
            </a:r>
            <a:r>
              <a:rPr lang="en-US" sz="2400" dirty="0" err="1" smtClean="0">
                <a:solidFill>
                  <a:schemeClr val="bg1">
                    <a:lumMod val="50000"/>
                  </a:schemeClr>
                </a:solidFill>
              </a:rPr>
              <a:t>tiempo</a:t>
            </a:r>
            <a:r>
              <a:rPr lang="en-US" sz="2400" dirty="0" smtClean="0">
                <a:solidFill>
                  <a:schemeClr val="bg1">
                    <a:lumMod val="50000"/>
                  </a:schemeClr>
                </a:solidFill>
              </a:rPr>
              <a:t>. </a:t>
            </a:r>
            <a:endParaRPr lang="en-US" sz="2400" dirty="0" smtClean="0">
              <a:solidFill>
                <a:schemeClr val="bg1">
                  <a:lumMod val="50000"/>
                </a:schemeClr>
              </a:solidFill>
            </a:endParaRPr>
          </a:p>
          <a:p>
            <a:endParaRPr lang="en-US" sz="2400" dirty="0" smtClean="0">
              <a:solidFill>
                <a:schemeClr val="bg1">
                  <a:lumMod val="50000"/>
                </a:schemeClr>
              </a:solidFill>
            </a:endParaRPr>
          </a:p>
          <a:p>
            <a:r>
              <a:rPr lang="en-US" sz="2400" dirty="0" err="1" smtClean="0">
                <a:solidFill>
                  <a:schemeClr val="bg1">
                    <a:lumMod val="50000"/>
                  </a:schemeClr>
                </a:solidFill>
              </a:rPr>
              <a:t>Tiene</a:t>
            </a:r>
            <a:r>
              <a:rPr lang="en-US" sz="2400" dirty="0" smtClean="0">
                <a:solidFill>
                  <a:schemeClr val="bg1">
                    <a:lumMod val="50000"/>
                  </a:schemeClr>
                </a:solidFill>
              </a:rPr>
              <a:t> </a:t>
            </a:r>
            <a:r>
              <a:rPr lang="en-US" sz="2400" dirty="0" smtClean="0">
                <a:solidFill>
                  <a:schemeClr val="bg1">
                    <a:lumMod val="50000"/>
                  </a:schemeClr>
                </a:solidFill>
              </a:rPr>
              <a:t>la </a:t>
            </a:r>
            <a:r>
              <a:rPr lang="en-US" sz="2400" dirty="0" err="1" smtClean="0">
                <a:solidFill>
                  <a:schemeClr val="bg1">
                    <a:lumMod val="50000"/>
                  </a:schemeClr>
                </a:solidFill>
              </a:rPr>
              <a:t>obligación</a:t>
            </a:r>
            <a:r>
              <a:rPr lang="en-US" sz="2400" dirty="0" smtClean="0">
                <a:solidFill>
                  <a:schemeClr val="bg1">
                    <a:lumMod val="50000"/>
                  </a:schemeClr>
                </a:solidFill>
              </a:rPr>
              <a:t> de </a:t>
            </a:r>
            <a:r>
              <a:rPr lang="en-US" sz="2400" dirty="0" err="1" smtClean="0">
                <a:solidFill>
                  <a:schemeClr val="bg1">
                    <a:lumMod val="50000"/>
                  </a:schemeClr>
                </a:solidFill>
              </a:rPr>
              <a:t>abstenerse</a:t>
            </a:r>
            <a:r>
              <a:rPr lang="en-US" sz="2400" dirty="0" smtClean="0">
                <a:solidFill>
                  <a:schemeClr val="bg1">
                    <a:lumMod val="50000"/>
                  </a:schemeClr>
                </a:solidFill>
              </a:rPr>
              <a:t> de </a:t>
            </a:r>
            <a:r>
              <a:rPr lang="en-US" sz="2400" dirty="0" err="1" smtClean="0">
                <a:solidFill>
                  <a:schemeClr val="bg1">
                    <a:lumMod val="50000"/>
                  </a:schemeClr>
                </a:solidFill>
              </a:rPr>
              <a:t>todos</a:t>
            </a:r>
            <a:r>
              <a:rPr lang="en-US" sz="2400" dirty="0" smtClean="0">
                <a:solidFill>
                  <a:schemeClr val="bg1">
                    <a:lumMod val="50000"/>
                  </a:schemeClr>
                </a:solidFill>
              </a:rPr>
              <a:t> los </a:t>
            </a:r>
            <a:r>
              <a:rPr lang="en-US" sz="2400" dirty="0" err="1" smtClean="0">
                <a:solidFill>
                  <a:schemeClr val="bg1">
                    <a:lumMod val="50000"/>
                  </a:schemeClr>
                </a:solidFill>
              </a:rPr>
              <a:t>productos</a:t>
            </a:r>
            <a:r>
              <a:rPr lang="en-US" sz="2400" dirty="0" smtClean="0">
                <a:solidFill>
                  <a:schemeClr val="bg1">
                    <a:lumMod val="50000"/>
                  </a:schemeClr>
                </a:solidFill>
              </a:rPr>
              <a:t> de la </a:t>
            </a:r>
            <a:r>
              <a:rPr lang="en-US" sz="2400" dirty="0" err="1" smtClean="0">
                <a:solidFill>
                  <a:schemeClr val="bg1">
                    <a:lumMod val="50000"/>
                  </a:schemeClr>
                </a:solidFill>
              </a:rPr>
              <a:t>vid</a:t>
            </a:r>
            <a:r>
              <a:rPr lang="en-US" sz="2400" dirty="0" smtClean="0">
                <a:solidFill>
                  <a:schemeClr val="bg1">
                    <a:lumMod val="50000"/>
                  </a:schemeClr>
                </a:solidFill>
              </a:rPr>
              <a:t>, de </a:t>
            </a:r>
            <a:r>
              <a:rPr lang="en-US" sz="2400" dirty="0" err="1" smtClean="0">
                <a:solidFill>
                  <a:schemeClr val="bg1">
                    <a:lumMod val="50000"/>
                  </a:schemeClr>
                </a:solidFill>
              </a:rPr>
              <a:t>dejarse</a:t>
            </a:r>
            <a:r>
              <a:rPr lang="en-US" sz="2400" dirty="0" smtClean="0">
                <a:solidFill>
                  <a:schemeClr val="bg1">
                    <a:lumMod val="50000"/>
                  </a:schemeClr>
                </a:solidFill>
              </a:rPr>
              <a:t> </a:t>
            </a:r>
            <a:r>
              <a:rPr lang="en-US" sz="2400" dirty="0" err="1" smtClean="0">
                <a:solidFill>
                  <a:schemeClr val="bg1">
                    <a:lumMod val="50000"/>
                  </a:schemeClr>
                </a:solidFill>
              </a:rPr>
              <a:t>crecer</a:t>
            </a:r>
            <a:r>
              <a:rPr lang="en-US" sz="2400" dirty="0" smtClean="0">
                <a:solidFill>
                  <a:schemeClr val="bg1">
                    <a:lumMod val="50000"/>
                  </a:schemeClr>
                </a:solidFill>
              </a:rPr>
              <a:t> el </a:t>
            </a:r>
            <a:r>
              <a:rPr lang="en-US" sz="2400" dirty="0" err="1" smtClean="0">
                <a:solidFill>
                  <a:schemeClr val="bg1">
                    <a:lumMod val="50000"/>
                  </a:schemeClr>
                </a:solidFill>
              </a:rPr>
              <a:t>pelo</a:t>
            </a:r>
            <a:r>
              <a:rPr lang="en-US" sz="2400" dirty="0" smtClean="0">
                <a:solidFill>
                  <a:schemeClr val="bg1">
                    <a:lumMod val="50000"/>
                  </a:schemeClr>
                </a:solidFill>
              </a:rPr>
              <a:t>, y de </a:t>
            </a:r>
            <a:r>
              <a:rPr lang="en-US" sz="2400" dirty="0" err="1" smtClean="0">
                <a:solidFill>
                  <a:schemeClr val="bg1">
                    <a:lumMod val="50000"/>
                  </a:schemeClr>
                </a:solidFill>
              </a:rPr>
              <a:t>evitar</a:t>
            </a:r>
            <a:r>
              <a:rPr lang="en-US" sz="2400" dirty="0" smtClean="0">
                <a:solidFill>
                  <a:schemeClr val="bg1">
                    <a:lumMod val="50000"/>
                  </a:schemeClr>
                </a:solidFill>
              </a:rPr>
              <a:t> </a:t>
            </a:r>
            <a:r>
              <a:rPr lang="en-US" sz="2400" dirty="0" err="1" smtClean="0">
                <a:solidFill>
                  <a:schemeClr val="bg1">
                    <a:lumMod val="50000"/>
                  </a:schemeClr>
                </a:solidFill>
              </a:rPr>
              <a:t>todo</a:t>
            </a:r>
            <a:r>
              <a:rPr lang="en-US" sz="2400" dirty="0" smtClean="0">
                <a:solidFill>
                  <a:schemeClr val="bg1">
                    <a:lumMod val="50000"/>
                  </a:schemeClr>
                </a:solidFill>
              </a:rPr>
              <a:t> </a:t>
            </a:r>
            <a:r>
              <a:rPr lang="en-US" sz="2400" dirty="0" err="1" smtClean="0">
                <a:solidFill>
                  <a:schemeClr val="bg1">
                    <a:lumMod val="50000"/>
                  </a:schemeClr>
                </a:solidFill>
              </a:rPr>
              <a:t>contacto</a:t>
            </a:r>
            <a:r>
              <a:rPr lang="en-US" sz="2400" dirty="0" smtClean="0">
                <a:solidFill>
                  <a:schemeClr val="bg1">
                    <a:lumMod val="50000"/>
                  </a:schemeClr>
                </a:solidFill>
              </a:rPr>
              <a:t> con </a:t>
            </a:r>
            <a:r>
              <a:rPr lang="en-US" sz="2400" dirty="0" err="1" smtClean="0">
                <a:solidFill>
                  <a:schemeClr val="bg1">
                    <a:lumMod val="50000"/>
                  </a:schemeClr>
                </a:solidFill>
              </a:rPr>
              <a:t>cadáveres</a:t>
            </a:r>
            <a:r>
              <a:rPr lang="en-US" sz="2400" dirty="0" smtClean="0">
                <a:solidFill>
                  <a:schemeClr val="bg1">
                    <a:lumMod val="50000"/>
                  </a:schemeClr>
                </a:solidFill>
              </a:rPr>
              <a:t>. </a:t>
            </a:r>
            <a:endParaRPr lang="en-US" sz="2400" dirty="0" smtClean="0">
              <a:solidFill>
                <a:schemeClr val="bg1">
                  <a:lumMod val="50000"/>
                </a:schemeClr>
              </a:solidFill>
            </a:endParaRPr>
          </a:p>
          <a:p>
            <a:endParaRPr lang="en-US" sz="2400" dirty="0" smtClean="0">
              <a:solidFill>
                <a:schemeClr val="bg1">
                  <a:lumMod val="50000"/>
                </a:schemeClr>
              </a:solidFill>
            </a:endParaRPr>
          </a:p>
          <a:p>
            <a:r>
              <a:rPr lang="en-US" sz="2400" dirty="0" smtClean="0">
                <a:solidFill>
                  <a:schemeClr val="bg1">
                    <a:lumMod val="50000"/>
                  </a:schemeClr>
                </a:solidFill>
              </a:rPr>
              <a:t>Al </a:t>
            </a:r>
            <a:r>
              <a:rPr lang="en-US" sz="2400" dirty="0" smtClean="0">
                <a:solidFill>
                  <a:schemeClr val="bg1">
                    <a:lumMod val="50000"/>
                  </a:schemeClr>
                </a:solidFill>
              </a:rPr>
              <a:t>final de </a:t>
            </a:r>
            <a:r>
              <a:rPr lang="en-US" sz="2400" dirty="0" err="1" smtClean="0">
                <a:solidFill>
                  <a:schemeClr val="bg1">
                    <a:lumMod val="50000"/>
                  </a:schemeClr>
                </a:solidFill>
              </a:rPr>
              <a:t>dicho</a:t>
            </a:r>
            <a:r>
              <a:rPr lang="en-US" sz="2400" dirty="0" smtClean="0">
                <a:solidFill>
                  <a:schemeClr val="bg1">
                    <a:lumMod val="50000"/>
                  </a:schemeClr>
                </a:solidFill>
              </a:rPr>
              <a:t> </a:t>
            </a:r>
            <a:r>
              <a:rPr lang="en-US" sz="2400" dirty="0" err="1" smtClean="0">
                <a:solidFill>
                  <a:schemeClr val="bg1">
                    <a:lumMod val="50000"/>
                  </a:schemeClr>
                </a:solidFill>
              </a:rPr>
              <a:t>lapso</a:t>
            </a:r>
            <a:r>
              <a:rPr lang="en-US" sz="2400" dirty="0" smtClean="0">
                <a:solidFill>
                  <a:schemeClr val="bg1">
                    <a:lumMod val="50000"/>
                  </a:schemeClr>
                </a:solidFill>
              </a:rPr>
              <a:t>, se </a:t>
            </a:r>
            <a:r>
              <a:rPr lang="en-US" sz="2400" dirty="0" err="1" smtClean="0">
                <a:solidFill>
                  <a:schemeClr val="bg1">
                    <a:lumMod val="50000"/>
                  </a:schemeClr>
                </a:solidFill>
              </a:rPr>
              <a:t>rasura</a:t>
            </a:r>
            <a:r>
              <a:rPr lang="en-US" sz="2400" dirty="0" smtClean="0">
                <a:solidFill>
                  <a:schemeClr val="bg1">
                    <a:lumMod val="50000"/>
                  </a:schemeClr>
                </a:solidFill>
              </a:rPr>
              <a:t> la </a:t>
            </a:r>
            <a:r>
              <a:rPr lang="en-US" sz="2400" dirty="0" err="1" smtClean="0">
                <a:solidFill>
                  <a:schemeClr val="bg1">
                    <a:lumMod val="50000"/>
                  </a:schemeClr>
                </a:solidFill>
              </a:rPr>
              <a:t>cabeza</a:t>
            </a:r>
            <a:r>
              <a:rPr lang="en-US" sz="2400" dirty="0" smtClean="0">
                <a:solidFill>
                  <a:schemeClr val="bg1">
                    <a:lumMod val="50000"/>
                  </a:schemeClr>
                </a:solidFill>
              </a:rPr>
              <a:t> y </a:t>
            </a:r>
            <a:r>
              <a:rPr lang="en-US" sz="2400" dirty="0" err="1" smtClean="0">
                <a:solidFill>
                  <a:schemeClr val="bg1">
                    <a:lumMod val="50000"/>
                  </a:schemeClr>
                </a:solidFill>
              </a:rPr>
              <a:t>lleva</a:t>
            </a:r>
            <a:r>
              <a:rPr lang="en-US" sz="2400" dirty="0" smtClean="0">
                <a:solidFill>
                  <a:schemeClr val="bg1">
                    <a:lumMod val="50000"/>
                  </a:schemeClr>
                </a:solidFill>
              </a:rPr>
              <a:t> </a:t>
            </a:r>
            <a:r>
              <a:rPr lang="en-US" sz="2400" dirty="0" err="1" smtClean="0">
                <a:solidFill>
                  <a:schemeClr val="bg1">
                    <a:lumMod val="50000"/>
                  </a:schemeClr>
                </a:solidFill>
              </a:rPr>
              <a:t>ofrendas</a:t>
            </a:r>
            <a:r>
              <a:rPr lang="en-US" sz="2400" dirty="0" smtClean="0">
                <a:solidFill>
                  <a:schemeClr val="bg1">
                    <a:lumMod val="50000"/>
                  </a:schemeClr>
                </a:solidFill>
              </a:rPr>
              <a:t> </a:t>
            </a:r>
            <a:r>
              <a:rPr lang="en-US" sz="2400" dirty="0" err="1" smtClean="0">
                <a:solidFill>
                  <a:schemeClr val="bg1">
                    <a:lumMod val="50000"/>
                  </a:schemeClr>
                </a:solidFill>
              </a:rPr>
              <a:t>especiales</a:t>
            </a:r>
            <a:r>
              <a:rPr lang="en-US" sz="2400" dirty="0" smtClean="0">
                <a:solidFill>
                  <a:schemeClr val="bg1">
                    <a:lumMod val="50000"/>
                  </a:schemeClr>
                </a:solidFill>
              </a:rPr>
              <a:t> al </a:t>
            </a:r>
            <a:r>
              <a:rPr lang="en-US" sz="2400" dirty="0" err="1" smtClean="0">
                <a:solidFill>
                  <a:schemeClr val="bg1">
                    <a:lumMod val="50000"/>
                  </a:schemeClr>
                </a:solidFill>
              </a:rPr>
              <a:t>Templo</a:t>
            </a:r>
            <a:r>
              <a:rPr lang="en-US" sz="2400" dirty="0" smtClean="0">
                <a:solidFill>
                  <a:schemeClr val="bg1">
                    <a:lumMod val="50000"/>
                  </a:schemeClr>
                </a:solidFill>
              </a:rPr>
              <a:t>, antes de </a:t>
            </a:r>
            <a:r>
              <a:rPr lang="en-US" sz="2400" dirty="0" err="1" smtClean="0">
                <a:solidFill>
                  <a:schemeClr val="bg1">
                    <a:lumMod val="50000"/>
                  </a:schemeClr>
                </a:solidFill>
              </a:rPr>
              <a:t>retomar</a:t>
            </a:r>
            <a:r>
              <a:rPr lang="en-US" sz="2400" dirty="0" smtClean="0">
                <a:solidFill>
                  <a:schemeClr val="bg1">
                    <a:lumMod val="50000"/>
                  </a:schemeClr>
                </a:solidFill>
              </a:rPr>
              <a:t> </a:t>
            </a:r>
            <a:r>
              <a:rPr lang="en-US" sz="2400" dirty="0" err="1" smtClean="0">
                <a:solidFill>
                  <a:schemeClr val="bg1">
                    <a:lumMod val="50000"/>
                  </a:schemeClr>
                </a:solidFill>
              </a:rPr>
              <a:t>una</a:t>
            </a:r>
            <a:r>
              <a:rPr lang="en-US" sz="2400" dirty="0" smtClean="0">
                <a:solidFill>
                  <a:schemeClr val="bg1">
                    <a:lumMod val="50000"/>
                  </a:schemeClr>
                </a:solidFill>
              </a:rPr>
              <a:t> </a:t>
            </a:r>
            <a:r>
              <a:rPr lang="en-US" sz="2400" dirty="0" err="1" smtClean="0">
                <a:solidFill>
                  <a:schemeClr val="bg1">
                    <a:lumMod val="50000"/>
                  </a:schemeClr>
                </a:solidFill>
              </a:rPr>
              <a:t>vida</a:t>
            </a:r>
            <a:r>
              <a:rPr lang="en-US" sz="2400" dirty="0" smtClean="0">
                <a:solidFill>
                  <a:schemeClr val="bg1">
                    <a:lumMod val="50000"/>
                  </a:schemeClr>
                </a:solidFill>
              </a:rPr>
              <a:t> normal. </a:t>
            </a:r>
            <a:endParaRPr lang="en-US" sz="2400" dirty="0" smtClean="0">
              <a:solidFill>
                <a:schemeClr val="bg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a:t>
            </a:r>
            <a:r>
              <a:rPr lang="en-US" sz="2400" b="1" i="1" u="sng" dirty="0" smtClean="0">
                <a:effectLst>
                  <a:outerShdw blurRad="38100" dist="38100" dir="2700000" algn="tl">
                    <a:srgbClr val="000000">
                      <a:alpha val="43137"/>
                    </a:srgbClr>
                  </a:outerShdw>
                </a:effectLst>
                <a:hlinkClick r:id="rId5"/>
              </a:rPr>
              <a:t>4:21 al 7:89</a:t>
            </a:r>
            <a:endParaRPr lang="es-CO" sz="2400" b="1" i="1" u="sng" dirty="0" smtClean="0">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n-US" sz="2400" dirty="0" smtClean="0">
              <a:solidFill>
                <a:schemeClr val="bg1">
                  <a:lumMod val="50000"/>
                </a:schemeClr>
              </a:solidFill>
            </a:endParaRPr>
          </a:p>
          <a:p>
            <a:r>
              <a:rPr lang="en-US" sz="2400" dirty="0" smtClean="0">
                <a:solidFill>
                  <a:schemeClr val="bg1">
                    <a:lumMod val="50000"/>
                  </a:schemeClr>
                </a:solidFill>
              </a:rPr>
              <a:t>Si </a:t>
            </a:r>
            <a:r>
              <a:rPr lang="en-US" sz="2400" dirty="0" smtClean="0">
                <a:solidFill>
                  <a:schemeClr val="bg1">
                    <a:lumMod val="50000"/>
                  </a:schemeClr>
                </a:solidFill>
              </a:rPr>
              <a:t>no </a:t>
            </a:r>
            <a:r>
              <a:rPr lang="en-US" sz="2400" dirty="0" err="1" smtClean="0">
                <a:solidFill>
                  <a:schemeClr val="bg1">
                    <a:lumMod val="50000"/>
                  </a:schemeClr>
                </a:solidFill>
              </a:rPr>
              <a:t>completa</a:t>
            </a:r>
            <a:r>
              <a:rPr lang="en-US" sz="2400" dirty="0" smtClean="0">
                <a:solidFill>
                  <a:schemeClr val="bg1">
                    <a:lumMod val="50000"/>
                  </a:schemeClr>
                </a:solidFill>
              </a:rPr>
              <a:t> </a:t>
            </a:r>
            <a:r>
              <a:rPr lang="en-US" sz="2400" dirty="0" err="1" smtClean="0">
                <a:solidFill>
                  <a:schemeClr val="bg1">
                    <a:lumMod val="50000"/>
                  </a:schemeClr>
                </a:solidFill>
              </a:rPr>
              <a:t>debidamente</a:t>
            </a:r>
            <a:r>
              <a:rPr lang="en-US" sz="2400" dirty="0" smtClean="0">
                <a:solidFill>
                  <a:schemeClr val="bg1">
                    <a:lumMod val="50000"/>
                  </a:schemeClr>
                </a:solidFill>
              </a:rPr>
              <a:t> </a:t>
            </a:r>
            <a:r>
              <a:rPr lang="en-US" sz="2400" dirty="0" err="1" smtClean="0">
                <a:solidFill>
                  <a:schemeClr val="bg1">
                    <a:lumMod val="50000"/>
                  </a:schemeClr>
                </a:solidFill>
              </a:rPr>
              <a:t>su</a:t>
            </a:r>
            <a:r>
              <a:rPr lang="en-US" sz="2400" dirty="0" smtClean="0">
                <a:solidFill>
                  <a:schemeClr val="bg1">
                    <a:lumMod val="50000"/>
                  </a:schemeClr>
                </a:solidFill>
              </a:rPr>
              <a:t> </a:t>
            </a:r>
            <a:r>
              <a:rPr lang="en-US" sz="2400" dirty="0" err="1" smtClean="0">
                <a:solidFill>
                  <a:schemeClr val="bg1">
                    <a:lumMod val="50000"/>
                  </a:schemeClr>
                </a:solidFill>
              </a:rPr>
              <a:t>cuenta</a:t>
            </a:r>
            <a:r>
              <a:rPr lang="en-US" sz="2400" dirty="0" smtClean="0">
                <a:solidFill>
                  <a:schemeClr val="bg1">
                    <a:lumMod val="50000"/>
                  </a:schemeClr>
                </a:solidFill>
              </a:rPr>
              <a:t>, </a:t>
            </a:r>
            <a:r>
              <a:rPr lang="en-US" sz="2400" dirty="0" err="1" smtClean="0">
                <a:solidFill>
                  <a:schemeClr val="bg1">
                    <a:lumMod val="50000"/>
                  </a:schemeClr>
                </a:solidFill>
              </a:rPr>
              <a:t>tiene</a:t>
            </a:r>
            <a:r>
              <a:rPr lang="en-US" sz="2400" dirty="0" smtClean="0">
                <a:solidFill>
                  <a:schemeClr val="bg1">
                    <a:lumMod val="50000"/>
                  </a:schemeClr>
                </a:solidFill>
              </a:rPr>
              <a:t> </a:t>
            </a:r>
            <a:r>
              <a:rPr lang="en-US" sz="2400" dirty="0" err="1" smtClean="0">
                <a:solidFill>
                  <a:schemeClr val="bg1">
                    <a:lumMod val="50000"/>
                  </a:schemeClr>
                </a:solidFill>
              </a:rPr>
              <a:t>que</a:t>
            </a:r>
            <a:r>
              <a:rPr lang="en-US" sz="2400" dirty="0" smtClean="0">
                <a:solidFill>
                  <a:schemeClr val="bg1">
                    <a:lumMod val="50000"/>
                  </a:schemeClr>
                </a:solidFill>
              </a:rPr>
              <a:t> </a:t>
            </a:r>
            <a:r>
              <a:rPr lang="en-US" sz="2400" dirty="0" err="1" smtClean="0">
                <a:solidFill>
                  <a:schemeClr val="bg1">
                    <a:lumMod val="50000"/>
                  </a:schemeClr>
                </a:solidFill>
              </a:rPr>
              <a:t>empezar</a:t>
            </a:r>
            <a:r>
              <a:rPr lang="en-US" sz="2400" dirty="0" smtClean="0">
                <a:solidFill>
                  <a:schemeClr val="bg1">
                    <a:lumMod val="50000"/>
                  </a:schemeClr>
                </a:solidFill>
              </a:rPr>
              <a:t> a </a:t>
            </a:r>
            <a:r>
              <a:rPr lang="en-US" sz="2400" dirty="0" err="1" smtClean="0">
                <a:solidFill>
                  <a:schemeClr val="bg1">
                    <a:lumMod val="50000"/>
                  </a:schemeClr>
                </a:solidFill>
              </a:rPr>
              <a:t>contar</a:t>
            </a:r>
            <a:r>
              <a:rPr lang="en-US" sz="2400" dirty="0" smtClean="0">
                <a:solidFill>
                  <a:schemeClr val="bg1">
                    <a:lumMod val="50000"/>
                  </a:schemeClr>
                </a:solidFill>
              </a:rPr>
              <a:t> de </a:t>
            </a:r>
            <a:r>
              <a:rPr lang="en-US" sz="2400" dirty="0" err="1" smtClean="0">
                <a:solidFill>
                  <a:schemeClr val="bg1">
                    <a:lumMod val="50000"/>
                  </a:schemeClr>
                </a:solidFill>
              </a:rPr>
              <a:t>nuevo</a:t>
            </a:r>
            <a:r>
              <a:rPr lang="en-US" sz="2400" dirty="0" smtClean="0">
                <a:solidFill>
                  <a:schemeClr val="bg1">
                    <a:lumMod val="50000"/>
                  </a:schemeClr>
                </a:solidFill>
              </a:rPr>
              <a:t>, </a:t>
            </a:r>
            <a:r>
              <a:rPr lang="en-US" sz="2400" dirty="0" err="1" smtClean="0">
                <a:solidFill>
                  <a:schemeClr val="bg1">
                    <a:lumMod val="50000"/>
                  </a:schemeClr>
                </a:solidFill>
              </a:rPr>
              <a:t>después</a:t>
            </a:r>
            <a:r>
              <a:rPr lang="en-US" sz="2400" dirty="0" smtClean="0">
                <a:solidFill>
                  <a:schemeClr val="bg1">
                    <a:lumMod val="50000"/>
                  </a:schemeClr>
                </a:solidFill>
              </a:rPr>
              <a:t> de </a:t>
            </a:r>
            <a:r>
              <a:rPr lang="en-US" sz="2400" dirty="0" err="1" smtClean="0">
                <a:solidFill>
                  <a:schemeClr val="bg1">
                    <a:lumMod val="50000"/>
                  </a:schemeClr>
                </a:solidFill>
              </a:rPr>
              <a:t>afeitarse</a:t>
            </a:r>
            <a:r>
              <a:rPr lang="en-US" sz="2400" dirty="0" smtClean="0">
                <a:solidFill>
                  <a:schemeClr val="bg1">
                    <a:lumMod val="50000"/>
                  </a:schemeClr>
                </a:solidFill>
              </a:rPr>
              <a:t> y </a:t>
            </a:r>
            <a:r>
              <a:rPr lang="en-US" sz="2400" dirty="0" err="1" smtClean="0">
                <a:solidFill>
                  <a:schemeClr val="bg1">
                    <a:lumMod val="50000"/>
                  </a:schemeClr>
                </a:solidFill>
              </a:rPr>
              <a:t>llevar</a:t>
            </a:r>
            <a:r>
              <a:rPr lang="en-US" sz="2400" dirty="0" smtClean="0">
                <a:solidFill>
                  <a:schemeClr val="bg1">
                    <a:lumMod val="50000"/>
                  </a:schemeClr>
                </a:solidFill>
              </a:rPr>
              <a:t> la </a:t>
            </a:r>
            <a:r>
              <a:rPr lang="en-US" sz="2400" dirty="0" err="1" smtClean="0">
                <a:solidFill>
                  <a:schemeClr val="bg1">
                    <a:lumMod val="50000"/>
                  </a:schemeClr>
                </a:solidFill>
              </a:rPr>
              <a:t>ofrenda</a:t>
            </a:r>
            <a:r>
              <a:rPr lang="en-US" sz="2400" dirty="0" smtClean="0">
                <a:solidFill>
                  <a:schemeClr val="bg1">
                    <a:lumMod val="50000"/>
                  </a:schemeClr>
                </a:solidFill>
              </a:rPr>
              <a:t> al </a:t>
            </a:r>
            <a:r>
              <a:rPr lang="en-US" sz="2400" dirty="0" err="1" smtClean="0">
                <a:solidFill>
                  <a:schemeClr val="bg1">
                    <a:lumMod val="50000"/>
                  </a:schemeClr>
                </a:solidFill>
              </a:rPr>
              <a:t>Templo</a:t>
            </a:r>
            <a:r>
              <a:rPr lang="en-US" sz="2400" dirty="0" smtClean="0">
                <a:solidFill>
                  <a:schemeClr val="bg1">
                    <a:lumMod val="50000"/>
                  </a:schemeClr>
                </a:solidFill>
              </a:rPr>
              <a:t>.</a:t>
            </a:r>
            <a:br>
              <a:rPr lang="en-US" sz="2400" dirty="0" smtClean="0">
                <a:solidFill>
                  <a:schemeClr val="bg1">
                    <a:lumMod val="50000"/>
                  </a:schemeClr>
                </a:solidFill>
              </a:rPr>
            </a:br>
            <a:r>
              <a:rPr lang="en-US" sz="2400" dirty="0" smtClean="0">
                <a:solidFill>
                  <a:schemeClr val="bg1">
                    <a:lumMod val="50000"/>
                  </a:schemeClr>
                </a:solidFill>
              </a:rPr>
              <a:t> </a:t>
            </a:r>
            <a:br>
              <a:rPr lang="en-US" sz="2400" dirty="0" smtClean="0">
                <a:solidFill>
                  <a:schemeClr val="bg1">
                    <a:lumMod val="50000"/>
                  </a:schemeClr>
                </a:solidFill>
              </a:rPr>
            </a:br>
            <a:r>
              <a:rPr lang="en-US" sz="2400" dirty="0" smtClean="0">
                <a:solidFill>
                  <a:schemeClr val="bg1">
                    <a:lumMod val="50000"/>
                  </a:schemeClr>
                </a:solidFill>
              </a:rPr>
              <a:t> Los </a:t>
            </a:r>
            <a:r>
              <a:rPr lang="en-US" sz="2400" dirty="0" err="1" smtClean="0">
                <a:solidFill>
                  <a:schemeClr val="bg1">
                    <a:lumMod val="50000"/>
                  </a:schemeClr>
                </a:solidFill>
              </a:rPr>
              <a:t>kohanim</a:t>
            </a:r>
            <a:r>
              <a:rPr lang="en-US" sz="2400" dirty="0" smtClean="0">
                <a:solidFill>
                  <a:schemeClr val="bg1">
                    <a:lumMod val="50000"/>
                  </a:schemeClr>
                </a:solidFill>
              </a:rPr>
              <a:t> </a:t>
            </a:r>
            <a:r>
              <a:rPr lang="en-US" sz="2400" dirty="0" err="1" smtClean="0">
                <a:solidFill>
                  <a:schemeClr val="bg1">
                    <a:lumMod val="50000"/>
                  </a:schemeClr>
                </a:solidFill>
              </a:rPr>
              <a:t>tienen</a:t>
            </a:r>
            <a:r>
              <a:rPr lang="en-US" sz="2400" dirty="0" smtClean="0">
                <a:solidFill>
                  <a:schemeClr val="bg1">
                    <a:lumMod val="50000"/>
                  </a:schemeClr>
                </a:solidFill>
              </a:rPr>
              <a:t> la </a:t>
            </a:r>
            <a:r>
              <a:rPr lang="en-US" sz="2400" dirty="0" err="1" smtClean="0">
                <a:solidFill>
                  <a:schemeClr val="bg1">
                    <a:lumMod val="50000"/>
                  </a:schemeClr>
                </a:solidFill>
              </a:rPr>
              <a:t>obligación</a:t>
            </a:r>
            <a:r>
              <a:rPr lang="en-US" sz="2400" dirty="0" smtClean="0">
                <a:solidFill>
                  <a:schemeClr val="bg1">
                    <a:lumMod val="50000"/>
                  </a:schemeClr>
                </a:solidFill>
              </a:rPr>
              <a:t> de </a:t>
            </a:r>
            <a:r>
              <a:rPr lang="en-US" sz="2400" dirty="0" err="1" smtClean="0">
                <a:solidFill>
                  <a:schemeClr val="bg1">
                    <a:lumMod val="50000"/>
                  </a:schemeClr>
                </a:solidFill>
              </a:rPr>
              <a:t>bendecir</a:t>
            </a:r>
            <a:r>
              <a:rPr lang="en-US" sz="2400" dirty="0" smtClean="0">
                <a:solidFill>
                  <a:schemeClr val="bg1">
                    <a:lumMod val="50000"/>
                  </a:schemeClr>
                </a:solidFill>
              </a:rPr>
              <a:t> al pueblo. </a:t>
            </a:r>
            <a:endParaRPr lang="en-US" sz="2400" dirty="0" smtClean="0">
              <a:solidFill>
                <a:schemeClr val="bg1">
                  <a:lumMod val="50000"/>
                </a:schemeClr>
              </a:solidFill>
            </a:endParaRPr>
          </a:p>
          <a:p>
            <a:endParaRPr lang="en-US" sz="2400" dirty="0" smtClean="0">
              <a:solidFill>
                <a:schemeClr val="bg1">
                  <a:lumMod val="50000"/>
                </a:schemeClr>
              </a:solidFill>
            </a:endParaRPr>
          </a:p>
          <a:p>
            <a:r>
              <a:rPr lang="en-US" sz="2400" dirty="0" smtClean="0">
                <a:solidFill>
                  <a:schemeClr val="bg1">
                    <a:lumMod val="50000"/>
                  </a:schemeClr>
                </a:solidFill>
              </a:rPr>
              <a:t>Se </a:t>
            </a:r>
            <a:r>
              <a:rPr lang="en-US" sz="2400" dirty="0" err="1" smtClean="0">
                <a:solidFill>
                  <a:schemeClr val="bg1">
                    <a:lumMod val="50000"/>
                  </a:schemeClr>
                </a:solidFill>
              </a:rPr>
              <a:t>completa</a:t>
            </a:r>
            <a:r>
              <a:rPr lang="en-US" sz="2400" dirty="0" smtClean="0">
                <a:solidFill>
                  <a:schemeClr val="bg1">
                    <a:lumMod val="50000"/>
                  </a:schemeClr>
                </a:solidFill>
              </a:rPr>
              <a:t> el </a:t>
            </a:r>
            <a:r>
              <a:rPr lang="en-US" sz="2400" dirty="0" err="1" smtClean="0">
                <a:solidFill>
                  <a:schemeClr val="bg1">
                    <a:lumMod val="50000"/>
                  </a:schemeClr>
                </a:solidFill>
              </a:rPr>
              <a:t>Mishkán</a:t>
            </a:r>
            <a:r>
              <a:rPr lang="en-US" sz="2400" dirty="0" smtClean="0">
                <a:solidFill>
                  <a:schemeClr val="bg1">
                    <a:lumMod val="50000"/>
                  </a:schemeClr>
                </a:solidFill>
              </a:rPr>
              <a:t> y se </a:t>
            </a:r>
            <a:r>
              <a:rPr lang="en-US" sz="2400" dirty="0" err="1" smtClean="0">
                <a:solidFill>
                  <a:schemeClr val="bg1">
                    <a:lumMod val="50000"/>
                  </a:schemeClr>
                </a:solidFill>
              </a:rPr>
              <a:t>dedica</a:t>
            </a:r>
            <a:r>
              <a:rPr lang="en-US" sz="2400" dirty="0" smtClean="0">
                <a:solidFill>
                  <a:schemeClr val="bg1">
                    <a:lumMod val="50000"/>
                  </a:schemeClr>
                </a:solidFill>
              </a:rPr>
              <a:t> el primer </a:t>
            </a:r>
            <a:r>
              <a:rPr lang="en-US" sz="2400" dirty="0" err="1" smtClean="0">
                <a:solidFill>
                  <a:schemeClr val="bg1">
                    <a:lumMod val="50000"/>
                  </a:schemeClr>
                </a:solidFill>
              </a:rPr>
              <a:t>día</a:t>
            </a:r>
            <a:r>
              <a:rPr lang="en-US" sz="2400" dirty="0" smtClean="0">
                <a:solidFill>
                  <a:schemeClr val="bg1">
                    <a:lumMod val="50000"/>
                  </a:schemeClr>
                </a:solidFill>
              </a:rPr>
              <a:t> de </a:t>
            </a:r>
            <a:r>
              <a:rPr lang="en-US" sz="2400" dirty="0" err="1" smtClean="0">
                <a:solidFill>
                  <a:schemeClr val="bg1">
                    <a:lumMod val="50000"/>
                  </a:schemeClr>
                </a:solidFill>
              </a:rPr>
              <a:t>Nisán</a:t>
            </a:r>
            <a:r>
              <a:rPr lang="en-US" sz="2400" dirty="0" smtClean="0">
                <a:solidFill>
                  <a:schemeClr val="bg1">
                    <a:lumMod val="50000"/>
                  </a:schemeClr>
                </a:solidFill>
              </a:rPr>
              <a:t> del </a:t>
            </a:r>
            <a:r>
              <a:rPr lang="en-US" sz="2400" dirty="0" err="1" smtClean="0">
                <a:solidFill>
                  <a:schemeClr val="bg1">
                    <a:lumMod val="50000"/>
                  </a:schemeClr>
                </a:solidFill>
              </a:rPr>
              <a:t>segundo</a:t>
            </a:r>
            <a:r>
              <a:rPr lang="en-US" sz="2400" dirty="0" smtClean="0">
                <a:solidFill>
                  <a:schemeClr val="bg1">
                    <a:lumMod val="50000"/>
                  </a:schemeClr>
                </a:solidFill>
              </a:rPr>
              <a:t> </a:t>
            </a:r>
            <a:r>
              <a:rPr lang="en-US" sz="2400" dirty="0" err="1" smtClean="0">
                <a:solidFill>
                  <a:schemeClr val="bg1">
                    <a:lumMod val="50000"/>
                  </a:schemeClr>
                </a:solidFill>
              </a:rPr>
              <a:t>año</a:t>
            </a:r>
            <a:r>
              <a:rPr lang="en-US" sz="2400" dirty="0" smtClean="0">
                <a:solidFill>
                  <a:schemeClr val="bg1">
                    <a:lumMod val="50000"/>
                  </a:schemeClr>
                </a:solidFill>
              </a:rPr>
              <a:t> </a:t>
            </a:r>
            <a:r>
              <a:rPr lang="en-US" sz="2400" dirty="0" err="1" smtClean="0">
                <a:solidFill>
                  <a:schemeClr val="bg1">
                    <a:lumMod val="50000"/>
                  </a:schemeClr>
                </a:solidFill>
              </a:rPr>
              <a:t>después</a:t>
            </a:r>
            <a:r>
              <a:rPr lang="en-US" sz="2400" dirty="0" smtClean="0">
                <a:solidFill>
                  <a:schemeClr val="bg1">
                    <a:lumMod val="50000"/>
                  </a:schemeClr>
                </a:solidFill>
              </a:rPr>
              <a:t> del </a:t>
            </a:r>
            <a:r>
              <a:rPr lang="en-US" sz="2400" dirty="0" err="1" smtClean="0">
                <a:solidFill>
                  <a:schemeClr val="bg1">
                    <a:lumMod val="50000"/>
                  </a:schemeClr>
                </a:solidFill>
              </a:rPr>
              <a:t>Exodo</a:t>
            </a:r>
            <a:r>
              <a:rPr lang="en-US" sz="2400" dirty="0" smtClean="0">
                <a:solidFill>
                  <a:schemeClr val="bg1">
                    <a:lumMod val="50000"/>
                  </a:schemeClr>
                </a:solidFill>
              </a:rPr>
              <a:t>. </a:t>
            </a:r>
            <a:endParaRPr lang="en-US" sz="2400" dirty="0" smtClean="0">
              <a:solidFill>
                <a:schemeClr val="bg1">
                  <a:lumMod val="50000"/>
                </a:schemeClr>
              </a:solidFill>
            </a:endParaRPr>
          </a:p>
          <a:p>
            <a:endParaRPr lang="en-US" sz="2400" dirty="0" smtClean="0">
              <a:solidFill>
                <a:schemeClr val="bg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effectLst>
                  <a:outerShdw blurRad="38100" dist="38100" dir="2700000" algn="tl">
                    <a:srgbClr val="000000">
                      <a:alpha val="43137"/>
                    </a:srgbClr>
                  </a:outerShdw>
                </a:effectLst>
                <a:hlinkClick r:id="rId4"/>
              </a:rPr>
              <a:t>Bamidbar</a:t>
            </a:r>
            <a:r>
              <a:rPr lang="es-CO" sz="2400" b="1" i="1" u="sng" dirty="0" smtClean="0">
                <a:effectLst>
                  <a:outerShdw blurRad="38100" dist="38100" dir="2700000" algn="tl">
                    <a:srgbClr val="000000">
                      <a:alpha val="43137"/>
                    </a:srgbClr>
                  </a:outerShdw>
                </a:effectLst>
                <a:hlinkClick r:id="rId4"/>
              </a:rPr>
              <a:t> - </a:t>
            </a:r>
            <a:r>
              <a:rPr lang="es-CO" sz="2400" b="1" i="1" u="sng" dirty="0" err="1" smtClean="0">
                <a:effectLst>
                  <a:outerShdw blurRad="38100" dist="38100" dir="2700000" algn="tl">
                    <a:srgbClr val="000000">
                      <a:alpha val="43137"/>
                    </a:srgbClr>
                  </a:outerShdw>
                </a:effectLst>
                <a:hlinkClick r:id="rId4"/>
              </a:rPr>
              <a:t>Numeros</a:t>
            </a:r>
            <a:r>
              <a:rPr lang="es-CO" sz="2400" b="1" i="1" u="sng" dirty="0" smtClean="0">
                <a:effectLst>
                  <a:outerShdw blurRad="38100" dist="38100" dir="2700000" algn="tl">
                    <a:srgbClr val="000000">
                      <a:alpha val="43137"/>
                    </a:srgbClr>
                  </a:outerShdw>
                </a:effectLst>
                <a:hlinkClick r:id="rId4"/>
              </a:rPr>
              <a:t> </a:t>
            </a:r>
            <a:r>
              <a:rPr lang="en-US" sz="2400" b="1" i="1" u="sng" dirty="0" smtClean="0">
                <a:effectLst>
                  <a:outerShdw blurRad="38100" dist="38100" dir="2700000" algn="tl">
                    <a:srgbClr val="000000">
                      <a:alpha val="43137"/>
                    </a:srgbClr>
                  </a:outerShdw>
                </a:effectLst>
                <a:hlinkClick r:id="rId5"/>
              </a:rPr>
              <a:t>4:21 al 7:89</a:t>
            </a:r>
            <a:endParaRPr lang="es-CO" sz="2400" b="1" i="1" u="sng" dirty="0" smtClean="0">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n-US" sz="2400" dirty="0" smtClean="0">
              <a:solidFill>
                <a:schemeClr val="bg1">
                  <a:lumMod val="50000"/>
                </a:schemeClr>
              </a:solidFill>
            </a:endParaRPr>
          </a:p>
          <a:p>
            <a:endParaRPr lang="en-US" sz="2400" dirty="0" smtClean="0">
              <a:solidFill>
                <a:schemeClr val="bg1">
                  <a:lumMod val="50000"/>
                </a:schemeClr>
              </a:solidFill>
            </a:endParaRPr>
          </a:p>
          <a:p>
            <a:r>
              <a:rPr lang="en-US" sz="2400" dirty="0" smtClean="0">
                <a:solidFill>
                  <a:schemeClr val="bg1">
                    <a:lumMod val="50000"/>
                  </a:schemeClr>
                </a:solidFill>
              </a:rPr>
              <a:t>Los </a:t>
            </a:r>
            <a:r>
              <a:rPr lang="en-US" sz="2400" dirty="0" err="1" smtClean="0">
                <a:solidFill>
                  <a:schemeClr val="bg1">
                    <a:lumMod val="50000"/>
                  </a:schemeClr>
                </a:solidFill>
              </a:rPr>
              <a:t>Príncipes</a:t>
            </a:r>
            <a:r>
              <a:rPr lang="en-US" sz="2400" dirty="0" smtClean="0">
                <a:solidFill>
                  <a:schemeClr val="bg1">
                    <a:lumMod val="50000"/>
                  </a:schemeClr>
                </a:solidFill>
              </a:rPr>
              <a:t> de </a:t>
            </a:r>
            <a:r>
              <a:rPr lang="en-US" sz="2400" dirty="0" err="1" smtClean="0">
                <a:solidFill>
                  <a:schemeClr val="bg1">
                    <a:lumMod val="50000"/>
                  </a:schemeClr>
                </a:solidFill>
              </a:rPr>
              <a:t>cada</a:t>
            </a:r>
            <a:r>
              <a:rPr lang="en-US" sz="2400" dirty="0" smtClean="0">
                <a:solidFill>
                  <a:schemeClr val="bg1">
                    <a:lumMod val="50000"/>
                  </a:schemeClr>
                </a:solidFill>
              </a:rPr>
              <a:t> </a:t>
            </a:r>
            <a:r>
              <a:rPr lang="en-US" sz="2400" dirty="0" err="1" smtClean="0">
                <a:solidFill>
                  <a:schemeClr val="bg1">
                    <a:lumMod val="50000"/>
                  </a:schemeClr>
                </a:solidFill>
              </a:rPr>
              <a:t>tribu</a:t>
            </a:r>
            <a:r>
              <a:rPr lang="en-US" sz="2400" dirty="0" smtClean="0">
                <a:solidFill>
                  <a:schemeClr val="bg1">
                    <a:lumMod val="50000"/>
                  </a:schemeClr>
                </a:solidFill>
              </a:rPr>
              <a:t> </a:t>
            </a:r>
            <a:r>
              <a:rPr lang="en-US" sz="2400" dirty="0" err="1" smtClean="0">
                <a:solidFill>
                  <a:schemeClr val="bg1">
                    <a:lumMod val="50000"/>
                  </a:schemeClr>
                </a:solidFill>
              </a:rPr>
              <a:t>hacen</a:t>
            </a:r>
            <a:r>
              <a:rPr lang="en-US" sz="2400" dirty="0" smtClean="0">
                <a:solidFill>
                  <a:schemeClr val="bg1">
                    <a:lumMod val="50000"/>
                  </a:schemeClr>
                </a:solidFill>
              </a:rPr>
              <a:t> un </a:t>
            </a:r>
            <a:r>
              <a:rPr lang="en-US" sz="2400" dirty="0" err="1" smtClean="0">
                <a:solidFill>
                  <a:schemeClr val="bg1">
                    <a:lumMod val="50000"/>
                  </a:schemeClr>
                </a:solidFill>
              </a:rPr>
              <a:t>regalo</a:t>
            </a:r>
            <a:r>
              <a:rPr lang="en-US" sz="2400" dirty="0" smtClean="0">
                <a:solidFill>
                  <a:schemeClr val="bg1">
                    <a:lumMod val="50000"/>
                  </a:schemeClr>
                </a:solidFill>
              </a:rPr>
              <a:t> </a:t>
            </a:r>
            <a:r>
              <a:rPr lang="en-US" sz="2400" dirty="0" err="1" smtClean="0">
                <a:solidFill>
                  <a:schemeClr val="bg1">
                    <a:lumMod val="50000"/>
                  </a:schemeClr>
                </a:solidFill>
              </a:rPr>
              <a:t>comunitario</a:t>
            </a:r>
            <a:r>
              <a:rPr lang="en-US" sz="2400" dirty="0" smtClean="0">
                <a:solidFill>
                  <a:schemeClr val="bg1">
                    <a:lumMod val="50000"/>
                  </a:schemeClr>
                </a:solidFill>
              </a:rPr>
              <a:t> </a:t>
            </a:r>
            <a:r>
              <a:rPr lang="en-US" sz="2400" dirty="0" err="1" smtClean="0">
                <a:solidFill>
                  <a:schemeClr val="bg1">
                    <a:lumMod val="50000"/>
                  </a:schemeClr>
                </a:solidFill>
              </a:rPr>
              <a:t>para</a:t>
            </a:r>
            <a:r>
              <a:rPr lang="en-US" sz="2400" dirty="0" smtClean="0">
                <a:solidFill>
                  <a:schemeClr val="bg1">
                    <a:lumMod val="50000"/>
                  </a:schemeClr>
                </a:solidFill>
              </a:rPr>
              <a:t> </a:t>
            </a:r>
            <a:r>
              <a:rPr lang="en-US" sz="2400" dirty="0" err="1" smtClean="0">
                <a:solidFill>
                  <a:schemeClr val="bg1">
                    <a:lumMod val="50000"/>
                  </a:schemeClr>
                </a:solidFill>
              </a:rPr>
              <a:t>ayudar</a:t>
            </a:r>
            <a:r>
              <a:rPr lang="en-US" sz="2400" dirty="0" smtClean="0">
                <a:solidFill>
                  <a:schemeClr val="bg1">
                    <a:lumMod val="50000"/>
                  </a:schemeClr>
                </a:solidFill>
              </a:rPr>
              <a:t> a </a:t>
            </a:r>
            <a:r>
              <a:rPr lang="en-US" sz="2400" dirty="0" err="1" smtClean="0">
                <a:solidFill>
                  <a:schemeClr val="bg1">
                    <a:lumMod val="50000"/>
                  </a:schemeClr>
                </a:solidFill>
              </a:rPr>
              <a:t>transportar</a:t>
            </a:r>
            <a:r>
              <a:rPr lang="en-US" sz="2400" dirty="0" smtClean="0">
                <a:solidFill>
                  <a:schemeClr val="bg1">
                    <a:lumMod val="50000"/>
                  </a:schemeClr>
                </a:solidFill>
              </a:rPr>
              <a:t> el </a:t>
            </a:r>
            <a:r>
              <a:rPr lang="en-US" sz="2400" dirty="0" err="1" smtClean="0">
                <a:solidFill>
                  <a:schemeClr val="bg1">
                    <a:lumMod val="50000"/>
                  </a:schemeClr>
                </a:solidFill>
              </a:rPr>
              <a:t>Mishkán</a:t>
            </a:r>
            <a:r>
              <a:rPr lang="en-US" sz="2400" dirty="0" smtClean="0">
                <a:solidFill>
                  <a:schemeClr val="bg1">
                    <a:lumMod val="50000"/>
                  </a:schemeClr>
                </a:solidFill>
              </a:rPr>
              <a:t>, </a:t>
            </a:r>
            <a:r>
              <a:rPr lang="en-US" sz="2400" dirty="0" err="1" smtClean="0">
                <a:solidFill>
                  <a:schemeClr val="bg1">
                    <a:lumMod val="50000"/>
                  </a:schemeClr>
                </a:solidFill>
              </a:rPr>
              <a:t>además</a:t>
            </a:r>
            <a:r>
              <a:rPr lang="en-US" sz="2400" dirty="0" smtClean="0">
                <a:solidFill>
                  <a:schemeClr val="bg1">
                    <a:lumMod val="50000"/>
                  </a:schemeClr>
                </a:solidFill>
              </a:rPr>
              <a:t> de </a:t>
            </a:r>
            <a:r>
              <a:rPr lang="en-US" sz="2400" dirty="0" err="1" smtClean="0">
                <a:solidFill>
                  <a:schemeClr val="bg1">
                    <a:lumMod val="50000"/>
                  </a:schemeClr>
                </a:solidFill>
              </a:rPr>
              <a:t>ofrecer</a:t>
            </a:r>
            <a:r>
              <a:rPr lang="en-US" sz="2400" dirty="0" smtClean="0">
                <a:solidFill>
                  <a:schemeClr val="bg1">
                    <a:lumMod val="50000"/>
                  </a:schemeClr>
                </a:solidFill>
              </a:rPr>
              <a:t> </a:t>
            </a:r>
            <a:r>
              <a:rPr lang="en-US" sz="2400" dirty="0" err="1" smtClean="0">
                <a:solidFill>
                  <a:schemeClr val="bg1">
                    <a:lumMod val="50000"/>
                  </a:schemeClr>
                </a:solidFill>
              </a:rPr>
              <a:t>donaciones</a:t>
            </a:r>
            <a:r>
              <a:rPr lang="en-US" sz="2400" dirty="0" smtClean="0">
                <a:solidFill>
                  <a:schemeClr val="bg1">
                    <a:lumMod val="50000"/>
                  </a:schemeClr>
                </a:solidFill>
              </a:rPr>
              <a:t> </a:t>
            </a:r>
            <a:r>
              <a:rPr lang="en-US" sz="2400" dirty="0" err="1" smtClean="0">
                <a:solidFill>
                  <a:schemeClr val="bg1">
                    <a:lumMod val="50000"/>
                  </a:schemeClr>
                </a:solidFill>
              </a:rPr>
              <a:t>individuales</a:t>
            </a:r>
            <a:r>
              <a:rPr lang="en-US" sz="2400" dirty="0" smtClean="0">
                <a:solidFill>
                  <a:schemeClr val="bg1">
                    <a:lumMod val="50000"/>
                  </a:schemeClr>
                </a:solidFill>
              </a:rPr>
              <a:t> de </a:t>
            </a:r>
            <a:r>
              <a:rPr lang="en-US" sz="2400" dirty="0" err="1" smtClean="0">
                <a:solidFill>
                  <a:schemeClr val="bg1">
                    <a:lumMod val="50000"/>
                  </a:schemeClr>
                </a:solidFill>
              </a:rPr>
              <a:t>oro</a:t>
            </a:r>
            <a:r>
              <a:rPr lang="en-US" sz="2400" dirty="0" smtClean="0">
                <a:solidFill>
                  <a:schemeClr val="bg1">
                    <a:lumMod val="50000"/>
                  </a:schemeClr>
                </a:solidFill>
              </a:rPr>
              <a:t>, </a:t>
            </a:r>
            <a:r>
              <a:rPr lang="en-US" sz="2400" dirty="0" err="1" smtClean="0">
                <a:solidFill>
                  <a:schemeClr val="bg1">
                    <a:lumMod val="50000"/>
                  </a:schemeClr>
                </a:solidFill>
              </a:rPr>
              <a:t>plata</a:t>
            </a:r>
            <a:r>
              <a:rPr lang="en-US" sz="2400" dirty="0" smtClean="0">
                <a:solidFill>
                  <a:schemeClr val="bg1">
                    <a:lumMod val="50000"/>
                  </a:schemeClr>
                </a:solidFill>
              </a:rPr>
              <a:t> y </a:t>
            </a:r>
            <a:r>
              <a:rPr lang="en-US" sz="2400" dirty="0" err="1" smtClean="0">
                <a:solidFill>
                  <a:schemeClr val="bg1">
                    <a:lumMod val="50000"/>
                  </a:schemeClr>
                </a:solidFill>
              </a:rPr>
              <a:t>ofrendas</a:t>
            </a:r>
            <a:r>
              <a:rPr lang="en-US" sz="2400" dirty="0" smtClean="0">
                <a:solidFill>
                  <a:schemeClr val="bg1">
                    <a:lumMod val="50000"/>
                  </a:schemeClr>
                </a:solidFill>
              </a:rPr>
              <a:t> </a:t>
            </a:r>
            <a:r>
              <a:rPr lang="en-US" sz="2400" dirty="0" err="1" smtClean="0">
                <a:solidFill>
                  <a:schemeClr val="bg1">
                    <a:lumMod val="50000"/>
                  </a:schemeClr>
                </a:solidFill>
              </a:rPr>
              <a:t>animales</a:t>
            </a:r>
            <a:r>
              <a:rPr lang="en-US" sz="2400" dirty="0" smtClean="0">
                <a:solidFill>
                  <a:schemeClr val="bg1">
                    <a:lumMod val="50000"/>
                  </a:schemeClr>
                </a:solidFill>
              </a:rPr>
              <a:t> y </a:t>
            </a:r>
            <a:r>
              <a:rPr lang="en-US" sz="2400" dirty="0" err="1" smtClean="0">
                <a:solidFill>
                  <a:schemeClr val="bg1">
                    <a:lumMod val="50000"/>
                  </a:schemeClr>
                </a:solidFill>
              </a:rPr>
              <a:t>vegetales</a:t>
            </a:r>
            <a:r>
              <a:rPr lang="en-US" sz="2400" dirty="0" smtClean="0">
                <a:solidFill>
                  <a:schemeClr val="bg1">
                    <a:lumMod val="50000"/>
                  </a:schemeClr>
                </a:solidFill>
              </a:rPr>
              <a:t>.</a:t>
            </a:r>
            <a:endParaRPr lang="es-CO" sz="2400" dirty="0" smtClean="0">
              <a:solidFill>
                <a:schemeClr val="bg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9933"/>
                </a:solidFill>
                <a:effectLst>
                  <a:outerShdw blurRad="38100" dist="38100" dir="2700000" algn="tl">
                    <a:srgbClr val="000000">
                      <a:alpha val="43137"/>
                    </a:srgbClr>
                  </a:outerShdw>
                </a:effectLst>
              </a:rPr>
              <a:t>"Habla a </a:t>
            </a:r>
            <a:r>
              <a:rPr lang="es-CO" sz="2400" b="1" dirty="0" err="1" smtClean="0">
                <a:solidFill>
                  <a:srgbClr val="FF9933"/>
                </a:solidFill>
                <a:effectLst>
                  <a:outerShdw blurRad="38100" dist="38100" dir="2700000" algn="tl">
                    <a:srgbClr val="000000">
                      <a:alpha val="43137"/>
                    </a:srgbClr>
                  </a:outerShdw>
                </a:effectLst>
              </a:rPr>
              <a:t>Aharon</a:t>
            </a:r>
            <a:r>
              <a:rPr lang="es-CO" sz="2400" b="1" dirty="0" smtClean="0">
                <a:solidFill>
                  <a:srgbClr val="FF9933"/>
                </a:solidFill>
                <a:effectLst>
                  <a:outerShdw blurRad="38100" dist="38100" dir="2700000" algn="tl">
                    <a:srgbClr val="000000">
                      <a:alpha val="43137"/>
                    </a:srgbClr>
                  </a:outerShdw>
                </a:effectLst>
              </a:rPr>
              <a:t> y a sus hijos </a:t>
            </a:r>
            <a:r>
              <a:rPr lang="es-CO" sz="2400" b="1" dirty="0" err="1" smtClean="0">
                <a:solidFill>
                  <a:srgbClr val="FF9933"/>
                </a:solidFill>
                <a:effectLst>
                  <a:outerShdw blurRad="38100" dist="38100" dir="2700000" algn="tl">
                    <a:srgbClr val="000000">
                      <a:alpha val="43137"/>
                    </a:srgbClr>
                  </a:outerShdw>
                </a:effectLst>
              </a:rPr>
              <a:t>deiciendo</a:t>
            </a:r>
            <a:r>
              <a:rPr lang="es-CO" sz="2400" b="1" dirty="0" smtClean="0">
                <a:solidFill>
                  <a:srgbClr val="FF9933"/>
                </a:solidFill>
                <a:effectLst>
                  <a:outerShdw blurRad="38100" dist="38100" dir="2700000" algn="tl">
                    <a:srgbClr val="000000">
                      <a:alpha val="43137"/>
                    </a:srgbClr>
                  </a:outerShdw>
                </a:effectLst>
              </a:rPr>
              <a:t> </a:t>
            </a:r>
            <a:r>
              <a:rPr lang="es-CO" sz="2400" b="1" dirty="0" err="1" smtClean="0">
                <a:solidFill>
                  <a:srgbClr val="FF9933"/>
                </a:solidFill>
                <a:effectLst>
                  <a:outerShdw blurRad="38100" dist="38100" dir="2700000" algn="tl">
                    <a:srgbClr val="000000">
                      <a:alpha val="43137"/>
                    </a:srgbClr>
                  </a:outerShdw>
                </a:effectLst>
              </a:rPr>
              <a:t>asi</a:t>
            </a:r>
            <a:r>
              <a:rPr lang="es-CO" sz="2400" b="1" dirty="0" smtClean="0">
                <a:solidFill>
                  <a:srgbClr val="FF9933"/>
                </a:solidFill>
                <a:effectLst>
                  <a:outerShdw blurRad="38100" dist="38100" dir="2700000" algn="tl">
                    <a:srgbClr val="000000">
                      <a:alpha val="43137"/>
                    </a:srgbClr>
                  </a:outerShdw>
                </a:effectLst>
              </a:rPr>
              <a:t> </a:t>
            </a:r>
            <a:r>
              <a:rPr lang="es-CO" sz="2400" b="1" dirty="0" err="1" smtClean="0">
                <a:solidFill>
                  <a:srgbClr val="FF9933"/>
                </a:solidFill>
                <a:effectLst>
                  <a:outerShdw blurRad="38100" dist="38100" dir="2700000" algn="tl">
                    <a:srgbClr val="000000">
                      <a:alpha val="43137"/>
                    </a:srgbClr>
                  </a:outerShdw>
                </a:effectLst>
              </a:rPr>
              <a:t>habran</a:t>
            </a:r>
            <a:r>
              <a:rPr lang="es-CO" sz="2400" b="1" dirty="0" smtClean="0">
                <a:solidFill>
                  <a:srgbClr val="FF9933"/>
                </a:solidFill>
                <a:effectLst>
                  <a:outerShdw blurRad="38100" dist="38100" dir="2700000" algn="tl">
                    <a:srgbClr val="000000">
                      <a:alpha val="43137"/>
                    </a:srgbClr>
                  </a:outerShdw>
                </a:effectLst>
              </a:rPr>
              <a:t> de bendecir a los hijos de Israel </a:t>
            </a:r>
            <a:r>
              <a:rPr lang="es-CO" sz="2400" b="1" dirty="0" err="1" smtClean="0">
                <a:solidFill>
                  <a:srgbClr val="FF9933"/>
                </a:solidFill>
                <a:effectLst>
                  <a:outerShdw blurRad="38100" dist="38100" dir="2700000" algn="tl">
                    <a:srgbClr val="000000">
                      <a:alpha val="43137"/>
                    </a:srgbClr>
                  </a:outerShdw>
                </a:effectLst>
              </a:rPr>
              <a:t>diciendoles</a:t>
            </a:r>
            <a:r>
              <a:rPr lang="es-CO" sz="2400" b="1" dirty="0" smtClean="0">
                <a:solidFill>
                  <a:srgbClr val="FF9933"/>
                </a:solidFill>
                <a:effectLst>
                  <a:outerShdw blurRad="38100" dist="38100" dir="2700000" algn="tl">
                    <a:srgbClr val="000000">
                      <a:alpha val="43137"/>
                    </a:srgbClr>
                  </a:outerShdw>
                </a:effectLst>
              </a:rPr>
              <a:t>" (6:23) "Que Hashem te bendiga y te proteja" (6:24)</a:t>
            </a:r>
            <a:r>
              <a:rPr lang="es-CO" sz="2400" dirty="0" smtClean="0">
                <a:solidFill>
                  <a:srgbClr val="FF9933"/>
                </a:solidFill>
                <a:effectLst>
                  <a:outerShdw blurRad="38100" dist="38100" dir="2700000" algn="tl">
                    <a:srgbClr val="000000">
                      <a:alpha val="43137"/>
                    </a:srgbClr>
                  </a:outerShdw>
                </a:effectLst>
              </a:rPr>
              <a:t>)</a:t>
            </a:r>
          </a:p>
          <a:p>
            <a:r>
              <a:rPr lang="es-CO" sz="2400" b="1" dirty="0" smtClean="0">
                <a:solidFill>
                  <a:srgbClr val="FF9933"/>
                </a:solidFill>
                <a:effectLst>
                  <a:outerShdw blurRad="38100" dist="38100" dir="2700000" algn="tl">
                    <a:srgbClr val="000000">
                      <a:alpha val="43137"/>
                    </a:srgbClr>
                  </a:outerShdw>
                </a:effectLst>
              </a:rPr>
              <a:t>"Dirija Dios su presencia hacia ti y te conceda la paz" (6:26)</a:t>
            </a:r>
          </a:p>
          <a:p>
            <a:endParaRPr lang="es-CO" sz="2400" b="1" dirty="0" smtClean="0">
              <a:solidFill>
                <a:srgbClr val="FF9933"/>
              </a:solidFill>
              <a:effectLst>
                <a:outerShdw blurRad="38100" dist="38100" dir="2700000" algn="tl">
                  <a:srgbClr val="000000">
                    <a:alpha val="43137"/>
                  </a:srgbClr>
                </a:outerShdw>
              </a:effectLst>
            </a:endParaRPr>
          </a:p>
          <a:p>
            <a:r>
              <a:rPr lang="es-CO" sz="2400" dirty="0" smtClean="0">
                <a:solidFill>
                  <a:schemeClr val="bg2">
                    <a:lumMod val="10000"/>
                  </a:schemeClr>
                </a:solidFill>
              </a:rPr>
              <a:t>Había una vez un rey que tenía un amigo muy querido que vivía en Siria. El rey quiso honrar a su amigo y lo convocó a su palacio, situado en Roma. </a:t>
            </a:r>
          </a:p>
          <a:p>
            <a:endParaRPr lang="es-CO" sz="2400" dirty="0" smtClean="0">
              <a:solidFill>
                <a:schemeClr val="bg2">
                  <a:lumMod val="10000"/>
                </a:schemeClr>
              </a:solidFill>
            </a:endParaRPr>
          </a:p>
          <a:p>
            <a:r>
              <a:rPr lang="es-CO" sz="2400" dirty="0" smtClean="0">
                <a:solidFill>
                  <a:schemeClr val="bg2">
                    <a:lumMod val="10000"/>
                  </a:schemeClr>
                </a:solidFill>
              </a:rPr>
              <a:t>El rey lo agasajó con gran majestuosidad y le entregó cien piezas de oro puro para que llevara de regreso a su país.</a:t>
            </a:r>
            <a:r>
              <a:rPr lang="en-US" sz="2400" dirty="0" smtClean="0">
                <a:solidFill>
                  <a:schemeClr val="bg2">
                    <a:lumMod val="10000"/>
                  </a:schemeClr>
                </a:solidFill>
              </a:rPr>
              <a:t/>
            </a:r>
            <a:br>
              <a:rPr lang="en-US" sz="2400" dirty="0" smtClean="0">
                <a:solidFill>
                  <a:schemeClr val="bg2">
                    <a:lumMod val="10000"/>
                  </a:schemeClr>
                </a:solidFill>
              </a:rPr>
            </a:br>
            <a:endParaRPr lang="es-CO" sz="2400" dirty="0" smtClean="0">
              <a:solidFill>
                <a:srgbClr val="FF9933"/>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9933"/>
                </a:solidFill>
                <a:effectLst>
                  <a:outerShdw blurRad="38100" dist="38100" dir="2700000" algn="tl">
                    <a:srgbClr val="000000">
                      <a:alpha val="43137"/>
                    </a:srgbClr>
                  </a:outerShdw>
                </a:effectLst>
              </a:rPr>
              <a:t>"Habla a </a:t>
            </a:r>
            <a:r>
              <a:rPr lang="es-CO" sz="2400" b="1" dirty="0" err="1" smtClean="0">
                <a:solidFill>
                  <a:srgbClr val="FF9933"/>
                </a:solidFill>
                <a:effectLst>
                  <a:outerShdw blurRad="38100" dist="38100" dir="2700000" algn="tl">
                    <a:srgbClr val="000000">
                      <a:alpha val="43137"/>
                    </a:srgbClr>
                  </a:outerShdw>
                </a:effectLst>
              </a:rPr>
              <a:t>Aharon</a:t>
            </a:r>
            <a:r>
              <a:rPr lang="es-CO" sz="2400" b="1" dirty="0" smtClean="0">
                <a:solidFill>
                  <a:srgbClr val="FF9933"/>
                </a:solidFill>
                <a:effectLst>
                  <a:outerShdw blurRad="38100" dist="38100" dir="2700000" algn="tl">
                    <a:srgbClr val="000000">
                      <a:alpha val="43137"/>
                    </a:srgbClr>
                  </a:outerShdw>
                </a:effectLst>
              </a:rPr>
              <a:t> y a sus hijos </a:t>
            </a:r>
            <a:r>
              <a:rPr lang="es-CO" sz="2400" b="1" dirty="0" err="1" smtClean="0">
                <a:solidFill>
                  <a:srgbClr val="FF9933"/>
                </a:solidFill>
                <a:effectLst>
                  <a:outerShdw blurRad="38100" dist="38100" dir="2700000" algn="tl">
                    <a:srgbClr val="000000">
                      <a:alpha val="43137"/>
                    </a:srgbClr>
                  </a:outerShdw>
                </a:effectLst>
              </a:rPr>
              <a:t>deiciendo</a:t>
            </a:r>
            <a:r>
              <a:rPr lang="es-CO" sz="2400" b="1" dirty="0" smtClean="0">
                <a:solidFill>
                  <a:srgbClr val="FF9933"/>
                </a:solidFill>
                <a:effectLst>
                  <a:outerShdw blurRad="38100" dist="38100" dir="2700000" algn="tl">
                    <a:srgbClr val="000000">
                      <a:alpha val="43137"/>
                    </a:srgbClr>
                  </a:outerShdw>
                </a:effectLst>
              </a:rPr>
              <a:t> </a:t>
            </a:r>
            <a:r>
              <a:rPr lang="es-CO" sz="2400" b="1" dirty="0" err="1" smtClean="0">
                <a:solidFill>
                  <a:srgbClr val="FF9933"/>
                </a:solidFill>
                <a:effectLst>
                  <a:outerShdw blurRad="38100" dist="38100" dir="2700000" algn="tl">
                    <a:srgbClr val="000000">
                      <a:alpha val="43137"/>
                    </a:srgbClr>
                  </a:outerShdw>
                </a:effectLst>
              </a:rPr>
              <a:t>asi</a:t>
            </a:r>
            <a:r>
              <a:rPr lang="es-CO" sz="2400" b="1" dirty="0" smtClean="0">
                <a:solidFill>
                  <a:srgbClr val="FF9933"/>
                </a:solidFill>
                <a:effectLst>
                  <a:outerShdw blurRad="38100" dist="38100" dir="2700000" algn="tl">
                    <a:srgbClr val="000000">
                      <a:alpha val="43137"/>
                    </a:srgbClr>
                  </a:outerShdw>
                </a:effectLst>
              </a:rPr>
              <a:t> </a:t>
            </a:r>
            <a:r>
              <a:rPr lang="es-CO" sz="2400" b="1" dirty="0" err="1" smtClean="0">
                <a:solidFill>
                  <a:srgbClr val="FF9933"/>
                </a:solidFill>
                <a:effectLst>
                  <a:outerShdw blurRad="38100" dist="38100" dir="2700000" algn="tl">
                    <a:srgbClr val="000000">
                      <a:alpha val="43137"/>
                    </a:srgbClr>
                  </a:outerShdw>
                </a:effectLst>
              </a:rPr>
              <a:t>habran</a:t>
            </a:r>
            <a:r>
              <a:rPr lang="es-CO" sz="2400" b="1" dirty="0" smtClean="0">
                <a:solidFill>
                  <a:srgbClr val="FF9933"/>
                </a:solidFill>
                <a:effectLst>
                  <a:outerShdw blurRad="38100" dist="38100" dir="2700000" algn="tl">
                    <a:srgbClr val="000000">
                      <a:alpha val="43137"/>
                    </a:srgbClr>
                  </a:outerShdw>
                </a:effectLst>
              </a:rPr>
              <a:t> de bendecir a los hijos de Israel </a:t>
            </a:r>
            <a:r>
              <a:rPr lang="es-CO" sz="2400" b="1" dirty="0" err="1" smtClean="0">
                <a:solidFill>
                  <a:srgbClr val="FF9933"/>
                </a:solidFill>
                <a:effectLst>
                  <a:outerShdw blurRad="38100" dist="38100" dir="2700000" algn="tl">
                    <a:srgbClr val="000000">
                      <a:alpha val="43137"/>
                    </a:srgbClr>
                  </a:outerShdw>
                </a:effectLst>
              </a:rPr>
              <a:t>diciendoles</a:t>
            </a:r>
            <a:r>
              <a:rPr lang="es-CO" sz="2400" b="1" dirty="0" smtClean="0">
                <a:solidFill>
                  <a:srgbClr val="FF9933"/>
                </a:solidFill>
                <a:effectLst>
                  <a:outerShdw blurRad="38100" dist="38100" dir="2700000" algn="tl">
                    <a:srgbClr val="000000">
                      <a:alpha val="43137"/>
                    </a:srgbClr>
                  </a:outerShdw>
                </a:effectLst>
              </a:rPr>
              <a:t>" (6:23) "Que Hashem te bendiga y te proteja" (6:24)</a:t>
            </a:r>
            <a:r>
              <a:rPr lang="es-CO" sz="2400" dirty="0" smtClean="0">
                <a:solidFill>
                  <a:srgbClr val="FF9933"/>
                </a:solidFill>
                <a:effectLst>
                  <a:outerShdw blurRad="38100" dist="38100" dir="2700000" algn="tl">
                    <a:srgbClr val="000000">
                      <a:alpha val="43137"/>
                    </a:srgbClr>
                  </a:outerShdw>
                </a:effectLst>
              </a:rPr>
              <a:t>)</a:t>
            </a:r>
          </a:p>
          <a:p>
            <a:r>
              <a:rPr lang="es-CO" sz="2400" b="1" dirty="0" smtClean="0">
                <a:solidFill>
                  <a:srgbClr val="FF9933"/>
                </a:solidFill>
                <a:effectLst>
                  <a:outerShdw blurRad="38100" dist="38100" dir="2700000" algn="tl">
                    <a:srgbClr val="000000">
                      <a:alpha val="43137"/>
                    </a:srgbClr>
                  </a:outerShdw>
                </a:effectLst>
              </a:rPr>
              <a:t>"Dirija Dios su presencia hacia ti y te conceda la paz" (6:26)</a:t>
            </a:r>
          </a:p>
          <a:p>
            <a:r>
              <a:rPr lang="es-CO" sz="2400" dirty="0" smtClean="0">
                <a:solidFill>
                  <a:schemeClr val="bg2">
                    <a:lumMod val="10000"/>
                  </a:schemeClr>
                </a:solidFill>
              </a:rPr>
              <a:t/>
            </a:r>
            <a:br>
              <a:rPr lang="es-CO" sz="2400" dirty="0" smtClean="0">
                <a:solidFill>
                  <a:schemeClr val="bg2">
                    <a:lumMod val="10000"/>
                  </a:schemeClr>
                </a:solidFill>
              </a:rPr>
            </a:br>
            <a:r>
              <a:rPr lang="es-CO" sz="2400" dirty="0" smtClean="0">
                <a:solidFill>
                  <a:schemeClr val="bg2">
                    <a:lumMod val="10000"/>
                  </a:schemeClr>
                </a:solidFill>
              </a:rPr>
              <a:t>En el camino de regreso, el amigo del rey fue atacado por una banda de asaltantes que le robaron no solamente las cien piezas de oro, sino todos los otros bienes que poseía.</a:t>
            </a:r>
            <a:br>
              <a:rPr lang="es-CO" sz="2400" dirty="0" smtClean="0">
                <a:solidFill>
                  <a:schemeClr val="bg2">
                    <a:lumMod val="10000"/>
                  </a:schemeClr>
                </a:solidFill>
              </a:rPr>
            </a:br>
            <a:r>
              <a:rPr lang="es-CO" sz="2400" dirty="0" smtClean="0">
                <a:solidFill>
                  <a:schemeClr val="bg2">
                    <a:lumMod val="10000"/>
                  </a:schemeClr>
                </a:solidFill>
              </a:rPr>
              <a:t>Los reyes de carne y hueso podrán hacer regalos de gran extravagancia, pero no tienen forma de garantizar que sus bendiciones permanezcan siempre en manos de quien las recibió.</a:t>
            </a:r>
            <a:r>
              <a:rPr lang="en-US" sz="2400" dirty="0" smtClean="0">
                <a:solidFill>
                  <a:schemeClr val="bg2">
                    <a:lumMod val="10000"/>
                  </a:schemeClr>
                </a:solidFill>
              </a:rPr>
              <a:t/>
            </a:r>
            <a:br>
              <a:rPr lang="en-US" sz="2400" dirty="0" smtClean="0">
                <a:solidFill>
                  <a:schemeClr val="bg2">
                    <a:lumMod val="10000"/>
                  </a:schemeClr>
                </a:solidFill>
              </a:rPr>
            </a:br>
            <a:endParaRPr lang="es-CO" sz="2400" dirty="0" smtClean="0">
              <a:solidFill>
                <a:srgbClr val="FF9933"/>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dirty="0" smtClean="0">
                <a:solidFill>
                  <a:schemeClr val="bg2">
                    <a:lumMod val="10000"/>
                  </a:schemeClr>
                </a:solidFill>
              </a:rPr>
              <a:t/>
            </a:r>
            <a:br>
              <a:rPr lang="es-CO" sz="2400" dirty="0" smtClean="0">
                <a:solidFill>
                  <a:schemeClr val="bg2">
                    <a:lumMod val="10000"/>
                  </a:schemeClr>
                </a:solidFill>
              </a:rPr>
            </a:br>
            <a:r>
              <a:rPr lang="es-CO" sz="2400" dirty="0" smtClean="0">
                <a:solidFill>
                  <a:schemeClr val="bg2">
                    <a:lumMod val="10000"/>
                  </a:schemeClr>
                </a:solidFill>
              </a:rPr>
              <a:t>Pero cuando es Hashem El que nos bendice, El sí tiene el poder, no solamente de bendecirnos, sino también de conservar y proteger la bendición, para que ésta permanezca siempre junto a nosotros. A prueba de ladrones.</a:t>
            </a:r>
            <a:br>
              <a:rPr lang="es-CO" sz="2400" dirty="0" smtClean="0">
                <a:solidFill>
                  <a:schemeClr val="bg2">
                    <a:lumMod val="10000"/>
                  </a:schemeClr>
                </a:solidFill>
              </a:rPr>
            </a:br>
            <a:r>
              <a:rPr lang="es-CO" sz="2400" dirty="0" smtClean="0">
                <a:solidFill>
                  <a:schemeClr val="bg2">
                    <a:lumMod val="10000"/>
                  </a:schemeClr>
                </a:solidFill>
              </a:rPr>
              <a:t/>
            </a:r>
            <a:br>
              <a:rPr lang="es-CO" sz="2400" dirty="0" smtClean="0">
                <a:solidFill>
                  <a:schemeClr val="bg2">
                    <a:lumMod val="10000"/>
                  </a:schemeClr>
                </a:solidFill>
              </a:rPr>
            </a:br>
            <a:r>
              <a:rPr lang="es-CO" sz="2400" dirty="0" smtClean="0">
                <a:solidFill>
                  <a:schemeClr val="bg2">
                    <a:lumMod val="10000"/>
                  </a:schemeClr>
                </a:solidFill>
              </a:rPr>
              <a:t>Ese es el significado más simple del versículo "Que Hashem te bendiga y proteja esa bendición para que no se pierda". ¡Ni la más sofisticada caja de seguridad </a:t>
            </a:r>
            <a:r>
              <a:rPr lang="es-CO" sz="2400" dirty="0" err="1" smtClean="0">
                <a:solidFill>
                  <a:schemeClr val="bg2">
                    <a:lumMod val="10000"/>
                  </a:schemeClr>
                </a:solidFill>
              </a:rPr>
              <a:t>podra</a:t>
            </a:r>
            <a:r>
              <a:rPr lang="es-CO" sz="2400" dirty="0" smtClean="0">
                <a:solidFill>
                  <a:schemeClr val="bg2">
                    <a:lumMod val="10000"/>
                  </a:schemeClr>
                </a:solidFill>
              </a:rPr>
              <a:t> ofrecernos la misma garantía!.</a:t>
            </a:r>
          </a:p>
          <a:p>
            <a:r>
              <a:rPr lang="es-CO" sz="2400" dirty="0" smtClean="0">
                <a:solidFill>
                  <a:schemeClr val="bg2">
                    <a:lumMod val="10000"/>
                  </a:schemeClr>
                </a:solidFill>
              </a:rPr>
              <a:t/>
            </a:r>
            <a:br>
              <a:rPr lang="es-CO" sz="2400" dirty="0" smtClean="0">
                <a:solidFill>
                  <a:schemeClr val="bg2">
                    <a:lumMod val="10000"/>
                  </a:schemeClr>
                </a:solidFill>
              </a:rPr>
            </a:br>
            <a:r>
              <a:rPr lang="es-CO" sz="2400" dirty="0" smtClean="0">
                <a:solidFill>
                  <a:schemeClr val="bg2">
                    <a:lumMod val="10000"/>
                  </a:schemeClr>
                </a:solidFill>
              </a:rPr>
              <a:t/>
            </a:r>
            <a:br>
              <a:rPr lang="es-CO" sz="2400" dirty="0" smtClean="0">
                <a:solidFill>
                  <a:schemeClr val="bg2">
                    <a:lumMod val="10000"/>
                  </a:schemeClr>
                </a:solidFill>
              </a:rPr>
            </a:br>
            <a:r>
              <a:rPr lang="es-CO" sz="2400" dirty="0" smtClean="0">
                <a:solidFill>
                  <a:schemeClr val="bg2">
                    <a:lumMod val="10000"/>
                  </a:schemeClr>
                </a:solidFill>
              </a:rPr>
              <a:t>Midrash </a:t>
            </a:r>
            <a:r>
              <a:rPr lang="es-CO" sz="2400" dirty="0" err="1" smtClean="0">
                <a:solidFill>
                  <a:schemeClr val="bg2">
                    <a:lumMod val="10000"/>
                  </a:schemeClr>
                </a:solidFill>
              </a:rPr>
              <a:t>Tanjuma</a:t>
            </a:r>
            <a:r>
              <a:rPr lang="es-CO" sz="2400" dirty="0" smtClean="0">
                <a:solidFill>
                  <a:schemeClr val="bg2">
                    <a:lumMod val="10000"/>
                  </a:schemeClr>
                </a:solidFill>
              </a:rPr>
              <a:t> </a:t>
            </a:r>
            <a:r>
              <a:rPr lang="es-CO" sz="2400" dirty="0" err="1" smtClean="0">
                <a:solidFill>
                  <a:schemeClr val="bg2">
                    <a:lumMod val="10000"/>
                  </a:schemeClr>
                </a:solidFill>
              </a:rPr>
              <a:t>Nasó</a:t>
            </a:r>
            <a:r>
              <a:rPr lang="es-CO" sz="2400" dirty="0" smtClean="0">
                <a:solidFill>
                  <a:schemeClr val="bg2">
                    <a:lumMod val="10000"/>
                  </a:schemeClr>
                </a:solidFill>
              </a:rPr>
              <a:t> 10, </a:t>
            </a:r>
            <a:r>
              <a:rPr lang="es-CO" sz="2400" dirty="0" err="1" smtClean="0">
                <a:solidFill>
                  <a:schemeClr val="bg2">
                    <a:lumMod val="10000"/>
                  </a:schemeClr>
                </a:solidFill>
              </a:rPr>
              <a:t>Rabenu</a:t>
            </a:r>
            <a:r>
              <a:rPr lang="es-CO" sz="2400" dirty="0" smtClean="0">
                <a:solidFill>
                  <a:schemeClr val="bg2">
                    <a:lumMod val="10000"/>
                  </a:schemeClr>
                </a:solidFill>
              </a:rPr>
              <a:t> </a:t>
            </a:r>
            <a:r>
              <a:rPr lang="es-CO" sz="2400" dirty="0" err="1" smtClean="0">
                <a:solidFill>
                  <a:schemeClr val="bg2">
                    <a:lumMod val="10000"/>
                  </a:schemeClr>
                </a:solidFill>
              </a:rPr>
              <a:t>Bejaie</a:t>
            </a:r>
            <a:r>
              <a:rPr lang="es-CO" sz="2400" dirty="0" smtClean="0">
                <a:solidFill>
                  <a:schemeClr val="bg2">
                    <a:lumMod val="10000"/>
                  </a:schemeClr>
                </a:solidFill>
              </a:rPr>
              <a:t>  </a:t>
            </a:r>
          </a:p>
          <a:p>
            <a:endParaRPr lang="es-CO" sz="2400" dirty="0" smtClean="0">
              <a:solidFill>
                <a:srgbClr val="FF9933"/>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dirty="0" smtClean="0">
                <a:solidFill>
                  <a:schemeClr val="bg2">
                    <a:lumMod val="10000"/>
                  </a:schemeClr>
                </a:solidFill>
              </a:rPr>
              <a:t>No solo una vez la Tora expresa la mitzvá de la bendición de los Kohanim  con la frase " habrán de bendecir", sino que dice  "así habrán de  bendecir".  </a:t>
            </a:r>
          </a:p>
          <a:p>
            <a:endParaRPr lang="es-CO" sz="2400" dirty="0" smtClean="0">
              <a:solidFill>
                <a:schemeClr val="bg2">
                  <a:lumMod val="10000"/>
                </a:schemeClr>
              </a:solidFill>
            </a:endParaRPr>
          </a:p>
          <a:p>
            <a:r>
              <a:rPr lang="es-CO" sz="2400" dirty="0" smtClean="0">
                <a:solidFill>
                  <a:schemeClr val="bg2">
                    <a:lumMod val="10000"/>
                  </a:schemeClr>
                </a:solidFill>
              </a:rPr>
              <a:t>La cualidad del Cohen es jésed (bondad), es su instinto dar  bendiciones. "De esta manera habrán de Bendecir".  </a:t>
            </a:r>
          </a:p>
          <a:p>
            <a:endParaRPr lang="es-CO" sz="2400" dirty="0" smtClean="0">
              <a:solidFill>
                <a:schemeClr val="bg2">
                  <a:lumMod val="10000"/>
                </a:schemeClr>
              </a:solidFill>
            </a:endParaRPr>
          </a:p>
          <a:p>
            <a:r>
              <a:rPr lang="es-CO" sz="2400" dirty="0" smtClean="0">
                <a:solidFill>
                  <a:schemeClr val="bg2">
                    <a:lumMod val="10000"/>
                  </a:schemeClr>
                </a:solidFill>
              </a:rPr>
              <a:t>Cuando hagas algo que es  instintivo en ti, hazlo " de esta manera".</a:t>
            </a:r>
          </a:p>
          <a:p>
            <a:r>
              <a:rPr lang="es-CO" sz="2400" dirty="0" smtClean="0">
                <a:solidFill>
                  <a:schemeClr val="bg2">
                    <a:lumMod val="10000"/>
                  </a:schemeClr>
                </a:solidFill>
              </a:rPr>
              <a:t/>
            </a:r>
            <a:br>
              <a:rPr lang="es-CO" sz="2400" dirty="0" smtClean="0">
                <a:solidFill>
                  <a:schemeClr val="bg2">
                    <a:lumMod val="10000"/>
                  </a:schemeClr>
                </a:solidFill>
              </a:rPr>
            </a:br>
            <a:r>
              <a:rPr lang="es-CO" sz="2400" dirty="0" smtClean="0">
                <a:solidFill>
                  <a:schemeClr val="bg2">
                    <a:lumMod val="10000"/>
                  </a:schemeClr>
                </a:solidFill>
              </a:rPr>
              <a:t> </a:t>
            </a:r>
            <a:r>
              <a:rPr lang="es-CO" sz="2400" dirty="0" err="1" smtClean="0">
                <a:solidFill>
                  <a:schemeClr val="bg2">
                    <a:lumMod val="10000"/>
                  </a:schemeClr>
                </a:solidFill>
              </a:rPr>
              <a:t>Admor</a:t>
            </a:r>
            <a:r>
              <a:rPr lang="es-CO" sz="2400" dirty="0" smtClean="0">
                <a:solidFill>
                  <a:schemeClr val="bg2">
                    <a:lumMod val="10000"/>
                  </a:schemeClr>
                </a:solidFill>
              </a:rPr>
              <a:t> </a:t>
            </a:r>
            <a:r>
              <a:rPr lang="es-CO" sz="2400" dirty="0" err="1" smtClean="0">
                <a:solidFill>
                  <a:schemeClr val="bg2">
                    <a:lumMod val="10000"/>
                  </a:schemeClr>
                </a:solidFill>
              </a:rPr>
              <a:t>Rav</a:t>
            </a:r>
            <a:r>
              <a:rPr lang="es-CO" sz="2400" dirty="0" smtClean="0">
                <a:solidFill>
                  <a:schemeClr val="bg2">
                    <a:lumMod val="10000"/>
                  </a:schemeClr>
                </a:solidFill>
              </a:rPr>
              <a:t> Abraham </a:t>
            </a:r>
            <a:r>
              <a:rPr lang="es-CO" sz="2400" dirty="0" err="1" smtClean="0">
                <a:solidFill>
                  <a:schemeClr val="bg2">
                    <a:lumMod val="10000"/>
                  </a:schemeClr>
                </a:solidFill>
              </a:rPr>
              <a:t>Mordejai</a:t>
            </a:r>
            <a:r>
              <a:rPr lang="es-CO" sz="2400" dirty="0" smtClean="0">
                <a:solidFill>
                  <a:schemeClr val="bg2">
                    <a:lumMod val="10000"/>
                  </a:schemeClr>
                </a:solidFill>
              </a:rPr>
              <a:t> </a:t>
            </a:r>
            <a:r>
              <a:rPr lang="es-CO" sz="2400" dirty="0" err="1" smtClean="0">
                <a:solidFill>
                  <a:schemeClr val="bg2">
                    <a:lumMod val="10000"/>
                  </a:schemeClr>
                </a:solidFill>
              </a:rPr>
              <a:t>M'Gur</a:t>
            </a:r>
            <a:endParaRPr lang="es-CO" sz="2400" dirty="0" smtClean="0">
              <a:solidFill>
                <a:schemeClr val="bg2">
                  <a:lumMod val="10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dirty="0" smtClean="0">
                <a:solidFill>
                  <a:srgbClr val="FF9933"/>
                </a:solidFill>
                <a:effectLst>
                  <a:outerShdw blurRad="38100" dist="38100" dir="2700000" algn="tl">
                    <a:srgbClr val="000000">
                      <a:alpha val="43137"/>
                    </a:srgbClr>
                  </a:outerShdw>
                </a:effectLst>
              </a:rPr>
              <a:t>"Paz en tu partida, paz en tu regreso.... paz con todos los hombres (</a:t>
            </a:r>
            <a:r>
              <a:rPr lang="es-CO" sz="2400" dirty="0" err="1" smtClean="0">
                <a:solidFill>
                  <a:srgbClr val="FF9933"/>
                </a:solidFill>
                <a:effectLst>
                  <a:outerShdw blurRad="38100" dist="38100" dir="2700000" algn="tl">
                    <a:srgbClr val="000000">
                      <a:alpha val="43137"/>
                    </a:srgbClr>
                  </a:outerShdw>
                </a:effectLst>
              </a:rPr>
              <a:t>Bamidbar</a:t>
            </a:r>
            <a:r>
              <a:rPr lang="es-CO" sz="2400" dirty="0" smtClean="0">
                <a:solidFill>
                  <a:srgbClr val="FF9933"/>
                </a:solidFill>
                <a:effectLst>
                  <a:outerShdw blurRad="38100" dist="38100" dir="2700000" algn="tl">
                    <a:srgbClr val="000000">
                      <a:alpha val="43137"/>
                    </a:srgbClr>
                  </a:outerShdw>
                </a:effectLst>
              </a:rPr>
              <a:t> Raba 11) </a:t>
            </a:r>
          </a:p>
          <a:p>
            <a:endParaRPr lang="es-CO" sz="2400" dirty="0" smtClean="0">
              <a:solidFill>
                <a:schemeClr val="bg2">
                  <a:lumMod val="10000"/>
                </a:schemeClr>
              </a:solidFill>
            </a:endParaRPr>
          </a:p>
          <a:p>
            <a:r>
              <a:rPr lang="es-CO" sz="2400" dirty="0" smtClean="0">
                <a:solidFill>
                  <a:schemeClr val="bg2">
                    <a:lumMod val="10000"/>
                  </a:schemeClr>
                </a:solidFill>
              </a:rPr>
              <a:t>Las palabras finales de la bendición de los Kohanim expresa las tres clases de paz: Paz en el hogar, en el estado y en el mundo. </a:t>
            </a:r>
          </a:p>
          <a:p>
            <a:endParaRPr lang="es-CO" sz="2400" dirty="0" smtClean="0">
              <a:solidFill>
                <a:schemeClr val="bg2">
                  <a:lumMod val="10000"/>
                </a:schemeClr>
              </a:solidFill>
            </a:endParaRPr>
          </a:p>
          <a:p>
            <a:r>
              <a:rPr lang="es-CO" sz="2400" dirty="0" smtClean="0">
                <a:solidFill>
                  <a:schemeClr val="bg2">
                    <a:lumMod val="10000"/>
                  </a:schemeClr>
                </a:solidFill>
              </a:rPr>
              <a:t>El Talmud dice que aquel que sueña con una olla, un rio o un pájaro vera la paz (</a:t>
            </a:r>
            <a:r>
              <a:rPr lang="es-CO" sz="2400" dirty="0" err="1" smtClean="0">
                <a:solidFill>
                  <a:schemeClr val="bg2">
                    <a:lumMod val="10000"/>
                  </a:schemeClr>
                </a:solidFill>
              </a:rPr>
              <a:t>Berajot</a:t>
            </a:r>
            <a:r>
              <a:rPr lang="es-CO" sz="2400" dirty="0" smtClean="0">
                <a:solidFill>
                  <a:schemeClr val="bg2">
                    <a:lumMod val="10000"/>
                  </a:schemeClr>
                </a:solidFill>
              </a:rPr>
              <a:t> 59). </a:t>
            </a:r>
          </a:p>
          <a:p>
            <a:endParaRPr lang="es-CO" sz="2400" dirty="0" smtClean="0">
              <a:solidFill>
                <a:schemeClr val="bg2">
                  <a:lumMod val="10000"/>
                </a:schemeClr>
              </a:solidFill>
            </a:endParaRPr>
          </a:p>
          <a:p>
            <a:r>
              <a:rPr lang="es-CO" sz="2400" dirty="0" smtClean="0">
                <a:solidFill>
                  <a:schemeClr val="bg2">
                    <a:lumMod val="10000"/>
                  </a:schemeClr>
                </a:solidFill>
              </a:rPr>
              <a:t>Dos personas comiendo de una misma olla es el símbolo de la paz de la casa.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dirty="0" smtClean="0">
                <a:solidFill>
                  <a:schemeClr val="bg2">
                    <a:lumMod val="10000"/>
                  </a:schemeClr>
                </a:solidFill>
              </a:rPr>
              <a:t>El rio simboliza paz en el estado, repartiendo fertilidad y bienestar a través de todas sus partes. </a:t>
            </a:r>
          </a:p>
          <a:p>
            <a:endParaRPr lang="es-CO" sz="2400" dirty="0" smtClean="0">
              <a:solidFill>
                <a:schemeClr val="bg2">
                  <a:lumMod val="10000"/>
                </a:schemeClr>
              </a:solidFill>
            </a:endParaRPr>
          </a:p>
          <a:p>
            <a:r>
              <a:rPr lang="es-CO" sz="2400" dirty="0" smtClean="0">
                <a:solidFill>
                  <a:schemeClr val="bg2">
                    <a:lumMod val="10000"/>
                  </a:schemeClr>
                </a:solidFill>
              </a:rPr>
              <a:t>Sin embargo, el rio no puede compaginar todo el mundo. El pájaro vuela de un continente a otro -el símbolo de la paz englobando al mundo. </a:t>
            </a:r>
          </a:p>
          <a:p>
            <a:endParaRPr lang="es-CO" sz="2400" dirty="0" smtClean="0">
              <a:solidFill>
                <a:schemeClr val="bg2">
                  <a:lumMod val="10000"/>
                </a:schemeClr>
              </a:solidFill>
            </a:endParaRPr>
          </a:p>
          <a:p>
            <a:r>
              <a:rPr lang="es-CO" sz="2400" dirty="0" smtClean="0">
                <a:solidFill>
                  <a:schemeClr val="bg2">
                    <a:lumMod val="10000"/>
                  </a:schemeClr>
                </a:solidFill>
              </a:rPr>
              <a:t>Similarmente, "paz en tu regreso" representa paz en la casa, y "paz en tu partida" - paz en el estado, y "paz con todos los hombres" -la paz del pájaro, el precursor de la paz mundial. </a:t>
            </a:r>
            <a:r>
              <a:rPr lang="es-CO" sz="2400" dirty="0" err="1" smtClean="0">
                <a:solidFill>
                  <a:schemeClr val="bg2">
                    <a:lumMod val="10000"/>
                  </a:schemeClr>
                </a:solidFill>
              </a:rPr>
              <a:t>Ktav</a:t>
            </a:r>
            <a:r>
              <a:rPr lang="es-CO" sz="2400" dirty="0" smtClean="0">
                <a:solidFill>
                  <a:schemeClr val="bg2">
                    <a:lumMod val="10000"/>
                  </a:schemeClr>
                </a:solidFill>
              </a:rPr>
              <a:t> </a:t>
            </a:r>
            <a:r>
              <a:rPr lang="es-CO" sz="2400" dirty="0" err="1" smtClean="0">
                <a:solidFill>
                  <a:schemeClr val="bg2">
                    <a:lumMod val="10000"/>
                  </a:schemeClr>
                </a:solidFill>
              </a:rPr>
              <a:t>Sofer</a:t>
            </a:r>
            <a:endParaRPr lang="es-CO" sz="2400" dirty="0" smtClean="0">
              <a:solidFill>
                <a:schemeClr val="bg2">
                  <a:lumMod val="10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9933"/>
                </a:solidFill>
                <a:effectLst>
                  <a:outerShdw blurRad="38100" dist="38100" dir="2700000" algn="tl">
                    <a:srgbClr val="000000">
                      <a:alpha val="43137"/>
                    </a:srgbClr>
                  </a:outerShdw>
                </a:effectLst>
              </a:rPr>
              <a:t>"El hombre o la mujer que hiciere un voto nazirita de abstinencia por amor a Hashem..." (6:2)</a:t>
            </a:r>
          </a:p>
          <a:p>
            <a:endParaRPr lang="es-CO" sz="2400" b="1" dirty="0" smtClean="0">
              <a:solidFill>
                <a:schemeClr val="accent1">
                  <a:lumMod val="50000"/>
                </a:schemeClr>
              </a:solidFill>
            </a:endParaRPr>
          </a:p>
          <a:p>
            <a:pPr marL="457200" indent="-457200">
              <a:buFont typeface="+mj-lt"/>
              <a:buAutoNum type="arabicPeriod"/>
            </a:pPr>
            <a:r>
              <a:rPr lang="es-CO" sz="2400" dirty="0" smtClean="0">
                <a:solidFill>
                  <a:schemeClr val="accent1">
                    <a:lumMod val="50000"/>
                  </a:schemeClr>
                </a:solidFill>
              </a:rPr>
              <a:t> Miremos esto como Tres Mundos.</a:t>
            </a:r>
          </a:p>
          <a:p>
            <a:pPr marL="457200" indent="-457200">
              <a:buFont typeface="+mj-lt"/>
              <a:buAutoNum type="arabicPeriod"/>
            </a:pPr>
            <a:r>
              <a:rPr lang="es-CO" sz="2400" dirty="0" smtClean="0">
                <a:solidFill>
                  <a:schemeClr val="accent1">
                    <a:lumMod val="50000"/>
                  </a:schemeClr>
                </a:solidFill>
              </a:rPr>
              <a:t> Pensamiento, acto y habla.</a:t>
            </a:r>
          </a:p>
          <a:p>
            <a:pPr marL="457200" indent="-457200">
              <a:buFont typeface="+mj-lt"/>
              <a:buAutoNum type="arabicPeriod"/>
            </a:pPr>
            <a:r>
              <a:rPr lang="es-CO" sz="2400" dirty="0" smtClean="0">
                <a:solidFill>
                  <a:schemeClr val="accent1">
                    <a:lumMod val="50000"/>
                  </a:schemeClr>
                </a:solidFill>
              </a:rPr>
              <a:t> Tres mundos que se pueden impurificar.</a:t>
            </a:r>
          </a:p>
          <a:p>
            <a:r>
              <a:rPr lang="es-CO" sz="2400" dirty="0" smtClean="0">
                <a:solidFill>
                  <a:schemeClr val="accent1">
                    <a:lumMod val="50000"/>
                  </a:schemeClr>
                </a:solidFill>
              </a:rPr>
              <a:t/>
            </a:r>
            <a:br>
              <a:rPr lang="es-CO" sz="2400" dirty="0" smtClean="0">
                <a:solidFill>
                  <a:schemeClr val="accent1">
                    <a:lumMod val="50000"/>
                  </a:schemeClr>
                </a:solidFill>
              </a:rPr>
            </a:br>
            <a:r>
              <a:rPr lang="es-CO" sz="2400" dirty="0" smtClean="0">
                <a:solidFill>
                  <a:schemeClr val="accent1">
                    <a:lumMod val="50000"/>
                  </a:schemeClr>
                </a:solidFill>
              </a:rPr>
              <a:t> La parashá de esta semana trata del nazir. El nazir, quien busca purificarse y acercarse a Hashem, se abstiene de tres cosas: cortarse el pelo, beber vino y quedar tamé (impuro ritualmente a través del contacto con un cadáver).</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dirty="0" smtClean="0">
                <a:solidFill>
                  <a:schemeClr val="accent1">
                    <a:lumMod val="50000"/>
                  </a:schemeClr>
                </a:solidFill>
              </a:rPr>
              <a:t> </a:t>
            </a:r>
            <a:r>
              <a:rPr lang="es-CO" sz="2400" dirty="0" smtClean="0">
                <a:solidFill>
                  <a:schemeClr val="accent1">
                    <a:lumMod val="50000"/>
                  </a:schemeClr>
                </a:solidFill>
              </a:rPr>
              <a:t>Estas tres separaciones vienen a corregir faltas en los tres mundos: pensamiento, acto y habla</a:t>
            </a:r>
            <a:br>
              <a:rPr lang="es-CO" sz="2400" dirty="0" smtClean="0">
                <a:solidFill>
                  <a:schemeClr val="accent1">
                    <a:lumMod val="50000"/>
                  </a:schemeClr>
                </a:solidFill>
              </a:rPr>
            </a:br>
            <a:r>
              <a:rPr lang="es-CO" sz="2400" dirty="0" smtClean="0">
                <a:solidFill>
                  <a:schemeClr val="accent1">
                    <a:lumMod val="50000"/>
                  </a:schemeClr>
                </a:solidFill>
              </a:rPr>
              <a:t> </a:t>
            </a:r>
            <a:br>
              <a:rPr lang="es-CO" sz="2400" dirty="0" smtClean="0">
                <a:solidFill>
                  <a:schemeClr val="accent1">
                    <a:lumMod val="50000"/>
                  </a:schemeClr>
                </a:solidFill>
              </a:rPr>
            </a:br>
            <a:r>
              <a:rPr lang="es-CO" sz="2400" dirty="0" smtClean="0">
                <a:solidFill>
                  <a:schemeClr val="accent1">
                    <a:lumMod val="50000"/>
                  </a:schemeClr>
                </a:solidFill>
              </a:rPr>
              <a:t> </a:t>
            </a:r>
            <a:r>
              <a:rPr lang="es-CO" sz="2400" b="1" dirty="0" smtClean="0">
                <a:solidFill>
                  <a:schemeClr val="accent1">
                    <a:lumMod val="50000"/>
                  </a:schemeClr>
                </a:solidFill>
              </a:rPr>
              <a:t>Pensamiento</a:t>
            </a:r>
            <a:r>
              <a:rPr lang="es-CO" sz="2400" dirty="0" smtClean="0">
                <a:solidFill>
                  <a:schemeClr val="accent1">
                    <a:lumMod val="50000"/>
                  </a:schemeClr>
                </a:solidFill>
              </a:rPr>
              <a:t>: El pelo crece de la cabeza, que es donde se asienta el pensamiento. Por eso, el cortarse el pelo simboliza corregir las imperfecciones de la esfera del pensamiento.</a:t>
            </a:r>
          </a:p>
          <a:p>
            <a:endParaRPr lang="es-CO" sz="2400" dirty="0" smtClean="0">
              <a:solidFill>
                <a:schemeClr val="accent1">
                  <a:lumMod val="50000"/>
                </a:schemeClr>
              </a:solidFill>
              <a:effectLst>
                <a:outerShdw blurRad="38100" dist="38100" dir="2700000" algn="tl">
                  <a:srgbClr val="000000">
                    <a:alpha val="43137"/>
                  </a:srgbClr>
                </a:outerShdw>
              </a:effectLst>
            </a:endParaRPr>
          </a:p>
          <a:p>
            <a:r>
              <a:rPr lang="es-CO" sz="2400" b="1" dirty="0" smtClean="0">
                <a:solidFill>
                  <a:schemeClr val="accent1">
                    <a:lumMod val="50000"/>
                  </a:schemeClr>
                </a:solidFill>
              </a:rPr>
              <a:t>Acción</a:t>
            </a:r>
            <a:r>
              <a:rPr lang="es-CO" sz="2400" dirty="0" smtClean="0">
                <a:solidFill>
                  <a:schemeClr val="accent1">
                    <a:lumMod val="50000"/>
                  </a:schemeClr>
                </a:solidFill>
              </a:rPr>
              <a:t>: La </a:t>
            </a:r>
            <a:r>
              <a:rPr lang="es-CO" sz="2400" dirty="0" err="1" smtClean="0">
                <a:solidFill>
                  <a:schemeClr val="accent1">
                    <a:lumMod val="50000"/>
                  </a:schemeClr>
                </a:solidFill>
              </a:rPr>
              <a:t>tumá</a:t>
            </a:r>
            <a:r>
              <a:rPr lang="es-CO" sz="2400" dirty="0" smtClean="0">
                <a:solidFill>
                  <a:schemeClr val="accent1">
                    <a:lumMod val="50000"/>
                  </a:schemeClr>
                </a:solidFill>
              </a:rPr>
              <a:t> corresponde a la esfera de la acción. La principal fuente de </a:t>
            </a:r>
            <a:r>
              <a:rPr lang="es-CO" sz="2400" dirty="0" err="1" smtClean="0">
                <a:solidFill>
                  <a:schemeClr val="accent1">
                    <a:lumMod val="50000"/>
                  </a:schemeClr>
                </a:solidFill>
              </a:rPr>
              <a:t>tumá</a:t>
            </a:r>
            <a:r>
              <a:rPr lang="es-CO" sz="2400" dirty="0" smtClean="0">
                <a:solidFill>
                  <a:schemeClr val="accent1">
                    <a:lumMod val="50000"/>
                  </a:schemeClr>
                </a:solidFill>
              </a:rPr>
              <a:t> resulta del contacto con un cadáver, pues antes de la muerte, el cuerpo era el epítome de la vida y de la acción.</a:t>
            </a:r>
            <a:r>
              <a:rPr lang="en-US" sz="2400" dirty="0" smtClean="0">
                <a:solidFill>
                  <a:schemeClr val="accent1">
                    <a:lumMod val="50000"/>
                  </a:schemeClr>
                </a:solidFill>
              </a:rPr>
              <a:t/>
            </a:r>
            <a:br>
              <a:rPr lang="en-US" sz="2400" dirty="0" smtClean="0">
                <a:solidFill>
                  <a:schemeClr val="accent1">
                    <a:lumMod val="50000"/>
                  </a:schemeClr>
                </a:solidFill>
              </a:rPr>
            </a:br>
            <a:endParaRPr lang="es-CO" sz="2400" dirty="0" smtClean="0">
              <a:solidFill>
                <a:schemeClr val="accent1">
                  <a:lumMod val="50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chemeClr val="accent1">
                    <a:lumMod val="50000"/>
                  </a:schemeClr>
                </a:solidFill>
              </a:rPr>
              <a:t>Habla</a:t>
            </a:r>
            <a:r>
              <a:rPr lang="es-CO" sz="2400" dirty="0" smtClean="0">
                <a:solidFill>
                  <a:schemeClr val="accent1">
                    <a:lumMod val="50000"/>
                  </a:schemeClr>
                </a:solidFill>
              </a:rPr>
              <a:t>: El vino representa la función del habla. </a:t>
            </a:r>
          </a:p>
          <a:p>
            <a:endParaRPr lang="es-CO" sz="2400" dirty="0" smtClean="0">
              <a:solidFill>
                <a:schemeClr val="accent1">
                  <a:lumMod val="50000"/>
                </a:schemeClr>
              </a:solidFill>
            </a:endParaRPr>
          </a:p>
          <a:p>
            <a:r>
              <a:rPr lang="es-CO" sz="2400" dirty="0" smtClean="0">
                <a:solidFill>
                  <a:schemeClr val="accent1">
                    <a:lumMod val="50000"/>
                  </a:schemeClr>
                </a:solidFill>
              </a:rPr>
              <a:t>De allí proviene la frase que dice: 'Donde entra el vino, sale el secreto'. </a:t>
            </a:r>
          </a:p>
          <a:p>
            <a:endParaRPr lang="es-CO" sz="2400" dirty="0" smtClean="0">
              <a:solidFill>
                <a:schemeClr val="accent1">
                  <a:lumMod val="50000"/>
                </a:schemeClr>
              </a:solidFill>
            </a:endParaRPr>
          </a:p>
          <a:p>
            <a:r>
              <a:rPr lang="es-CO" sz="2400" dirty="0" smtClean="0">
                <a:solidFill>
                  <a:schemeClr val="accent1">
                    <a:lumMod val="50000"/>
                  </a:schemeClr>
                </a:solidFill>
              </a:rPr>
              <a:t>Los secretos se comunican por medio de palabras. Por medio del habla. </a:t>
            </a:r>
          </a:p>
          <a:p>
            <a:endParaRPr lang="es-CO" sz="2400" dirty="0" smtClean="0">
              <a:solidFill>
                <a:schemeClr val="accent1">
                  <a:lumMod val="50000"/>
                </a:schemeClr>
              </a:solidFill>
            </a:endParaRPr>
          </a:p>
          <a:p>
            <a:r>
              <a:rPr lang="es-CO" sz="2400" dirty="0" smtClean="0">
                <a:solidFill>
                  <a:schemeClr val="accent1">
                    <a:lumMod val="50000"/>
                  </a:schemeClr>
                </a:solidFill>
              </a:rPr>
              <a:t>La corrección de la esfera del habla se efectúa por medio de la abstinencia del vino. En correspondencia a estos tres mundos están los tres </a:t>
            </a:r>
            <a:r>
              <a:rPr lang="es-CO" sz="2400" dirty="0" err="1" smtClean="0">
                <a:solidFill>
                  <a:schemeClr val="accent1">
                    <a:lumMod val="50000"/>
                  </a:schemeClr>
                </a:solidFill>
              </a:rPr>
              <a:t>korbanot</a:t>
            </a:r>
            <a:r>
              <a:rPr lang="es-CO" sz="2400" dirty="0" smtClean="0">
                <a:solidFill>
                  <a:schemeClr val="accent1">
                    <a:lumMod val="50000"/>
                  </a:schemeClr>
                </a:solidFill>
              </a:rPr>
              <a:t> (ofrendas): </a:t>
            </a:r>
            <a:r>
              <a:rPr lang="es-CO" sz="2400" b="1" dirty="0" smtClean="0">
                <a:solidFill>
                  <a:schemeClr val="accent1">
                    <a:lumMod val="50000"/>
                  </a:schemeClr>
                </a:solidFill>
              </a:rPr>
              <a:t>Olá, Jatat y Shlamim</a:t>
            </a:r>
            <a:r>
              <a:rPr lang="es-CO" sz="2400" dirty="0" smtClean="0">
                <a:solidFill>
                  <a:schemeClr val="accent1">
                    <a:lumMod val="50000"/>
                  </a:schemeClr>
                </a:solidFill>
              </a:rPr>
              <a:t>. </a:t>
            </a:r>
            <a:endParaRPr lang="es-CO" sz="2400" b="1" dirty="0" smtClean="0">
              <a:solidFill>
                <a:schemeClr val="accent1">
                  <a:lumMod val="50000"/>
                </a:schemeClr>
              </a:solidFill>
            </a:endParaRPr>
          </a:p>
          <a:p>
            <a:endParaRPr lang="es-CO" sz="2400" dirty="0" smtClean="0">
              <a:solidFill>
                <a:schemeClr val="accent1">
                  <a:lumMod val="50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solidFill>
                  <a:schemeClr val="accent1">
                    <a:lumMod val="50000"/>
                  </a:schemeClr>
                </a:solidFill>
                <a:latin typeface="Calibri" charset="0"/>
              </a:rPr>
              <a:t>Parashat Semanal</a:t>
            </a:r>
            <a:br>
              <a:rPr lang="en-US" sz="4000" smtClean="0">
                <a:solidFill>
                  <a:schemeClr val="accent1">
                    <a:lumMod val="50000"/>
                  </a:schemeClr>
                </a:solidFill>
                <a:latin typeface="Calibri" charset="0"/>
              </a:rPr>
            </a:br>
            <a:r>
              <a:rPr lang="en-US" sz="4000" smtClean="0">
                <a:solidFill>
                  <a:schemeClr val="accent1">
                    <a:lumMod val="50000"/>
                  </a:schemeClr>
                </a:solidFill>
                <a:latin typeface="Calibri" charset="0"/>
              </a:rPr>
              <a:t> </a:t>
            </a:r>
            <a:r>
              <a:rPr lang="he-IL" sz="4000" smtClean="0">
                <a:solidFill>
                  <a:schemeClr val="accent1">
                    <a:lumMod val="50000"/>
                  </a:schemeClr>
                </a:solidFill>
                <a:latin typeface="Calibri" charset="0"/>
                <a:cs typeface="Arial" charset="0"/>
              </a:rPr>
              <a:t>פרשת שבוע</a:t>
            </a:r>
            <a:r>
              <a:rPr lang="en-US" sz="4000" smtClean="0">
                <a:solidFill>
                  <a:schemeClr val="accent1">
                    <a:lumMod val="50000"/>
                  </a:schemeClr>
                </a:solidFill>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solidFill>
                <a:schemeClr val="accent1">
                  <a:lumMod val="50000"/>
                </a:schemeClr>
              </a:solidFill>
            </a:endParaRPr>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dirty="0" smtClean="0">
                <a:solidFill>
                  <a:schemeClr val="accent1">
                    <a:lumMod val="50000"/>
                  </a:schemeClr>
                </a:solidFill>
              </a:rPr>
              <a:t>El </a:t>
            </a:r>
            <a:r>
              <a:rPr lang="es-CO" sz="2400" b="1" dirty="0" smtClean="0">
                <a:solidFill>
                  <a:schemeClr val="accent1">
                    <a:lumMod val="50000"/>
                  </a:schemeClr>
                </a:solidFill>
              </a:rPr>
              <a:t>Olá</a:t>
            </a:r>
            <a:r>
              <a:rPr lang="es-CO" sz="2400" dirty="0" smtClean="0">
                <a:solidFill>
                  <a:schemeClr val="accent1">
                    <a:lumMod val="50000"/>
                  </a:schemeClr>
                </a:solidFill>
              </a:rPr>
              <a:t> corrige las faltas del pensamiento; quemada, de ascensión, animal menor de 1 año o </a:t>
            </a:r>
            <a:r>
              <a:rPr lang="es-CO" sz="2400" dirty="0" err="1" smtClean="0">
                <a:solidFill>
                  <a:schemeClr val="accent1">
                    <a:lumMod val="50000"/>
                  </a:schemeClr>
                </a:solidFill>
              </a:rPr>
              <a:t>pajaro</a:t>
            </a:r>
            <a:r>
              <a:rPr lang="es-CO" sz="2400" dirty="0" smtClean="0">
                <a:solidFill>
                  <a:schemeClr val="accent1">
                    <a:lumMod val="50000"/>
                  </a:schemeClr>
                </a:solidFill>
              </a:rPr>
              <a:t>.</a:t>
            </a:r>
          </a:p>
          <a:p>
            <a:endParaRPr lang="es-CO" sz="2400" b="1" dirty="0" smtClean="0">
              <a:solidFill>
                <a:schemeClr val="accent1">
                  <a:lumMod val="50000"/>
                </a:schemeClr>
              </a:solidFill>
            </a:endParaRPr>
          </a:p>
          <a:p>
            <a:r>
              <a:rPr lang="es-CO" sz="2400" dirty="0" smtClean="0">
                <a:solidFill>
                  <a:schemeClr val="accent1">
                    <a:lumMod val="50000"/>
                  </a:schemeClr>
                </a:solidFill>
              </a:rPr>
              <a:t>el </a:t>
            </a:r>
            <a:r>
              <a:rPr lang="es-CO" sz="2400" b="1" dirty="0" smtClean="0">
                <a:solidFill>
                  <a:schemeClr val="accent1">
                    <a:lumMod val="50000"/>
                  </a:schemeClr>
                </a:solidFill>
              </a:rPr>
              <a:t>Jatat</a:t>
            </a:r>
            <a:r>
              <a:rPr lang="es-CO" sz="2400" dirty="0" smtClean="0">
                <a:solidFill>
                  <a:schemeClr val="accent1">
                    <a:lumMod val="50000"/>
                  </a:schemeClr>
                </a:solidFill>
              </a:rPr>
              <a:t> corrige las faltas de la acción, por pecado</a:t>
            </a:r>
          </a:p>
          <a:p>
            <a:endParaRPr lang="es-CO" sz="2400" b="1" dirty="0" smtClean="0">
              <a:solidFill>
                <a:schemeClr val="accent1">
                  <a:lumMod val="50000"/>
                </a:schemeClr>
              </a:solidFill>
            </a:endParaRPr>
          </a:p>
          <a:p>
            <a:r>
              <a:rPr lang="es-CO" sz="2400" dirty="0" smtClean="0">
                <a:solidFill>
                  <a:schemeClr val="accent1">
                    <a:lumMod val="50000"/>
                  </a:schemeClr>
                </a:solidFill>
              </a:rPr>
              <a:t>y el </a:t>
            </a:r>
            <a:r>
              <a:rPr lang="es-CO" sz="2400" b="1" dirty="0" smtClean="0">
                <a:solidFill>
                  <a:schemeClr val="accent1">
                    <a:lumMod val="50000"/>
                  </a:schemeClr>
                </a:solidFill>
              </a:rPr>
              <a:t>Shlamim</a:t>
            </a:r>
            <a:r>
              <a:rPr lang="es-CO" sz="2400" dirty="0" smtClean="0">
                <a:solidFill>
                  <a:schemeClr val="accent1">
                    <a:lumMod val="50000"/>
                  </a:schemeClr>
                </a:solidFill>
              </a:rPr>
              <a:t> corrige las faltas del habla. De paz</a:t>
            </a:r>
          </a:p>
          <a:p>
            <a:r>
              <a:rPr lang="es-CO" sz="2400" dirty="0" smtClean="0">
                <a:solidFill>
                  <a:schemeClr val="accent1">
                    <a:lumMod val="50000"/>
                  </a:schemeClr>
                </a:solidFill>
              </a:rPr>
              <a:t/>
            </a:r>
            <a:br>
              <a:rPr lang="es-CO" sz="2400" dirty="0" smtClean="0">
                <a:solidFill>
                  <a:schemeClr val="accent1">
                    <a:lumMod val="50000"/>
                  </a:schemeClr>
                </a:solidFill>
              </a:rPr>
            </a:br>
            <a:r>
              <a:rPr lang="es-CO" sz="2400" dirty="0" smtClean="0">
                <a:solidFill>
                  <a:schemeClr val="accent1">
                    <a:lumMod val="50000"/>
                  </a:schemeClr>
                </a:solidFill>
              </a:rPr>
              <a:t>El habla combina pensamiento y acción, cuerpo y alma.</a:t>
            </a:r>
          </a:p>
          <a:p>
            <a:r>
              <a:rPr lang="es-CO" sz="2400" dirty="0" smtClean="0">
                <a:solidFill>
                  <a:schemeClr val="accent1">
                    <a:lumMod val="50000"/>
                  </a:schemeClr>
                </a:solidFill>
              </a:rPr>
              <a:t/>
            </a:r>
            <a:br>
              <a:rPr lang="es-CO" sz="2400" dirty="0" smtClean="0">
                <a:solidFill>
                  <a:schemeClr val="accent1">
                    <a:lumMod val="50000"/>
                  </a:schemeClr>
                </a:solidFill>
              </a:rPr>
            </a:br>
            <a:r>
              <a:rPr lang="es-CO" sz="2400" dirty="0" smtClean="0">
                <a:solidFill>
                  <a:schemeClr val="accent1">
                    <a:lumMod val="50000"/>
                  </a:schemeClr>
                </a:solidFill>
              </a:rPr>
              <a:t>El habla es la síntesis de lo material y lo inmaterial.</a:t>
            </a:r>
          </a:p>
          <a:p>
            <a:r>
              <a:rPr lang="es-CO" sz="2400" dirty="0" smtClean="0">
                <a:solidFill>
                  <a:schemeClr val="accent1">
                    <a:lumMod val="50000"/>
                  </a:schemeClr>
                </a:solidFill>
              </a:rPr>
              <a:t/>
            </a:r>
            <a:br>
              <a:rPr lang="es-CO" sz="2400" dirty="0" smtClean="0">
                <a:solidFill>
                  <a:schemeClr val="accent1">
                    <a:lumMod val="50000"/>
                  </a:schemeClr>
                </a:solidFill>
              </a:rPr>
            </a:br>
            <a:r>
              <a:rPr lang="es-CO" sz="2400" dirty="0" smtClean="0">
                <a:solidFill>
                  <a:schemeClr val="accent1">
                    <a:lumMod val="50000"/>
                  </a:schemeClr>
                </a:solidFill>
              </a:rPr>
              <a:t>Pues sin pensamiento no puede haber habla, y sin el movimiento y la posición determinada de los labios no puede haber emisión de palabras.</a:t>
            </a:r>
            <a:endParaRPr lang="es-CO" sz="2400" b="1" dirty="0" smtClean="0">
              <a:solidFill>
                <a:schemeClr val="accent1">
                  <a:lumMod val="50000"/>
                </a:schemeClr>
              </a:solidFill>
            </a:endParaRPr>
          </a:p>
          <a:p>
            <a:endParaRPr lang="es-CO" sz="2400" dirty="0" smtClean="0">
              <a:solidFill>
                <a:schemeClr val="accent1">
                  <a:lumMod val="50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solidFill>
                  <a:schemeClr val="accent1">
                    <a:lumMod val="50000"/>
                  </a:schemeClr>
                </a:solidFill>
                <a:latin typeface="Calibri" charset="0"/>
              </a:rPr>
              <a:t>Parashat Semanal</a:t>
            </a:r>
            <a:br>
              <a:rPr lang="en-US" sz="4000" smtClean="0">
                <a:solidFill>
                  <a:schemeClr val="accent1">
                    <a:lumMod val="50000"/>
                  </a:schemeClr>
                </a:solidFill>
                <a:latin typeface="Calibri" charset="0"/>
              </a:rPr>
            </a:br>
            <a:r>
              <a:rPr lang="en-US" sz="4000" smtClean="0">
                <a:solidFill>
                  <a:schemeClr val="accent1">
                    <a:lumMod val="50000"/>
                  </a:schemeClr>
                </a:solidFill>
                <a:latin typeface="Calibri" charset="0"/>
              </a:rPr>
              <a:t> </a:t>
            </a:r>
            <a:r>
              <a:rPr lang="he-IL" sz="4000" smtClean="0">
                <a:solidFill>
                  <a:schemeClr val="accent1">
                    <a:lumMod val="50000"/>
                  </a:schemeClr>
                </a:solidFill>
                <a:latin typeface="Calibri" charset="0"/>
                <a:cs typeface="Arial" charset="0"/>
              </a:rPr>
              <a:t>פרשת שבוע</a:t>
            </a:r>
            <a:r>
              <a:rPr lang="en-US" sz="4000" smtClean="0">
                <a:solidFill>
                  <a:schemeClr val="accent1">
                    <a:lumMod val="50000"/>
                  </a:schemeClr>
                </a:solidFill>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solidFill>
                <a:schemeClr val="accent1">
                  <a:lumMod val="50000"/>
                </a:schemeClr>
              </a:solidFill>
            </a:endParaRPr>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dirty="0" smtClean="0">
                <a:solidFill>
                  <a:schemeClr val="accent1">
                    <a:lumMod val="50000"/>
                  </a:schemeClr>
                </a:solidFill>
              </a:rPr>
              <a:t>Fijémonos un instante en el </a:t>
            </a:r>
            <a:r>
              <a:rPr lang="es-CO" sz="2400" dirty="0" smtClean="0">
                <a:solidFill>
                  <a:schemeClr val="accent1">
                    <a:lumMod val="50000"/>
                  </a:schemeClr>
                </a:solidFill>
                <a:effectLst>
                  <a:outerShdw blurRad="38100" dist="38100" dir="2700000" algn="tl">
                    <a:srgbClr val="000000">
                      <a:alpha val="43137"/>
                    </a:srgbClr>
                  </a:outerShdw>
                </a:effectLst>
              </a:rPr>
              <a:t>Shlamim</a:t>
            </a:r>
            <a:r>
              <a:rPr lang="es-CO" sz="2400" dirty="0" smtClean="0">
                <a:solidFill>
                  <a:schemeClr val="accent1">
                    <a:lumMod val="50000"/>
                  </a:schemeClr>
                </a:solidFill>
              </a:rPr>
              <a:t>:</a:t>
            </a:r>
          </a:p>
          <a:p>
            <a:r>
              <a:rPr lang="es-CO" sz="2400" dirty="0" smtClean="0">
                <a:solidFill>
                  <a:schemeClr val="accent1">
                    <a:lumMod val="50000"/>
                  </a:schemeClr>
                </a:solidFill>
              </a:rPr>
              <a:t/>
            </a:r>
            <a:br>
              <a:rPr lang="es-CO" sz="2400" dirty="0" smtClean="0">
                <a:solidFill>
                  <a:schemeClr val="accent1">
                    <a:lumMod val="50000"/>
                  </a:schemeClr>
                </a:solidFill>
              </a:rPr>
            </a:br>
            <a:r>
              <a:rPr lang="es-CO" sz="2400" dirty="0" smtClean="0">
                <a:solidFill>
                  <a:schemeClr val="accent1">
                    <a:lumMod val="50000"/>
                  </a:schemeClr>
                </a:solidFill>
              </a:rPr>
              <a:t> La palabra </a:t>
            </a:r>
            <a:r>
              <a:rPr lang="es-CO" sz="2400" dirty="0" smtClean="0">
                <a:solidFill>
                  <a:schemeClr val="accent1">
                    <a:lumMod val="50000"/>
                  </a:schemeClr>
                </a:solidFill>
                <a:effectLst>
                  <a:outerShdw blurRad="38100" dist="38100" dir="2700000" algn="tl">
                    <a:srgbClr val="000000">
                      <a:alpha val="43137"/>
                    </a:srgbClr>
                  </a:outerShdw>
                </a:effectLst>
              </a:rPr>
              <a:t>Shlamim </a:t>
            </a:r>
            <a:r>
              <a:rPr lang="es-CO" sz="2400" dirty="0" smtClean="0">
                <a:solidFill>
                  <a:schemeClr val="accent1">
                    <a:lumMod val="50000"/>
                  </a:schemeClr>
                </a:solidFill>
              </a:rPr>
              <a:t>proviene de la misma raíz que la palabra </a:t>
            </a:r>
            <a:r>
              <a:rPr lang="es-CO" sz="2400" dirty="0" smtClean="0">
                <a:solidFill>
                  <a:schemeClr val="accent1">
                    <a:lumMod val="50000"/>
                  </a:schemeClr>
                </a:solidFill>
                <a:effectLst>
                  <a:outerShdw blurRad="38100" dist="38100" dir="2700000" algn="tl">
                    <a:srgbClr val="000000">
                      <a:alpha val="43137"/>
                    </a:srgbClr>
                  </a:outerShdw>
                </a:effectLst>
              </a:rPr>
              <a:t>shalom</a:t>
            </a:r>
            <a:r>
              <a:rPr lang="es-CO" sz="2400" dirty="0" smtClean="0">
                <a:solidFill>
                  <a:schemeClr val="accent1">
                    <a:lumMod val="50000"/>
                  </a:schemeClr>
                </a:solidFill>
              </a:rPr>
              <a:t>, que significa "condición de ser completo, perfecto". La unificación de todas las partes en un todo.</a:t>
            </a:r>
          </a:p>
          <a:p>
            <a:r>
              <a:rPr lang="es-CO" sz="2400" dirty="0" smtClean="0">
                <a:solidFill>
                  <a:schemeClr val="accent1">
                    <a:lumMod val="50000"/>
                  </a:schemeClr>
                </a:solidFill>
              </a:rPr>
              <a:t/>
            </a:r>
            <a:br>
              <a:rPr lang="es-CO" sz="2400" dirty="0" smtClean="0">
                <a:solidFill>
                  <a:schemeClr val="accent1">
                    <a:lumMod val="50000"/>
                  </a:schemeClr>
                </a:solidFill>
              </a:rPr>
            </a:br>
            <a:r>
              <a:rPr lang="es-CO" sz="2400" dirty="0" smtClean="0">
                <a:solidFill>
                  <a:schemeClr val="accent1">
                    <a:lumMod val="50000"/>
                  </a:schemeClr>
                </a:solidFill>
              </a:rPr>
              <a:t> Así como el habla es la unificación del pensamiento y la acción, el Shlamim unificaba tres elementos de la ofrenda:</a:t>
            </a:r>
            <a:br>
              <a:rPr lang="es-CO" sz="2400" dirty="0" smtClean="0">
                <a:solidFill>
                  <a:schemeClr val="accent1">
                    <a:lumMod val="50000"/>
                  </a:schemeClr>
                </a:solidFill>
              </a:rPr>
            </a:br>
            <a:r>
              <a:rPr lang="es-CO" sz="2400" dirty="0" smtClean="0">
                <a:solidFill>
                  <a:schemeClr val="accent1">
                    <a:lumMod val="50000"/>
                  </a:schemeClr>
                </a:solidFill>
              </a:rPr>
              <a:t> </a:t>
            </a:r>
            <a:br>
              <a:rPr lang="es-CO" sz="2400" dirty="0" smtClean="0">
                <a:solidFill>
                  <a:schemeClr val="accent1">
                    <a:lumMod val="50000"/>
                  </a:schemeClr>
                </a:solidFill>
              </a:rPr>
            </a:br>
            <a:r>
              <a:rPr lang="es-CO" sz="2400" dirty="0" smtClean="0">
                <a:solidFill>
                  <a:schemeClr val="accent1">
                    <a:lumMod val="50000"/>
                  </a:schemeClr>
                </a:solidFill>
              </a:rPr>
              <a:t> 1- El mizbeaj (altar)</a:t>
            </a:r>
            <a:br>
              <a:rPr lang="es-CO" sz="2400" dirty="0" smtClean="0">
                <a:solidFill>
                  <a:schemeClr val="accent1">
                    <a:lumMod val="50000"/>
                  </a:schemeClr>
                </a:solidFill>
              </a:rPr>
            </a:br>
            <a:r>
              <a:rPr lang="es-CO" sz="2400" dirty="0" smtClean="0">
                <a:solidFill>
                  <a:schemeClr val="accent1">
                    <a:lumMod val="50000"/>
                  </a:schemeClr>
                </a:solidFill>
              </a:rPr>
              <a:t> 2- El Kohen que ofrenda el sacrificio, y</a:t>
            </a:r>
            <a:br>
              <a:rPr lang="es-CO" sz="2400" dirty="0" smtClean="0">
                <a:solidFill>
                  <a:schemeClr val="accent1">
                    <a:lumMod val="50000"/>
                  </a:schemeClr>
                </a:solidFill>
              </a:rPr>
            </a:br>
            <a:r>
              <a:rPr lang="es-CO" sz="2400" dirty="0" smtClean="0">
                <a:solidFill>
                  <a:schemeClr val="accent1">
                    <a:lumMod val="50000"/>
                  </a:schemeClr>
                </a:solidFill>
              </a:rPr>
              <a:t> 3- La persona que trae la ofrenda.</a:t>
            </a:r>
            <a:endParaRPr lang="es-CO" sz="2400" dirty="0" smtClean="0">
              <a:solidFill>
                <a:schemeClr val="accent1">
                  <a:lumMod val="50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solidFill>
                  <a:schemeClr val="accent1">
                    <a:lumMod val="50000"/>
                  </a:schemeClr>
                </a:solidFill>
                <a:latin typeface="Calibri" charset="0"/>
              </a:rPr>
              <a:t>Parashat Semanal</a:t>
            </a:r>
            <a:br>
              <a:rPr lang="en-US" sz="4000" smtClean="0">
                <a:solidFill>
                  <a:schemeClr val="accent1">
                    <a:lumMod val="50000"/>
                  </a:schemeClr>
                </a:solidFill>
                <a:latin typeface="Calibri" charset="0"/>
              </a:rPr>
            </a:br>
            <a:r>
              <a:rPr lang="en-US" sz="4000" smtClean="0">
                <a:solidFill>
                  <a:schemeClr val="accent1">
                    <a:lumMod val="50000"/>
                  </a:schemeClr>
                </a:solidFill>
                <a:latin typeface="Calibri" charset="0"/>
              </a:rPr>
              <a:t> </a:t>
            </a:r>
            <a:r>
              <a:rPr lang="he-IL" sz="4000" smtClean="0">
                <a:solidFill>
                  <a:schemeClr val="accent1">
                    <a:lumMod val="50000"/>
                  </a:schemeClr>
                </a:solidFill>
                <a:latin typeface="Calibri" charset="0"/>
                <a:cs typeface="Arial" charset="0"/>
              </a:rPr>
              <a:t>פרשת שבוע</a:t>
            </a:r>
            <a:r>
              <a:rPr lang="en-US" sz="4000" smtClean="0">
                <a:solidFill>
                  <a:schemeClr val="accent1">
                    <a:lumMod val="50000"/>
                  </a:schemeClr>
                </a:solidFill>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solidFill>
                <a:schemeClr val="accent1">
                  <a:lumMod val="50000"/>
                </a:schemeClr>
              </a:solidFill>
            </a:endParaRPr>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dirty="0" smtClean="0">
                <a:solidFill>
                  <a:schemeClr val="accent1">
                    <a:lumMod val="50000"/>
                  </a:schemeClr>
                </a:solidFill>
              </a:rPr>
              <a:t>¿De qué modo el Shlamim unificaba estos tres elementos?</a:t>
            </a:r>
          </a:p>
          <a:p>
            <a:r>
              <a:rPr lang="es-CO" sz="2400" dirty="0" smtClean="0">
                <a:solidFill>
                  <a:schemeClr val="accent1">
                    <a:lumMod val="50000"/>
                  </a:schemeClr>
                </a:solidFill>
              </a:rPr>
              <a:t/>
            </a:r>
            <a:br>
              <a:rPr lang="es-CO" sz="2400" dirty="0" smtClean="0">
                <a:solidFill>
                  <a:schemeClr val="accent1">
                    <a:lumMod val="50000"/>
                  </a:schemeClr>
                </a:solidFill>
              </a:rPr>
            </a:br>
            <a:r>
              <a:rPr lang="es-CO" sz="2400" dirty="0" smtClean="0">
                <a:solidFill>
                  <a:schemeClr val="accent1">
                    <a:lumMod val="50000"/>
                  </a:schemeClr>
                </a:solidFill>
              </a:rPr>
              <a:t> Parte de la ofrenda de Shlamim se colocaba en el mizbeaj. </a:t>
            </a:r>
          </a:p>
          <a:p>
            <a:endParaRPr lang="es-CO" sz="2400" dirty="0" smtClean="0">
              <a:solidFill>
                <a:schemeClr val="accent1">
                  <a:lumMod val="50000"/>
                </a:schemeClr>
              </a:solidFill>
            </a:endParaRPr>
          </a:p>
          <a:p>
            <a:r>
              <a:rPr lang="es-CO" sz="2400" dirty="0" smtClean="0">
                <a:solidFill>
                  <a:schemeClr val="accent1">
                    <a:lumMod val="50000"/>
                  </a:schemeClr>
                </a:solidFill>
              </a:rPr>
              <a:t>Otra parte la comía el Kohen, y la tercera parte la comía el suplicante. </a:t>
            </a:r>
          </a:p>
          <a:p>
            <a:endParaRPr lang="es-CO" sz="2400" dirty="0" smtClean="0">
              <a:solidFill>
                <a:schemeClr val="accent1">
                  <a:lumMod val="50000"/>
                </a:schemeClr>
              </a:solidFill>
            </a:endParaRPr>
          </a:p>
          <a:p>
            <a:r>
              <a:rPr lang="es-CO" sz="2400" dirty="0" smtClean="0">
                <a:solidFill>
                  <a:schemeClr val="accent1">
                    <a:lumMod val="50000"/>
                  </a:schemeClr>
                </a:solidFill>
              </a:rPr>
              <a:t>Por consiguiente, el Shlamim unificaba todas las partes del servicio del </a:t>
            </a:r>
            <a:r>
              <a:rPr lang="es-CO" sz="2400" dirty="0" err="1" smtClean="0">
                <a:solidFill>
                  <a:schemeClr val="accent1">
                    <a:lumMod val="50000"/>
                  </a:schemeClr>
                </a:solidFill>
              </a:rPr>
              <a:t>Beit</a:t>
            </a:r>
            <a:r>
              <a:rPr lang="es-CO" sz="2400" dirty="0" smtClean="0">
                <a:solidFill>
                  <a:schemeClr val="accent1">
                    <a:lumMod val="50000"/>
                  </a:schemeClr>
                </a:solidFill>
              </a:rPr>
              <a:t> ha </a:t>
            </a:r>
            <a:r>
              <a:rPr lang="es-CO" sz="2400" dirty="0" err="1" smtClean="0">
                <a:solidFill>
                  <a:schemeClr val="accent1">
                    <a:lumMod val="50000"/>
                  </a:schemeClr>
                </a:solidFill>
              </a:rPr>
              <a:t>Mikdash</a:t>
            </a:r>
            <a:r>
              <a:rPr lang="es-CO" sz="2400" dirty="0" smtClean="0">
                <a:solidFill>
                  <a:schemeClr val="accent1">
                    <a:lumMod val="50000"/>
                  </a:schemeClr>
                </a:solidFill>
              </a:rPr>
              <a:t>, así como el habla une el pensamiento y la acción.</a:t>
            </a:r>
            <a:r>
              <a:rPr lang="en-US" sz="2400" dirty="0" smtClean="0">
                <a:solidFill>
                  <a:schemeClr val="accent1">
                    <a:lumMod val="50000"/>
                  </a:schemeClr>
                </a:solidFill>
              </a:rPr>
              <a:t/>
            </a:r>
            <a:br>
              <a:rPr lang="en-US" sz="2400" dirty="0" smtClean="0">
                <a:solidFill>
                  <a:schemeClr val="accent1">
                    <a:lumMod val="50000"/>
                  </a:schemeClr>
                </a:solidFill>
              </a:rPr>
            </a:br>
            <a:endParaRPr lang="es-CO" sz="2400" dirty="0" smtClean="0">
              <a:solidFill>
                <a:schemeClr val="accent1">
                  <a:lumMod val="50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solidFill>
                  <a:schemeClr val="accent1">
                    <a:lumMod val="50000"/>
                  </a:schemeClr>
                </a:solidFill>
                <a:latin typeface="Calibri" charset="0"/>
              </a:rPr>
              <a:t>Parashat Semanal</a:t>
            </a:r>
            <a:br>
              <a:rPr lang="en-US" sz="4000" smtClean="0">
                <a:solidFill>
                  <a:schemeClr val="accent1">
                    <a:lumMod val="50000"/>
                  </a:schemeClr>
                </a:solidFill>
                <a:latin typeface="Calibri" charset="0"/>
              </a:rPr>
            </a:br>
            <a:r>
              <a:rPr lang="en-US" sz="4000" smtClean="0">
                <a:solidFill>
                  <a:schemeClr val="accent1">
                    <a:lumMod val="50000"/>
                  </a:schemeClr>
                </a:solidFill>
                <a:latin typeface="Calibri" charset="0"/>
              </a:rPr>
              <a:t> </a:t>
            </a:r>
            <a:r>
              <a:rPr lang="he-IL" sz="4000" smtClean="0">
                <a:solidFill>
                  <a:schemeClr val="accent1">
                    <a:lumMod val="50000"/>
                  </a:schemeClr>
                </a:solidFill>
                <a:latin typeface="Calibri" charset="0"/>
                <a:cs typeface="Arial" charset="0"/>
              </a:rPr>
              <a:t>פרשת שבוע</a:t>
            </a:r>
            <a:r>
              <a:rPr lang="en-US" sz="4000" smtClean="0">
                <a:solidFill>
                  <a:schemeClr val="accent1">
                    <a:lumMod val="50000"/>
                  </a:schemeClr>
                </a:solidFill>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solidFill>
                <a:schemeClr val="accent1">
                  <a:lumMod val="50000"/>
                </a:schemeClr>
              </a:solidFill>
            </a:endParaRPr>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dirty="0" smtClean="0">
                <a:solidFill>
                  <a:schemeClr val="accent1">
                    <a:lumMod val="50000"/>
                  </a:schemeClr>
                </a:solidFill>
              </a:rPr>
              <a:t> Es muy interesante que, de los tres Avot (Patriarcas), solamente Yaakov trajo Shlamim. ¿Por qué?</a:t>
            </a:r>
          </a:p>
          <a:p>
            <a:r>
              <a:rPr lang="es-CO" sz="2400" dirty="0" smtClean="0">
                <a:solidFill>
                  <a:schemeClr val="accent1">
                    <a:lumMod val="50000"/>
                  </a:schemeClr>
                </a:solidFill>
              </a:rPr>
              <a:t/>
            </a:r>
            <a:br>
              <a:rPr lang="es-CO" sz="2400" dirty="0" smtClean="0">
                <a:solidFill>
                  <a:schemeClr val="accent1">
                    <a:lumMod val="50000"/>
                  </a:schemeClr>
                </a:solidFill>
              </a:rPr>
            </a:br>
            <a:r>
              <a:rPr lang="es-CO" sz="2400" dirty="0" smtClean="0">
                <a:solidFill>
                  <a:schemeClr val="accent1">
                    <a:lumMod val="50000"/>
                  </a:schemeClr>
                </a:solidFill>
              </a:rPr>
              <a:t> Yaakov es la síntesis de Abraham e Ytzjak. </a:t>
            </a:r>
          </a:p>
          <a:p>
            <a:endParaRPr lang="es-CO" sz="2400" dirty="0" smtClean="0">
              <a:solidFill>
                <a:schemeClr val="accent1">
                  <a:lumMod val="50000"/>
                </a:schemeClr>
              </a:solidFill>
            </a:endParaRPr>
          </a:p>
          <a:p>
            <a:r>
              <a:rPr lang="es-CO" sz="2400" dirty="0" smtClean="0">
                <a:solidFill>
                  <a:schemeClr val="accent1">
                    <a:lumMod val="50000"/>
                  </a:schemeClr>
                </a:solidFill>
              </a:rPr>
              <a:t>Y así como el Shlamim corresponde al habla, que es la síntesis del pensamiento y la acción, Yaakov era la síntesis de sus dos predecesores. </a:t>
            </a:r>
          </a:p>
          <a:p>
            <a:endParaRPr lang="es-CO" sz="2400" dirty="0" smtClean="0">
              <a:solidFill>
                <a:schemeClr val="accent1">
                  <a:lumMod val="50000"/>
                </a:schemeClr>
              </a:solidFill>
            </a:endParaRPr>
          </a:p>
          <a:p>
            <a:r>
              <a:rPr lang="es-CO" sz="2400" dirty="0" smtClean="0">
                <a:solidFill>
                  <a:schemeClr val="accent1">
                    <a:lumMod val="50000"/>
                  </a:schemeClr>
                </a:solidFill>
              </a:rPr>
              <a:t>Y lo más interesante de todo, es que el Midrash cuenta que Yaakov jamás pronunció una palabra en vano. </a:t>
            </a:r>
          </a:p>
          <a:p>
            <a:endParaRPr lang="en-US" sz="2400"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solidFill>
                  <a:schemeClr val="accent1">
                    <a:lumMod val="50000"/>
                  </a:schemeClr>
                </a:solidFill>
                <a:latin typeface="Calibri" charset="0"/>
              </a:rPr>
              <a:t>Parashat Semanal</a:t>
            </a:r>
            <a:br>
              <a:rPr lang="en-US" sz="4000" smtClean="0">
                <a:solidFill>
                  <a:schemeClr val="accent1">
                    <a:lumMod val="50000"/>
                  </a:schemeClr>
                </a:solidFill>
                <a:latin typeface="Calibri" charset="0"/>
              </a:rPr>
            </a:br>
            <a:r>
              <a:rPr lang="en-US" sz="4000" smtClean="0">
                <a:solidFill>
                  <a:schemeClr val="accent1">
                    <a:lumMod val="50000"/>
                  </a:schemeClr>
                </a:solidFill>
                <a:latin typeface="Calibri" charset="0"/>
              </a:rPr>
              <a:t> </a:t>
            </a:r>
            <a:r>
              <a:rPr lang="he-IL" sz="4000" smtClean="0">
                <a:solidFill>
                  <a:schemeClr val="accent1">
                    <a:lumMod val="50000"/>
                  </a:schemeClr>
                </a:solidFill>
                <a:latin typeface="Calibri" charset="0"/>
                <a:cs typeface="Arial" charset="0"/>
              </a:rPr>
              <a:t>פרשת שבוע</a:t>
            </a:r>
            <a:r>
              <a:rPr lang="en-US" sz="4000" smtClean="0">
                <a:solidFill>
                  <a:schemeClr val="accent1">
                    <a:lumMod val="50000"/>
                  </a:schemeClr>
                </a:solidFill>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solidFill>
                <a:schemeClr val="accent1">
                  <a:lumMod val="50000"/>
                </a:schemeClr>
              </a:solidFill>
            </a:endParaRPr>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dirty="0" smtClean="0">
                <a:solidFill>
                  <a:schemeClr val="accent1">
                    <a:lumMod val="50000"/>
                  </a:schemeClr>
                </a:solidFill>
              </a:rPr>
              <a:t>Yacob es símbolo y epítome del atributo del habla, y necesariamente, debía traer shalom entre Israel y su Padre Celestial.</a:t>
            </a:r>
            <a:br>
              <a:rPr lang="es-CO" sz="2400" dirty="0" smtClean="0">
                <a:solidFill>
                  <a:schemeClr val="accent1">
                    <a:lumMod val="50000"/>
                  </a:schemeClr>
                </a:solidFill>
              </a:rPr>
            </a:br>
            <a:r>
              <a:rPr lang="es-CO" sz="2400" dirty="0" smtClean="0">
                <a:solidFill>
                  <a:schemeClr val="accent1">
                    <a:lumMod val="50000"/>
                  </a:schemeClr>
                </a:solidFill>
              </a:rPr>
              <a:t> </a:t>
            </a:r>
            <a:br>
              <a:rPr lang="es-CO" sz="2400" dirty="0" smtClean="0">
                <a:solidFill>
                  <a:schemeClr val="accent1">
                    <a:lumMod val="50000"/>
                  </a:schemeClr>
                </a:solidFill>
              </a:rPr>
            </a:br>
            <a:r>
              <a:rPr lang="es-CO" sz="2400" dirty="0" smtClean="0">
                <a:solidFill>
                  <a:schemeClr val="accent1">
                    <a:lumMod val="50000"/>
                  </a:schemeClr>
                </a:solidFill>
              </a:rPr>
              <a:t> Del mismo modo, vemos que el Shlamim no se trajo antes de la entrega de la Torá, pues únicamente a través de los Diez Mandamientos (o, literalmente, las diez "emisiones de habla") se nos capacitó para presentar la ofrenda de Shlamim.</a:t>
            </a:r>
            <a:br>
              <a:rPr lang="es-CO" sz="2400" dirty="0" smtClean="0">
                <a:solidFill>
                  <a:schemeClr val="accent1">
                    <a:lumMod val="50000"/>
                  </a:schemeClr>
                </a:solidFill>
              </a:rPr>
            </a:br>
            <a:r>
              <a:rPr lang="es-CO" sz="2400" dirty="0" smtClean="0">
                <a:solidFill>
                  <a:schemeClr val="accent1">
                    <a:lumMod val="50000"/>
                  </a:schemeClr>
                </a:solidFill>
              </a:rPr>
              <a:t> </a:t>
            </a:r>
            <a:br>
              <a:rPr lang="es-CO" sz="2400" dirty="0" smtClean="0">
                <a:solidFill>
                  <a:schemeClr val="accent1">
                    <a:lumMod val="50000"/>
                  </a:schemeClr>
                </a:solidFill>
              </a:rPr>
            </a:br>
            <a:r>
              <a:rPr lang="es-CO" sz="2400" dirty="0" smtClean="0">
                <a:solidFill>
                  <a:schemeClr val="accent1">
                    <a:lumMod val="50000"/>
                  </a:schemeClr>
                </a:solidFill>
              </a:rPr>
              <a:t> </a:t>
            </a:r>
            <a:r>
              <a:rPr lang="es-CO" sz="2400" dirty="0" err="1" smtClean="0">
                <a:solidFill>
                  <a:schemeClr val="accent1">
                    <a:lumMod val="50000"/>
                  </a:schemeClr>
                </a:solidFill>
              </a:rPr>
              <a:t>Shem</a:t>
            </a:r>
            <a:r>
              <a:rPr lang="es-CO" sz="2400" dirty="0" smtClean="0">
                <a:solidFill>
                  <a:schemeClr val="accent1">
                    <a:lumMod val="50000"/>
                  </a:schemeClr>
                </a:solidFill>
              </a:rPr>
              <a:t> mi </a:t>
            </a:r>
            <a:r>
              <a:rPr lang="es-CO" sz="2400" dirty="0" err="1" smtClean="0">
                <a:solidFill>
                  <a:schemeClr val="accent1">
                    <a:lumMod val="50000"/>
                  </a:schemeClr>
                </a:solidFill>
              </a:rPr>
              <a:t>Shmuel</a:t>
            </a:r>
            <a:r>
              <a:rPr lang="es-CO" sz="2400" dirty="0" smtClean="0">
                <a:solidFill>
                  <a:schemeClr val="accent1">
                    <a:lumMod val="50000"/>
                  </a:schemeClr>
                </a:solidFill>
              </a:rPr>
              <a:t>.</a:t>
            </a:r>
            <a:endParaRPr lang="es-CO" sz="2400" dirty="0" smtClean="0">
              <a:solidFill>
                <a:schemeClr val="accent1">
                  <a:lumMod val="50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solidFill>
                  <a:schemeClr val="accent1">
                    <a:lumMod val="50000"/>
                  </a:schemeClr>
                </a:solidFill>
                <a:latin typeface="Calibri" charset="0"/>
              </a:rPr>
              <a:t>Parashat Semanal</a:t>
            </a:r>
            <a:br>
              <a:rPr lang="en-US" sz="4000" smtClean="0">
                <a:solidFill>
                  <a:schemeClr val="accent1">
                    <a:lumMod val="50000"/>
                  </a:schemeClr>
                </a:solidFill>
                <a:latin typeface="Calibri" charset="0"/>
              </a:rPr>
            </a:br>
            <a:r>
              <a:rPr lang="en-US" sz="4000" smtClean="0">
                <a:solidFill>
                  <a:schemeClr val="accent1">
                    <a:lumMod val="50000"/>
                  </a:schemeClr>
                </a:solidFill>
                <a:latin typeface="Calibri" charset="0"/>
              </a:rPr>
              <a:t> </a:t>
            </a:r>
            <a:r>
              <a:rPr lang="he-IL" sz="4000" smtClean="0">
                <a:solidFill>
                  <a:schemeClr val="accent1">
                    <a:lumMod val="50000"/>
                  </a:schemeClr>
                </a:solidFill>
                <a:latin typeface="Calibri" charset="0"/>
                <a:cs typeface="Arial" charset="0"/>
              </a:rPr>
              <a:t>פרשת שבוע</a:t>
            </a:r>
            <a:r>
              <a:rPr lang="en-US" sz="4000" smtClean="0">
                <a:solidFill>
                  <a:schemeClr val="accent1">
                    <a:lumMod val="50000"/>
                  </a:schemeClr>
                </a:solidFill>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solidFill>
                <a:schemeClr val="accent1">
                  <a:lumMod val="50000"/>
                </a:schemeClr>
              </a:solidFill>
            </a:endParaRPr>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dirty="0" err="1" smtClean="0">
                <a:solidFill>
                  <a:srgbClr val="FF9933"/>
                </a:solidFill>
                <a:effectLst>
                  <a:outerShdw blurRad="38100" dist="38100" dir="2700000" algn="tl">
                    <a:srgbClr val="000000">
                      <a:alpha val="43137"/>
                    </a:srgbClr>
                  </a:outerShdw>
                </a:effectLst>
              </a:rPr>
              <a:t>Shoftim</a:t>
            </a:r>
            <a:r>
              <a:rPr lang="es-CO" sz="2400" dirty="0" smtClean="0">
                <a:solidFill>
                  <a:srgbClr val="FF9933"/>
                </a:solidFill>
                <a:effectLst>
                  <a:outerShdw blurRad="38100" dist="38100" dir="2700000" algn="tl">
                    <a:srgbClr val="000000">
                      <a:alpha val="43137"/>
                    </a:srgbClr>
                  </a:outerShdw>
                </a:effectLst>
              </a:rPr>
              <a:t> 13:2-25 -</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Maianá</a:t>
            </a:r>
            <a:r>
              <a:rPr lang="es-CO" sz="2400" dirty="0" smtClean="0">
                <a:effectLst>
                  <a:outerShdw blurRad="38100" dist="38100" dir="2700000" algn="tl">
                    <a:srgbClr val="000000">
                      <a:alpha val="43137"/>
                    </a:srgbClr>
                  </a:outerShdw>
                </a:effectLst>
              </a:rPr>
              <a:t> </a:t>
            </a:r>
            <a:r>
              <a:rPr lang="es-CO" sz="2400" dirty="0" err="1" smtClean="0">
                <a:effectLst>
                  <a:outerShdw blurRad="38100" dist="38100" dir="2700000" algn="tl">
                    <a:srgbClr val="000000">
                      <a:alpha val="43137"/>
                    </a:srgbClr>
                  </a:outerShdw>
                </a:effectLst>
              </a:rPr>
              <a:t>Shel</a:t>
            </a:r>
            <a:r>
              <a:rPr lang="es-CO" sz="2400" dirty="0" smtClean="0">
                <a:effectLst>
                  <a:outerShdw blurRad="38100" dist="38100" dir="2700000" algn="tl">
                    <a:srgbClr val="000000">
                      <a:alpha val="43137"/>
                    </a:srgbClr>
                  </a:outerShdw>
                </a:effectLst>
              </a:rPr>
              <a:t> Torá </a:t>
            </a:r>
            <a:r>
              <a:rPr lang="es-CO" sz="2400" dirty="0" smtClean="0">
                <a:solidFill>
                  <a:schemeClr val="accent1">
                    <a:lumMod val="50000"/>
                  </a:schemeClr>
                </a:solidFill>
              </a:rPr>
              <a:t/>
            </a:r>
            <a:br>
              <a:rPr lang="es-CO" sz="2400" dirty="0" smtClean="0">
                <a:solidFill>
                  <a:schemeClr val="accent1">
                    <a:lumMod val="50000"/>
                  </a:schemeClr>
                </a:solidFill>
              </a:rPr>
            </a:br>
            <a:r>
              <a:rPr lang="es-CO" sz="2400" dirty="0" smtClean="0">
                <a:solidFill>
                  <a:schemeClr val="accent1">
                    <a:lumMod val="50000"/>
                  </a:schemeClr>
                </a:solidFill>
              </a:rPr>
              <a:t> </a:t>
            </a:r>
            <a:br>
              <a:rPr lang="es-CO" sz="2400" dirty="0" smtClean="0">
                <a:solidFill>
                  <a:schemeClr val="accent1">
                    <a:lumMod val="50000"/>
                  </a:schemeClr>
                </a:solidFill>
              </a:rPr>
            </a:br>
            <a:r>
              <a:rPr lang="es-CO" sz="2400" dirty="0" smtClean="0">
                <a:solidFill>
                  <a:schemeClr val="accent1">
                    <a:lumMod val="50000"/>
                  </a:schemeClr>
                </a:solidFill>
              </a:rPr>
              <a:t> Shimshon (Samsón) es el nazir más famoso de todo el Tanaj. La parashá de esta semana, que describe las leyes del nazir está complementada por la historia del nacimiento de Shimshon.</a:t>
            </a:r>
          </a:p>
          <a:p>
            <a:r>
              <a:rPr lang="es-CO" sz="2400" dirty="0" smtClean="0">
                <a:solidFill>
                  <a:schemeClr val="accent1">
                    <a:lumMod val="50000"/>
                  </a:schemeClr>
                </a:solidFill>
              </a:rPr>
              <a:t/>
            </a:r>
            <a:br>
              <a:rPr lang="es-CO" sz="2400" dirty="0" smtClean="0">
                <a:solidFill>
                  <a:schemeClr val="accent1">
                    <a:lumMod val="50000"/>
                  </a:schemeClr>
                </a:solidFill>
              </a:rPr>
            </a:br>
            <a:r>
              <a:rPr lang="es-CO" sz="2400" dirty="0" smtClean="0">
                <a:solidFill>
                  <a:schemeClr val="accent1">
                    <a:lumMod val="50000"/>
                  </a:schemeClr>
                </a:solidFill>
              </a:rPr>
              <a:t> "El ángel de Hashem le dijo: '¿Por qué preguntas por mi nombre? Es oculto'" (13:18)</a:t>
            </a:r>
            <a:br>
              <a:rPr lang="es-CO" sz="2400" dirty="0" smtClean="0">
                <a:solidFill>
                  <a:schemeClr val="accent1">
                    <a:lumMod val="50000"/>
                  </a:schemeClr>
                </a:solidFill>
              </a:rPr>
            </a:br>
            <a:r>
              <a:rPr lang="es-CO" sz="2400" dirty="0" smtClean="0">
                <a:solidFill>
                  <a:schemeClr val="accent1">
                    <a:lumMod val="50000"/>
                  </a:schemeClr>
                </a:solidFill>
              </a:rPr>
              <a:t> </a:t>
            </a:r>
            <a:br>
              <a:rPr lang="es-CO" sz="2400" dirty="0" smtClean="0">
                <a:solidFill>
                  <a:schemeClr val="accent1">
                    <a:lumMod val="50000"/>
                  </a:schemeClr>
                </a:solidFill>
              </a:rPr>
            </a:br>
            <a:r>
              <a:rPr lang="es-CO" sz="2400" dirty="0" smtClean="0">
                <a:solidFill>
                  <a:schemeClr val="accent1">
                    <a:lumMod val="50000"/>
                  </a:schemeClr>
                </a:solidFill>
              </a:rPr>
              <a:t> Cuanto más buscamos la esencia del ángel de la santidad, preguntando cómo se llama, más nos elude y más se oculta.</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solidFill>
                  <a:schemeClr val="accent1">
                    <a:lumMod val="50000"/>
                  </a:schemeClr>
                </a:solidFill>
                <a:latin typeface="Calibri" charset="0"/>
              </a:rPr>
              <a:t>Parashat Semanal</a:t>
            </a:r>
            <a:br>
              <a:rPr lang="en-US" sz="4000" smtClean="0">
                <a:solidFill>
                  <a:schemeClr val="accent1">
                    <a:lumMod val="50000"/>
                  </a:schemeClr>
                </a:solidFill>
                <a:latin typeface="Calibri" charset="0"/>
              </a:rPr>
            </a:br>
            <a:r>
              <a:rPr lang="en-US" sz="4000" smtClean="0">
                <a:solidFill>
                  <a:schemeClr val="accent1">
                    <a:lumMod val="50000"/>
                  </a:schemeClr>
                </a:solidFill>
                <a:latin typeface="Calibri" charset="0"/>
              </a:rPr>
              <a:t> </a:t>
            </a:r>
            <a:r>
              <a:rPr lang="he-IL" sz="4000" smtClean="0">
                <a:solidFill>
                  <a:schemeClr val="accent1">
                    <a:lumMod val="50000"/>
                  </a:schemeClr>
                </a:solidFill>
                <a:latin typeface="Calibri" charset="0"/>
                <a:cs typeface="Arial" charset="0"/>
              </a:rPr>
              <a:t>פרשת שבוע</a:t>
            </a:r>
            <a:r>
              <a:rPr lang="en-US" sz="4000" smtClean="0">
                <a:solidFill>
                  <a:schemeClr val="accent1">
                    <a:lumMod val="50000"/>
                  </a:schemeClr>
                </a:solidFill>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solidFill>
                <a:schemeClr val="accent1">
                  <a:lumMod val="50000"/>
                </a:schemeClr>
              </a:solidFill>
            </a:endParaRPr>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dirty="0" smtClean="0">
                <a:solidFill>
                  <a:schemeClr val="accent1">
                    <a:lumMod val="50000"/>
                  </a:schemeClr>
                </a:solidFill>
              </a:rPr>
              <a:t> Sin embargo, cuando Yaakov le preguntó al ángel de Esav, que era el epítome del </a:t>
            </a:r>
            <a:r>
              <a:rPr lang="es-CO" sz="2400" dirty="0" smtClean="0">
                <a:solidFill>
                  <a:schemeClr val="accent1">
                    <a:lumMod val="50000"/>
                  </a:schemeClr>
                </a:solidFill>
                <a:effectLst>
                  <a:outerShdw blurRad="38100" dist="38100" dir="2700000" algn="tl">
                    <a:srgbClr val="000000">
                      <a:alpha val="43137"/>
                    </a:srgbClr>
                  </a:outerShdw>
                </a:effectLst>
              </a:rPr>
              <a:t>yetzer hará </a:t>
            </a:r>
            <a:r>
              <a:rPr lang="es-CO" sz="2400" dirty="0" smtClean="0">
                <a:solidFill>
                  <a:schemeClr val="accent1">
                    <a:lumMod val="50000"/>
                  </a:schemeClr>
                </a:solidFill>
              </a:rPr>
              <a:t>(la mala inclinación), cómo se llamaba, él también le respondió: "¿Por qué preguntas por mi nombre?"</a:t>
            </a:r>
            <a:br>
              <a:rPr lang="es-CO" sz="2400" dirty="0" smtClean="0">
                <a:solidFill>
                  <a:schemeClr val="accent1">
                    <a:lumMod val="50000"/>
                  </a:schemeClr>
                </a:solidFill>
              </a:rPr>
            </a:br>
            <a:r>
              <a:rPr lang="es-CO" sz="2400" dirty="0" smtClean="0">
                <a:solidFill>
                  <a:schemeClr val="accent1">
                    <a:lumMod val="50000"/>
                  </a:schemeClr>
                </a:solidFill>
              </a:rPr>
              <a:t> </a:t>
            </a:r>
            <a:br>
              <a:rPr lang="es-CO" sz="2400" dirty="0" smtClean="0">
                <a:solidFill>
                  <a:schemeClr val="accent1">
                    <a:lumMod val="50000"/>
                  </a:schemeClr>
                </a:solidFill>
              </a:rPr>
            </a:br>
            <a:r>
              <a:rPr lang="es-CO" sz="2400" dirty="0" smtClean="0">
                <a:solidFill>
                  <a:schemeClr val="accent1">
                    <a:lumMod val="50000"/>
                  </a:schemeClr>
                </a:solidFill>
              </a:rPr>
              <a:t> La diferencia entre estas dos instancias es que el ángel de la santidad sí tiene un nombre, sólo que éste está oculto, mientras que el yetzer hará no tiene ningún nombre, pues el yetzer hará posee substancia únicamente cuando no preguntamos quién es en verdad.</a:t>
            </a:r>
          </a:p>
          <a:p>
            <a:r>
              <a:rPr lang="es-CO" sz="2400" dirty="0" smtClean="0">
                <a:solidFill>
                  <a:schemeClr val="accent1">
                    <a:lumMod val="50000"/>
                  </a:schemeClr>
                </a:solidFill>
              </a:rPr>
              <a:t/>
            </a:r>
            <a:br>
              <a:rPr lang="es-CO" sz="2400" dirty="0" smtClean="0">
                <a:solidFill>
                  <a:schemeClr val="accent1">
                    <a:lumMod val="50000"/>
                  </a:schemeClr>
                </a:solidFill>
              </a:rPr>
            </a:br>
            <a:r>
              <a:rPr lang="es-CO" sz="2400" dirty="0" smtClean="0">
                <a:solidFill>
                  <a:schemeClr val="accent1">
                    <a:lumMod val="50000"/>
                  </a:schemeClr>
                </a:solidFill>
              </a:rPr>
              <a:t> Pero si alguien examinara el "documento de identidad" del yetzer hará, se daría cuenta de que no posee substancia alguna y, por lo tanto, no tiene nombre.</a:t>
            </a:r>
            <a:endParaRPr lang="es-CO" sz="2400" dirty="0" smtClean="0">
              <a:solidFill>
                <a:schemeClr val="accent1">
                  <a:lumMod val="50000"/>
                </a:schemeClr>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solidFill>
                  <a:schemeClr val="accent1">
                    <a:lumMod val="50000"/>
                  </a:schemeClr>
                </a:solidFill>
                <a:latin typeface="Calibri" charset="0"/>
              </a:rPr>
              <a:t>Parashat Semanal</a:t>
            </a:r>
            <a:br>
              <a:rPr lang="en-US" sz="4000" smtClean="0">
                <a:solidFill>
                  <a:schemeClr val="accent1">
                    <a:lumMod val="50000"/>
                  </a:schemeClr>
                </a:solidFill>
                <a:latin typeface="Calibri" charset="0"/>
              </a:rPr>
            </a:br>
            <a:r>
              <a:rPr lang="en-US" sz="4000" smtClean="0">
                <a:solidFill>
                  <a:schemeClr val="accent1">
                    <a:lumMod val="50000"/>
                  </a:schemeClr>
                </a:solidFill>
                <a:latin typeface="Calibri" charset="0"/>
              </a:rPr>
              <a:t> </a:t>
            </a:r>
            <a:r>
              <a:rPr lang="he-IL" sz="4000" smtClean="0">
                <a:solidFill>
                  <a:schemeClr val="accent1">
                    <a:lumMod val="50000"/>
                  </a:schemeClr>
                </a:solidFill>
                <a:latin typeface="Calibri" charset="0"/>
                <a:cs typeface="Arial" charset="0"/>
              </a:rPr>
              <a:t>פרשת שבוע</a:t>
            </a:r>
            <a:r>
              <a:rPr lang="en-US" sz="4000" smtClean="0">
                <a:solidFill>
                  <a:schemeClr val="accent1">
                    <a:lumMod val="50000"/>
                  </a:schemeClr>
                </a:solidFill>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solidFill>
                <a:schemeClr val="accent1">
                  <a:lumMod val="50000"/>
                </a:schemeClr>
              </a:solidFill>
            </a:endParaRPr>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dirty="0" err="1" smtClean="0">
                <a:solidFill>
                  <a:srgbClr val="FF9933"/>
                </a:solidFill>
                <a:effectLst>
                  <a:outerShdw blurRad="38100" dist="38100" dir="2700000" algn="tl">
                    <a:srgbClr val="000000">
                      <a:alpha val="43137"/>
                    </a:srgbClr>
                  </a:outerShdw>
                </a:effectLst>
              </a:rPr>
              <a:t>Shoftim</a:t>
            </a:r>
            <a:r>
              <a:rPr lang="es-CO" sz="2400" dirty="0" smtClean="0">
                <a:solidFill>
                  <a:srgbClr val="FF9933"/>
                </a:solidFill>
                <a:effectLst>
                  <a:outerShdw blurRad="38100" dist="38100" dir="2700000" algn="tl">
                    <a:srgbClr val="000000">
                      <a:alpha val="43137"/>
                    </a:srgbClr>
                  </a:outerShdw>
                </a:effectLst>
              </a:rPr>
              <a:t> 13:2-25 –</a:t>
            </a:r>
          </a:p>
          <a:p>
            <a:endParaRPr lang="es-CO" sz="2400" dirty="0" smtClean="0">
              <a:solidFill>
                <a:srgbClr val="FF9933"/>
              </a:solidFill>
              <a:effectLst>
                <a:outerShdw blurRad="38100" dist="38100" dir="2700000" algn="tl">
                  <a:srgbClr val="000000">
                    <a:alpha val="43137"/>
                  </a:srgbClr>
                </a:outerShdw>
              </a:effectLst>
            </a:endParaRPr>
          </a:p>
          <a:p>
            <a:r>
              <a:rPr lang="es-CO" sz="2400" dirty="0" smtClean="0">
                <a:solidFill>
                  <a:schemeClr val="accent1">
                    <a:lumMod val="50000"/>
                  </a:schemeClr>
                </a:solidFill>
              </a:rPr>
              <a:t>La Haftará nos cuenta la famosa historia de Shimsón en momentos en que Benei Israel vuelve a hacer lo malo delante de Hashem y son entregados bajo el yugo de Pelishtin.</a:t>
            </a:r>
          </a:p>
          <a:p>
            <a:endParaRPr lang="es-CO" sz="2400" dirty="0" smtClean="0">
              <a:solidFill>
                <a:schemeClr val="accent1">
                  <a:lumMod val="50000"/>
                </a:schemeClr>
              </a:solidFill>
            </a:endParaRPr>
          </a:p>
          <a:p>
            <a:r>
              <a:rPr lang="es-CO" sz="2400" dirty="0" smtClean="0">
                <a:solidFill>
                  <a:schemeClr val="accent1">
                    <a:lumMod val="50000"/>
                  </a:schemeClr>
                </a:solidFill>
              </a:rPr>
              <a:t>Y había un hombre de Tzorá del linaje de los danitas, el cual se llamaba Manóaj, y su mujer era estéril, que nunca había parido. </a:t>
            </a:r>
          </a:p>
          <a:p>
            <a:endParaRPr lang="es-CO" sz="2400" dirty="0" smtClean="0">
              <a:solidFill>
                <a:schemeClr val="accent1">
                  <a:lumMod val="50000"/>
                </a:schemeClr>
              </a:solidFill>
            </a:endParaRPr>
          </a:p>
          <a:p>
            <a:r>
              <a:rPr lang="es-CO" sz="2400" dirty="0" smtClean="0">
                <a:solidFill>
                  <a:schemeClr val="accent1">
                    <a:lumMod val="50000"/>
                  </a:schemeClr>
                </a:solidFill>
              </a:rPr>
              <a:t>Y apareció el ángel del Eterno a esta mujer y le dijo: He aquí que tú eres estéril y no has tenido hijos, mas concebirás y parirás un hijo.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solidFill>
                  <a:schemeClr val="accent1">
                    <a:lumMod val="50000"/>
                  </a:schemeClr>
                </a:solidFill>
                <a:latin typeface="Calibri" charset="0"/>
              </a:rPr>
              <a:t>Parashat Semanal</a:t>
            </a:r>
            <a:br>
              <a:rPr lang="en-US" sz="4000" smtClean="0">
                <a:solidFill>
                  <a:schemeClr val="accent1">
                    <a:lumMod val="50000"/>
                  </a:schemeClr>
                </a:solidFill>
                <a:latin typeface="Calibri" charset="0"/>
              </a:rPr>
            </a:br>
            <a:r>
              <a:rPr lang="en-US" sz="4000" smtClean="0">
                <a:solidFill>
                  <a:schemeClr val="accent1">
                    <a:lumMod val="50000"/>
                  </a:schemeClr>
                </a:solidFill>
                <a:latin typeface="Calibri" charset="0"/>
              </a:rPr>
              <a:t> </a:t>
            </a:r>
            <a:r>
              <a:rPr lang="he-IL" sz="4000" smtClean="0">
                <a:solidFill>
                  <a:schemeClr val="accent1">
                    <a:lumMod val="50000"/>
                  </a:schemeClr>
                </a:solidFill>
                <a:latin typeface="Calibri" charset="0"/>
                <a:cs typeface="Arial" charset="0"/>
              </a:rPr>
              <a:t>פרשת שבוע</a:t>
            </a:r>
            <a:r>
              <a:rPr lang="en-US" sz="4000" smtClean="0">
                <a:solidFill>
                  <a:schemeClr val="accent1">
                    <a:lumMod val="50000"/>
                  </a:schemeClr>
                </a:solidFill>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solidFill>
                <a:schemeClr val="accent1">
                  <a:lumMod val="50000"/>
                </a:schemeClr>
              </a:solidFill>
            </a:endParaRPr>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dirty="0" smtClean="0">
                <a:solidFill>
                  <a:schemeClr val="accent1">
                    <a:lumMod val="50000"/>
                  </a:schemeClr>
                </a:solidFill>
              </a:rPr>
              <a:t>Ahora </a:t>
            </a:r>
            <a:r>
              <a:rPr lang="es-ES" sz="2400" dirty="0" smtClean="0">
                <a:solidFill>
                  <a:schemeClr val="accent1">
                    <a:lumMod val="50000"/>
                  </a:schemeClr>
                </a:solidFill>
              </a:rPr>
              <a:t>pues, ten cuidado y no bebas vino nuevo ni añejo, ni comas ninguna cosa impura. </a:t>
            </a:r>
            <a:endParaRPr lang="es-ES" sz="2400" dirty="0" smtClean="0">
              <a:solidFill>
                <a:schemeClr val="accent1">
                  <a:lumMod val="50000"/>
                </a:schemeClr>
              </a:solidFill>
            </a:endParaRPr>
          </a:p>
          <a:p>
            <a:endParaRPr lang="es-ES" sz="2400" dirty="0" smtClean="0">
              <a:solidFill>
                <a:schemeClr val="accent1">
                  <a:lumMod val="50000"/>
                </a:schemeClr>
              </a:solidFill>
            </a:endParaRPr>
          </a:p>
          <a:p>
            <a:r>
              <a:rPr lang="es-ES" sz="2400" dirty="0" smtClean="0">
                <a:solidFill>
                  <a:schemeClr val="accent1">
                    <a:lumMod val="50000"/>
                  </a:schemeClr>
                </a:solidFill>
              </a:rPr>
              <a:t>Porque </a:t>
            </a:r>
            <a:r>
              <a:rPr lang="es-ES" sz="2400" dirty="0" smtClean="0">
                <a:solidFill>
                  <a:schemeClr val="accent1">
                    <a:lumMod val="50000"/>
                  </a:schemeClr>
                </a:solidFill>
              </a:rPr>
              <a:t>tú concebirás y parirás un hijo sobre cuya cabeza no pasará navaja, porque el niño será nazireo (consagrado) a Dios desde el vientre, y él comenzará a salvar a Israel de mano de los filisteos. </a:t>
            </a:r>
            <a:endParaRPr lang="es-ES" sz="2400" dirty="0" smtClean="0">
              <a:solidFill>
                <a:schemeClr val="accent1">
                  <a:lumMod val="50000"/>
                </a:schemeClr>
              </a:solidFill>
            </a:endParaRPr>
          </a:p>
          <a:p>
            <a:endParaRPr lang="es-ES" sz="2400" dirty="0" smtClean="0">
              <a:solidFill>
                <a:schemeClr val="accent1">
                  <a:lumMod val="50000"/>
                </a:schemeClr>
              </a:solidFill>
            </a:endParaRPr>
          </a:p>
          <a:p>
            <a:r>
              <a:rPr lang="es-ES" sz="2400" dirty="0" smtClean="0">
                <a:solidFill>
                  <a:schemeClr val="accent1">
                    <a:lumMod val="50000"/>
                  </a:schemeClr>
                </a:solidFill>
              </a:rPr>
              <a:t>Y </a:t>
            </a:r>
            <a:r>
              <a:rPr lang="es-ES" sz="2400" dirty="0" smtClean="0">
                <a:solidFill>
                  <a:schemeClr val="accent1">
                    <a:lumMod val="50000"/>
                  </a:schemeClr>
                </a:solidFill>
              </a:rPr>
              <a:t>me dijo: He aquí que tú concebirás y parirás un hijo; y ahora no bebas vino nuevo ni añejo, ni comas ninguna cosa impura; porque el niño será nazireo a Dios desde el vientre hasta el día de su muerte.</a:t>
            </a:r>
            <a:endParaRPr lang="es-CO" sz="2400"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solidFill>
                  <a:schemeClr val="accent1">
                    <a:lumMod val="50000"/>
                  </a:schemeClr>
                </a:solidFill>
                <a:latin typeface="Calibri" charset="0"/>
              </a:rPr>
              <a:t>Parashat Semanal</a:t>
            </a:r>
            <a:br>
              <a:rPr lang="en-US" sz="4000" smtClean="0">
                <a:solidFill>
                  <a:schemeClr val="accent1">
                    <a:lumMod val="50000"/>
                  </a:schemeClr>
                </a:solidFill>
                <a:latin typeface="Calibri" charset="0"/>
              </a:rPr>
            </a:br>
            <a:r>
              <a:rPr lang="en-US" sz="4000" smtClean="0">
                <a:solidFill>
                  <a:schemeClr val="accent1">
                    <a:lumMod val="50000"/>
                  </a:schemeClr>
                </a:solidFill>
                <a:latin typeface="Calibri" charset="0"/>
              </a:rPr>
              <a:t> </a:t>
            </a:r>
            <a:r>
              <a:rPr lang="he-IL" sz="4000" smtClean="0">
                <a:solidFill>
                  <a:schemeClr val="accent1">
                    <a:lumMod val="50000"/>
                  </a:schemeClr>
                </a:solidFill>
                <a:latin typeface="Calibri" charset="0"/>
                <a:cs typeface="Arial" charset="0"/>
              </a:rPr>
              <a:t>פרשת שבוע</a:t>
            </a:r>
            <a:r>
              <a:rPr lang="en-US" sz="4000" smtClean="0">
                <a:solidFill>
                  <a:schemeClr val="accent1">
                    <a:lumMod val="50000"/>
                  </a:schemeClr>
                </a:solidFill>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solidFill>
                <a:schemeClr val="accent1">
                  <a:lumMod val="50000"/>
                </a:schemeClr>
              </a:solidFill>
            </a:endParaRPr>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dirty="0" smtClean="0">
                <a:solidFill>
                  <a:schemeClr val="accent1">
                    <a:lumMod val="50000"/>
                  </a:schemeClr>
                </a:solidFill>
              </a:rPr>
              <a:t>Entonces oró </a:t>
            </a:r>
            <a:r>
              <a:rPr lang="es-ES" sz="2400" dirty="0" err="1" smtClean="0">
                <a:solidFill>
                  <a:schemeClr val="accent1">
                    <a:lumMod val="50000"/>
                  </a:schemeClr>
                </a:solidFill>
              </a:rPr>
              <a:t>Manóaj</a:t>
            </a:r>
            <a:r>
              <a:rPr lang="es-ES" sz="2400" dirty="0" smtClean="0">
                <a:solidFill>
                  <a:schemeClr val="accent1">
                    <a:lumMod val="50000"/>
                  </a:schemeClr>
                </a:solidFill>
              </a:rPr>
              <a:t> al Eterno y dijo: Te ruego, Eterno, que el hombre de Dios que enviaste, torne ahora a venir con nosotros y nos enseñe lo que hayamos de hacer con el niño que ha de nacer. </a:t>
            </a:r>
            <a:endParaRPr lang="es-ES" sz="2400" dirty="0" smtClean="0">
              <a:solidFill>
                <a:schemeClr val="accent1">
                  <a:lumMod val="50000"/>
                </a:schemeClr>
              </a:solidFill>
            </a:endParaRPr>
          </a:p>
          <a:p>
            <a:endParaRPr lang="es-ES" sz="2400" dirty="0" smtClean="0">
              <a:solidFill>
                <a:schemeClr val="accent1">
                  <a:lumMod val="50000"/>
                </a:schemeClr>
              </a:solidFill>
            </a:endParaRPr>
          </a:p>
          <a:p>
            <a:r>
              <a:rPr lang="es-ES" sz="2400" dirty="0" smtClean="0">
                <a:solidFill>
                  <a:schemeClr val="accent1">
                    <a:lumMod val="50000"/>
                  </a:schemeClr>
                </a:solidFill>
              </a:rPr>
              <a:t>Y </a:t>
            </a:r>
            <a:r>
              <a:rPr lang="es-ES" sz="2400" dirty="0" smtClean="0">
                <a:solidFill>
                  <a:schemeClr val="accent1">
                    <a:lumMod val="50000"/>
                  </a:schemeClr>
                </a:solidFill>
              </a:rPr>
              <a:t>Dios oyó la voz de Manóaj, y el ángel de Dios volvió otra vez a la mujer, estando ella en el campo; mas su marido Manóaj no estaba con ella. </a:t>
            </a:r>
            <a:endParaRPr lang="es-ES" sz="2400" dirty="0" smtClean="0">
              <a:solidFill>
                <a:schemeClr val="accent1">
                  <a:lumMod val="50000"/>
                </a:schemeClr>
              </a:solidFill>
            </a:endParaRPr>
          </a:p>
          <a:p>
            <a:endParaRPr lang="es-ES" sz="2400" dirty="0" smtClean="0">
              <a:solidFill>
                <a:schemeClr val="accent1">
                  <a:lumMod val="50000"/>
                </a:schemeClr>
              </a:solidFill>
            </a:endParaRPr>
          </a:p>
          <a:p>
            <a:r>
              <a:rPr lang="es-ES" sz="2400" dirty="0" smtClean="0">
                <a:solidFill>
                  <a:schemeClr val="accent1">
                    <a:lumMod val="50000"/>
                  </a:schemeClr>
                </a:solidFill>
              </a:rPr>
              <a:t>Y </a:t>
            </a:r>
            <a:r>
              <a:rPr lang="es-ES" sz="2400" dirty="0" smtClean="0">
                <a:solidFill>
                  <a:schemeClr val="accent1">
                    <a:lumMod val="50000"/>
                  </a:schemeClr>
                </a:solidFill>
              </a:rPr>
              <a:t>se apresuró la mujer y corriendo dio la noticia a su marido, diciéndole: He aquí que se me ha aparecido aquel varón que vino a mí aquel día. </a:t>
            </a:r>
            <a:endParaRPr lang="es-ES" sz="2400"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solidFill>
                  <a:schemeClr val="accent1">
                    <a:lumMod val="50000"/>
                  </a:schemeClr>
                </a:solidFill>
                <a:latin typeface="Calibri" charset="0"/>
              </a:rPr>
              <a:t>Parashat Semanal</a:t>
            </a:r>
            <a:br>
              <a:rPr lang="en-US" sz="4000" smtClean="0">
                <a:solidFill>
                  <a:schemeClr val="accent1">
                    <a:lumMod val="50000"/>
                  </a:schemeClr>
                </a:solidFill>
                <a:latin typeface="Calibri" charset="0"/>
              </a:rPr>
            </a:br>
            <a:r>
              <a:rPr lang="en-US" sz="4000" smtClean="0">
                <a:solidFill>
                  <a:schemeClr val="accent1">
                    <a:lumMod val="50000"/>
                  </a:schemeClr>
                </a:solidFill>
                <a:latin typeface="Calibri" charset="0"/>
              </a:rPr>
              <a:t> </a:t>
            </a:r>
            <a:r>
              <a:rPr lang="he-IL" sz="4000" smtClean="0">
                <a:solidFill>
                  <a:schemeClr val="accent1">
                    <a:lumMod val="50000"/>
                  </a:schemeClr>
                </a:solidFill>
                <a:latin typeface="Calibri" charset="0"/>
                <a:cs typeface="Arial" charset="0"/>
              </a:rPr>
              <a:t>פרשת שבוע</a:t>
            </a:r>
            <a:r>
              <a:rPr lang="en-US" sz="4000" smtClean="0">
                <a:solidFill>
                  <a:schemeClr val="accent1">
                    <a:lumMod val="50000"/>
                  </a:schemeClr>
                </a:solidFill>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solidFill>
                <a:schemeClr val="accent1">
                  <a:lumMod val="50000"/>
                </a:schemeClr>
              </a:solidFill>
            </a:endParaRPr>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200" dirty="0" smtClean="0">
                <a:solidFill>
                  <a:schemeClr val="accent1">
                    <a:lumMod val="50000"/>
                  </a:schemeClr>
                </a:solidFill>
              </a:rPr>
              <a:t>Y </a:t>
            </a:r>
            <a:r>
              <a:rPr lang="es-ES" sz="2200" dirty="0" smtClean="0">
                <a:solidFill>
                  <a:schemeClr val="accent1">
                    <a:lumMod val="50000"/>
                  </a:schemeClr>
                </a:solidFill>
              </a:rPr>
              <a:t>se levantó </a:t>
            </a:r>
            <a:r>
              <a:rPr lang="es-ES" sz="2200" dirty="0" err="1" smtClean="0">
                <a:solidFill>
                  <a:schemeClr val="accent1">
                    <a:lumMod val="50000"/>
                  </a:schemeClr>
                </a:solidFill>
              </a:rPr>
              <a:t>Manóaj</a:t>
            </a:r>
            <a:r>
              <a:rPr lang="es-ES" sz="2200" dirty="0" smtClean="0">
                <a:solidFill>
                  <a:schemeClr val="accent1">
                    <a:lumMod val="50000"/>
                  </a:schemeClr>
                </a:solidFill>
              </a:rPr>
              <a:t> y siguió a su mujer; y cuando llegó adonde estaba el varón, le dijo: ¿Eres tú aquel varón que hablaste a esta mujer? </a:t>
            </a:r>
            <a:endParaRPr lang="es-ES" sz="2200" dirty="0" smtClean="0">
              <a:solidFill>
                <a:schemeClr val="accent1">
                  <a:lumMod val="50000"/>
                </a:schemeClr>
              </a:solidFill>
            </a:endParaRPr>
          </a:p>
          <a:p>
            <a:endParaRPr lang="es-ES" sz="2200" dirty="0" smtClean="0">
              <a:solidFill>
                <a:schemeClr val="accent1">
                  <a:lumMod val="50000"/>
                </a:schemeClr>
              </a:solidFill>
            </a:endParaRPr>
          </a:p>
          <a:p>
            <a:r>
              <a:rPr lang="es-ES" sz="2200" dirty="0" smtClean="0">
                <a:solidFill>
                  <a:schemeClr val="accent1">
                    <a:lumMod val="50000"/>
                  </a:schemeClr>
                </a:solidFill>
              </a:rPr>
              <a:t>Y </a:t>
            </a:r>
            <a:r>
              <a:rPr lang="es-ES" sz="2200" dirty="0" smtClean="0">
                <a:solidFill>
                  <a:schemeClr val="accent1">
                    <a:lumMod val="50000"/>
                  </a:schemeClr>
                </a:solidFill>
              </a:rPr>
              <a:t>él dijo: Yo soy. </a:t>
            </a:r>
            <a:endParaRPr lang="es-ES" sz="2200" dirty="0" smtClean="0">
              <a:solidFill>
                <a:schemeClr val="accent1">
                  <a:lumMod val="50000"/>
                </a:schemeClr>
              </a:solidFill>
            </a:endParaRPr>
          </a:p>
          <a:p>
            <a:endParaRPr lang="es-ES" sz="2200" dirty="0" smtClean="0">
              <a:solidFill>
                <a:schemeClr val="accent1">
                  <a:lumMod val="50000"/>
                </a:schemeClr>
              </a:solidFill>
            </a:endParaRPr>
          </a:p>
          <a:p>
            <a:r>
              <a:rPr lang="es-ES" sz="2200" dirty="0" smtClean="0">
                <a:solidFill>
                  <a:schemeClr val="accent1">
                    <a:lumMod val="50000"/>
                  </a:schemeClr>
                </a:solidFill>
              </a:rPr>
              <a:t>Entonces </a:t>
            </a:r>
            <a:r>
              <a:rPr lang="es-ES" sz="2200" dirty="0" err="1" smtClean="0">
                <a:solidFill>
                  <a:schemeClr val="accent1">
                    <a:lumMod val="50000"/>
                  </a:schemeClr>
                </a:solidFill>
              </a:rPr>
              <a:t>Manóaj</a:t>
            </a:r>
            <a:r>
              <a:rPr lang="es-ES" sz="2200" dirty="0" smtClean="0">
                <a:solidFill>
                  <a:schemeClr val="accent1">
                    <a:lumMod val="50000"/>
                  </a:schemeClr>
                </a:solidFill>
              </a:rPr>
              <a:t> dijo: Ahora sé que tus palabras se han de cumplir; dime cómo se ha de criar el niño, y qué le deberemos hacer</a:t>
            </a:r>
            <a:r>
              <a:rPr lang="es-ES" sz="2200" dirty="0" smtClean="0">
                <a:solidFill>
                  <a:schemeClr val="accent1">
                    <a:lumMod val="50000"/>
                  </a:schemeClr>
                </a:solidFill>
              </a:rPr>
              <a:t>.</a:t>
            </a:r>
          </a:p>
          <a:p>
            <a:endParaRPr lang="es-ES" sz="2200" dirty="0" smtClean="0">
              <a:solidFill>
                <a:schemeClr val="accent1">
                  <a:lumMod val="50000"/>
                </a:schemeClr>
              </a:solidFill>
            </a:endParaRPr>
          </a:p>
          <a:p>
            <a:r>
              <a:rPr lang="es-ES" sz="2200" dirty="0" smtClean="0">
                <a:solidFill>
                  <a:schemeClr val="accent1">
                    <a:lumMod val="50000"/>
                  </a:schemeClr>
                </a:solidFill>
              </a:rPr>
              <a:t>Y el ángel del Eterno respondió a </a:t>
            </a:r>
            <a:r>
              <a:rPr lang="es-ES" sz="2200" dirty="0" err="1" smtClean="0">
                <a:solidFill>
                  <a:schemeClr val="accent1">
                    <a:lumMod val="50000"/>
                  </a:schemeClr>
                </a:solidFill>
              </a:rPr>
              <a:t>Manóaj</a:t>
            </a:r>
            <a:r>
              <a:rPr lang="es-ES" sz="2200" dirty="0" smtClean="0">
                <a:solidFill>
                  <a:schemeClr val="accent1">
                    <a:lumMod val="50000"/>
                  </a:schemeClr>
                </a:solidFill>
              </a:rPr>
              <a:t>: La mujer se guardará de todas las cosas que yo le dije: De todo cuanto proceda de la vid no comerá, ni vino nuevo ni añejo beberá, y no comerá ninguna cosa impura; todo cuanto le he ordenado, guardará. </a:t>
            </a:r>
            <a:endParaRPr lang="es-ES" sz="2200"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solidFill>
                  <a:schemeClr val="accent1">
                    <a:lumMod val="50000"/>
                  </a:schemeClr>
                </a:solidFill>
                <a:latin typeface="Calibri" charset="0"/>
              </a:rPr>
              <a:t>Parashat Semanal</a:t>
            </a:r>
            <a:br>
              <a:rPr lang="en-US" sz="4000" smtClean="0">
                <a:solidFill>
                  <a:schemeClr val="accent1">
                    <a:lumMod val="50000"/>
                  </a:schemeClr>
                </a:solidFill>
                <a:latin typeface="Calibri" charset="0"/>
              </a:rPr>
            </a:br>
            <a:r>
              <a:rPr lang="en-US" sz="4000" smtClean="0">
                <a:solidFill>
                  <a:schemeClr val="accent1">
                    <a:lumMod val="50000"/>
                  </a:schemeClr>
                </a:solidFill>
                <a:latin typeface="Calibri" charset="0"/>
              </a:rPr>
              <a:t> </a:t>
            </a:r>
            <a:r>
              <a:rPr lang="he-IL" sz="4000" smtClean="0">
                <a:solidFill>
                  <a:schemeClr val="accent1">
                    <a:lumMod val="50000"/>
                  </a:schemeClr>
                </a:solidFill>
                <a:latin typeface="Calibri" charset="0"/>
                <a:cs typeface="Arial" charset="0"/>
              </a:rPr>
              <a:t>פרשת שבוע</a:t>
            </a:r>
            <a:r>
              <a:rPr lang="en-US" sz="4000" smtClean="0">
                <a:solidFill>
                  <a:schemeClr val="accent1">
                    <a:lumMod val="50000"/>
                  </a:schemeClr>
                </a:solidFill>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solidFill>
                <a:schemeClr val="accent1">
                  <a:lumMod val="50000"/>
                </a:schemeClr>
              </a:solidFill>
            </a:endParaRPr>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dirty="0" smtClean="0">
                <a:solidFill>
                  <a:schemeClr val="accent1">
                    <a:lumMod val="50000"/>
                  </a:schemeClr>
                </a:solidFill>
              </a:rPr>
              <a:t>Y </a:t>
            </a:r>
            <a:r>
              <a:rPr lang="es-ES" sz="2400" dirty="0" err="1" smtClean="0">
                <a:solidFill>
                  <a:schemeClr val="accent1">
                    <a:lumMod val="50000"/>
                  </a:schemeClr>
                </a:solidFill>
              </a:rPr>
              <a:t>Manóaj</a:t>
            </a:r>
            <a:r>
              <a:rPr lang="es-ES" sz="2400" dirty="0" smtClean="0">
                <a:solidFill>
                  <a:schemeClr val="accent1">
                    <a:lumMod val="50000"/>
                  </a:schemeClr>
                </a:solidFill>
              </a:rPr>
              <a:t> dijo al ángel del Eterno: Permítenos detenerte y que te preparemos un cabrito que poner delante de ti. </a:t>
            </a:r>
            <a:endParaRPr lang="es-ES" sz="2400" dirty="0" smtClean="0">
              <a:solidFill>
                <a:schemeClr val="accent1">
                  <a:lumMod val="50000"/>
                </a:schemeClr>
              </a:solidFill>
            </a:endParaRPr>
          </a:p>
          <a:p>
            <a:endParaRPr lang="es-ES" sz="2400" dirty="0" smtClean="0">
              <a:solidFill>
                <a:schemeClr val="accent1">
                  <a:lumMod val="50000"/>
                </a:schemeClr>
              </a:solidFill>
            </a:endParaRPr>
          </a:p>
          <a:p>
            <a:r>
              <a:rPr lang="es-ES" sz="2400" dirty="0" smtClean="0">
                <a:solidFill>
                  <a:schemeClr val="accent1">
                    <a:lumMod val="50000"/>
                  </a:schemeClr>
                </a:solidFill>
              </a:rPr>
              <a:t>Y </a:t>
            </a:r>
            <a:r>
              <a:rPr lang="es-ES" sz="2400" dirty="0" smtClean="0">
                <a:solidFill>
                  <a:schemeClr val="accent1">
                    <a:lumMod val="50000"/>
                  </a:schemeClr>
                </a:solidFill>
              </a:rPr>
              <a:t>el ángel del Eterno respondió a </a:t>
            </a:r>
            <a:r>
              <a:rPr lang="es-ES" sz="2400" dirty="0" err="1" smtClean="0">
                <a:solidFill>
                  <a:schemeClr val="accent1">
                    <a:lumMod val="50000"/>
                  </a:schemeClr>
                </a:solidFill>
              </a:rPr>
              <a:t>Manóaj</a:t>
            </a:r>
            <a:r>
              <a:rPr lang="es-ES" sz="2400" dirty="0" smtClean="0">
                <a:solidFill>
                  <a:schemeClr val="accent1">
                    <a:lumMod val="50000"/>
                  </a:schemeClr>
                </a:solidFill>
              </a:rPr>
              <a:t>: Aunque me detengas no comeré de tu pan; mas si quieres hacer holocausto, ofrécelo al Eterno. </a:t>
            </a:r>
            <a:endParaRPr lang="es-ES" sz="2400" dirty="0" smtClean="0">
              <a:solidFill>
                <a:schemeClr val="accent1">
                  <a:lumMod val="50000"/>
                </a:schemeClr>
              </a:solidFill>
            </a:endParaRPr>
          </a:p>
          <a:p>
            <a:endParaRPr lang="es-ES" sz="2400" dirty="0" smtClean="0">
              <a:solidFill>
                <a:schemeClr val="accent1">
                  <a:lumMod val="50000"/>
                </a:schemeClr>
              </a:solidFill>
            </a:endParaRPr>
          </a:p>
          <a:p>
            <a:r>
              <a:rPr lang="es-ES" sz="2400" dirty="0" smtClean="0">
                <a:solidFill>
                  <a:schemeClr val="accent1">
                    <a:lumMod val="50000"/>
                  </a:schemeClr>
                </a:solidFill>
              </a:rPr>
              <a:t>Y </a:t>
            </a:r>
            <a:r>
              <a:rPr lang="es-ES" sz="2400" dirty="0" smtClean="0">
                <a:solidFill>
                  <a:schemeClr val="accent1">
                    <a:lumMod val="50000"/>
                  </a:schemeClr>
                </a:solidFill>
              </a:rPr>
              <a:t>no sabía </a:t>
            </a:r>
            <a:r>
              <a:rPr lang="es-ES" sz="2400" dirty="0" err="1" smtClean="0">
                <a:solidFill>
                  <a:schemeClr val="accent1">
                    <a:lumMod val="50000"/>
                  </a:schemeClr>
                </a:solidFill>
              </a:rPr>
              <a:t>Manóaj</a:t>
            </a:r>
            <a:r>
              <a:rPr lang="es-ES" sz="2400" dirty="0" smtClean="0">
                <a:solidFill>
                  <a:schemeClr val="accent1">
                    <a:lumMod val="50000"/>
                  </a:schemeClr>
                </a:solidFill>
              </a:rPr>
              <a:t> que aquél fuese ángel del Eterno. </a:t>
            </a:r>
            <a:endParaRPr lang="es-ES" sz="2400" dirty="0" smtClean="0">
              <a:solidFill>
                <a:schemeClr val="accent1">
                  <a:lumMod val="50000"/>
                </a:schemeClr>
              </a:solidFill>
            </a:endParaRPr>
          </a:p>
          <a:p>
            <a:endParaRPr lang="es-ES" sz="2400" dirty="0" smtClean="0">
              <a:solidFill>
                <a:schemeClr val="accent1">
                  <a:lumMod val="50000"/>
                </a:schemeClr>
              </a:solidFill>
            </a:endParaRPr>
          </a:p>
          <a:p>
            <a:r>
              <a:rPr lang="es-ES" sz="2400" dirty="0" smtClean="0">
                <a:solidFill>
                  <a:schemeClr val="accent1">
                    <a:lumMod val="50000"/>
                  </a:schemeClr>
                </a:solidFill>
              </a:rPr>
              <a:t>Y </a:t>
            </a:r>
            <a:r>
              <a:rPr lang="es-ES" sz="2400" dirty="0" smtClean="0">
                <a:solidFill>
                  <a:schemeClr val="accent1">
                    <a:lumMod val="50000"/>
                  </a:schemeClr>
                </a:solidFill>
              </a:rPr>
              <a:t>dijo </a:t>
            </a:r>
            <a:r>
              <a:rPr lang="es-ES" sz="2400" dirty="0" err="1" smtClean="0">
                <a:solidFill>
                  <a:schemeClr val="accent1">
                    <a:lumMod val="50000"/>
                  </a:schemeClr>
                </a:solidFill>
              </a:rPr>
              <a:t>Manóaj</a:t>
            </a:r>
            <a:r>
              <a:rPr lang="es-ES" sz="2400" dirty="0" smtClean="0">
                <a:solidFill>
                  <a:schemeClr val="accent1">
                    <a:lumMod val="50000"/>
                  </a:schemeClr>
                </a:solidFill>
              </a:rPr>
              <a:t> al ángel del Eterno: ¿Cuál es tu nombre, para que cuando se cumpla tu palabra te honremos? </a:t>
            </a:r>
            <a:endParaRPr lang="es-ES" sz="2400" dirty="0" smtClean="0">
              <a:solidFill>
                <a:schemeClr val="accent1">
                  <a:lumMod val="50000"/>
                </a:schemeClr>
              </a:solidFill>
            </a:endParaRPr>
          </a:p>
          <a:p>
            <a:endParaRPr lang="es-ES" sz="2400" dirty="0" smtClean="0">
              <a:solidFill>
                <a:schemeClr val="accent1">
                  <a:lumMod val="50000"/>
                </a:schemeClr>
              </a:solidFill>
            </a:endParaRPr>
          </a:p>
          <a:p>
            <a:r>
              <a:rPr lang="es-ES" sz="2400" dirty="0" smtClean="0">
                <a:solidFill>
                  <a:schemeClr val="accent1">
                    <a:lumMod val="50000"/>
                  </a:schemeClr>
                </a:solidFill>
              </a:rPr>
              <a:t>Y </a:t>
            </a:r>
            <a:r>
              <a:rPr lang="es-ES" sz="2400" dirty="0" smtClean="0">
                <a:solidFill>
                  <a:schemeClr val="accent1">
                    <a:lumMod val="50000"/>
                  </a:schemeClr>
                </a:solidFill>
              </a:rPr>
              <a:t>el ángel del Eterno respondió: ¿Por qué preguntas por mi nombre? Es oculto. </a:t>
            </a:r>
            <a:endParaRPr lang="es-ES" sz="2400"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solidFill>
                  <a:schemeClr val="accent1">
                    <a:lumMod val="50000"/>
                  </a:schemeClr>
                </a:solidFill>
                <a:latin typeface="Calibri" charset="0"/>
              </a:rPr>
              <a:t>Parashat Semanal</a:t>
            </a:r>
            <a:br>
              <a:rPr lang="en-US" sz="4000" smtClean="0">
                <a:solidFill>
                  <a:schemeClr val="accent1">
                    <a:lumMod val="50000"/>
                  </a:schemeClr>
                </a:solidFill>
                <a:latin typeface="Calibri" charset="0"/>
              </a:rPr>
            </a:br>
            <a:r>
              <a:rPr lang="en-US" sz="4000" smtClean="0">
                <a:solidFill>
                  <a:schemeClr val="accent1">
                    <a:lumMod val="50000"/>
                  </a:schemeClr>
                </a:solidFill>
                <a:latin typeface="Calibri" charset="0"/>
              </a:rPr>
              <a:t> </a:t>
            </a:r>
            <a:r>
              <a:rPr lang="he-IL" sz="4000" smtClean="0">
                <a:solidFill>
                  <a:schemeClr val="accent1">
                    <a:lumMod val="50000"/>
                  </a:schemeClr>
                </a:solidFill>
                <a:latin typeface="Calibri" charset="0"/>
                <a:cs typeface="Arial" charset="0"/>
              </a:rPr>
              <a:t>פרשת שבוע</a:t>
            </a:r>
            <a:r>
              <a:rPr lang="en-US" sz="4000" smtClean="0">
                <a:solidFill>
                  <a:schemeClr val="accent1">
                    <a:lumMod val="50000"/>
                  </a:schemeClr>
                </a:solidFill>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solidFill>
                <a:schemeClr val="accent1">
                  <a:lumMod val="50000"/>
                </a:schemeClr>
              </a:solidFill>
            </a:endParaRPr>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dirty="0" smtClean="0">
                <a:solidFill>
                  <a:schemeClr val="accent1">
                    <a:lumMod val="50000"/>
                  </a:schemeClr>
                </a:solidFill>
              </a:rPr>
              <a:t>Y </a:t>
            </a:r>
            <a:r>
              <a:rPr lang="es-ES" sz="2400" dirty="0" err="1" smtClean="0">
                <a:solidFill>
                  <a:schemeClr val="accent1">
                    <a:lumMod val="50000"/>
                  </a:schemeClr>
                </a:solidFill>
              </a:rPr>
              <a:t>Manóaj</a:t>
            </a:r>
            <a:r>
              <a:rPr lang="es-ES" sz="2400" dirty="0" smtClean="0">
                <a:solidFill>
                  <a:schemeClr val="accent1">
                    <a:lumMod val="50000"/>
                  </a:schemeClr>
                </a:solidFill>
              </a:rPr>
              <a:t> tomó un cabrito y una ofrenda vegetal y lo ofreció como holocausto sobre una peña al Eterno; y el ángel del Eterno hizo maravillas (haciendo salir fuego de la roca), y </a:t>
            </a:r>
            <a:r>
              <a:rPr lang="es-ES" sz="2400" dirty="0" err="1" smtClean="0">
                <a:solidFill>
                  <a:schemeClr val="accent1">
                    <a:lumMod val="50000"/>
                  </a:schemeClr>
                </a:solidFill>
              </a:rPr>
              <a:t>Manóaj</a:t>
            </a:r>
            <a:r>
              <a:rPr lang="es-ES" sz="2400" dirty="0" smtClean="0">
                <a:solidFill>
                  <a:schemeClr val="accent1">
                    <a:lumMod val="50000"/>
                  </a:schemeClr>
                </a:solidFill>
              </a:rPr>
              <a:t> y su mujer estaban observando. </a:t>
            </a:r>
            <a:endParaRPr lang="es-ES" sz="2400" dirty="0" smtClean="0">
              <a:solidFill>
                <a:schemeClr val="accent1">
                  <a:lumMod val="50000"/>
                </a:schemeClr>
              </a:solidFill>
            </a:endParaRPr>
          </a:p>
          <a:p>
            <a:endParaRPr lang="es-ES" sz="2400" dirty="0" smtClean="0">
              <a:solidFill>
                <a:schemeClr val="accent1">
                  <a:lumMod val="50000"/>
                </a:schemeClr>
              </a:solidFill>
            </a:endParaRPr>
          </a:p>
          <a:p>
            <a:r>
              <a:rPr lang="es-ES" sz="2400" dirty="0" smtClean="0">
                <a:solidFill>
                  <a:schemeClr val="accent1">
                    <a:lumMod val="50000"/>
                  </a:schemeClr>
                </a:solidFill>
              </a:rPr>
              <a:t>Y </a:t>
            </a:r>
            <a:r>
              <a:rPr lang="es-ES" sz="2400" dirty="0" smtClean="0">
                <a:solidFill>
                  <a:schemeClr val="accent1">
                    <a:lumMod val="50000"/>
                  </a:schemeClr>
                </a:solidFill>
              </a:rPr>
              <a:t>sucedió que al subir la llama del altar hacia el cielo, el ángel del Eterno subió en la llama del altar a vista de </a:t>
            </a:r>
            <a:r>
              <a:rPr lang="es-ES" sz="2400" dirty="0" err="1" smtClean="0">
                <a:solidFill>
                  <a:schemeClr val="accent1">
                    <a:lumMod val="50000"/>
                  </a:schemeClr>
                </a:solidFill>
              </a:rPr>
              <a:t>Manóaj</a:t>
            </a:r>
            <a:r>
              <a:rPr lang="es-ES" sz="2400" dirty="0" smtClean="0">
                <a:solidFill>
                  <a:schemeClr val="accent1">
                    <a:lumMod val="50000"/>
                  </a:schemeClr>
                </a:solidFill>
              </a:rPr>
              <a:t> y de su mujer, los cuales se postraron en tierra: sobre sus rostros. </a:t>
            </a:r>
            <a:endParaRPr lang="es-ES" sz="2400" dirty="0" smtClean="0">
              <a:solidFill>
                <a:schemeClr val="accent1">
                  <a:lumMod val="50000"/>
                </a:schemeClr>
              </a:solidFill>
            </a:endParaRPr>
          </a:p>
          <a:p>
            <a:endParaRPr lang="es-ES" sz="2400" dirty="0" smtClean="0">
              <a:solidFill>
                <a:schemeClr val="accent1">
                  <a:lumMod val="50000"/>
                </a:schemeClr>
              </a:solidFill>
            </a:endParaRPr>
          </a:p>
          <a:p>
            <a:r>
              <a:rPr lang="es-ES" sz="2400" dirty="0" smtClean="0">
                <a:solidFill>
                  <a:schemeClr val="accent1">
                    <a:lumMod val="50000"/>
                  </a:schemeClr>
                </a:solidFill>
              </a:rPr>
              <a:t>Y </a:t>
            </a:r>
            <a:r>
              <a:rPr lang="es-ES" sz="2400" dirty="0" smtClean="0">
                <a:solidFill>
                  <a:schemeClr val="accent1">
                    <a:lumMod val="50000"/>
                  </a:schemeClr>
                </a:solidFill>
              </a:rPr>
              <a:t>el ángel del Eterno no volvió a aparecerse a </a:t>
            </a:r>
            <a:r>
              <a:rPr lang="es-ES" sz="2400" dirty="0" err="1" smtClean="0">
                <a:solidFill>
                  <a:schemeClr val="accent1">
                    <a:lumMod val="50000"/>
                  </a:schemeClr>
                </a:solidFill>
              </a:rPr>
              <a:t>Manóaj</a:t>
            </a:r>
            <a:r>
              <a:rPr lang="es-ES" sz="2400" dirty="0" smtClean="0">
                <a:solidFill>
                  <a:schemeClr val="accent1">
                    <a:lumMod val="50000"/>
                  </a:schemeClr>
                </a:solidFill>
              </a:rPr>
              <a:t> ni a su mujer. Entonces supo </a:t>
            </a:r>
            <a:r>
              <a:rPr lang="es-ES" sz="2400" dirty="0" err="1" smtClean="0">
                <a:solidFill>
                  <a:schemeClr val="accent1">
                    <a:lumMod val="50000"/>
                  </a:schemeClr>
                </a:solidFill>
              </a:rPr>
              <a:t>Manóaj</a:t>
            </a:r>
            <a:r>
              <a:rPr lang="es-ES" sz="2400" dirty="0" smtClean="0">
                <a:solidFill>
                  <a:schemeClr val="accent1">
                    <a:lumMod val="50000"/>
                  </a:schemeClr>
                </a:solidFill>
              </a:rPr>
              <a:t> que era un ángel del Eterno.</a:t>
            </a:r>
            <a:endParaRPr lang="es-CO" sz="2400"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solidFill>
                  <a:schemeClr val="accent1">
                    <a:lumMod val="50000"/>
                  </a:schemeClr>
                </a:solidFill>
                <a:latin typeface="Calibri" charset="0"/>
              </a:rPr>
              <a:t>Parashat Semanal</a:t>
            </a:r>
            <a:br>
              <a:rPr lang="en-US" sz="4000" smtClean="0">
                <a:solidFill>
                  <a:schemeClr val="accent1">
                    <a:lumMod val="50000"/>
                  </a:schemeClr>
                </a:solidFill>
                <a:latin typeface="Calibri" charset="0"/>
              </a:rPr>
            </a:br>
            <a:r>
              <a:rPr lang="en-US" sz="4000" smtClean="0">
                <a:solidFill>
                  <a:schemeClr val="accent1">
                    <a:lumMod val="50000"/>
                  </a:schemeClr>
                </a:solidFill>
                <a:latin typeface="Calibri" charset="0"/>
              </a:rPr>
              <a:t> </a:t>
            </a:r>
            <a:r>
              <a:rPr lang="he-IL" sz="4000" smtClean="0">
                <a:solidFill>
                  <a:schemeClr val="accent1">
                    <a:lumMod val="50000"/>
                  </a:schemeClr>
                </a:solidFill>
                <a:latin typeface="Calibri" charset="0"/>
                <a:cs typeface="Arial" charset="0"/>
              </a:rPr>
              <a:t>פרשת שבוע</a:t>
            </a:r>
            <a:r>
              <a:rPr lang="en-US" sz="4000" smtClean="0">
                <a:solidFill>
                  <a:schemeClr val="accent1">
                    <a:lumMod val="50000"/>
                  </a:schemeClr>
                </a:solidFill>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solidFill>
                <a:schemeClr val="accent1">
                  <a:lumMod val="50000"/>
                </a:schemeClr>
              </a:solidFill>
            </a:endParaRPr>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dirty="0" smtClean="0">
                <a:solidFill>
                  <a:schemeClr val="accent1">
                    <a:lumMod val="50000"/>
                  </a:schemeClr>
                </a:solidFill>
              </a:rPr>
              <a:t>Y dijo </a:t>
            </a:r>
            <a:r>
              <a:rPr lang="es-ES" sz="2400" dirty="0" err="1" smtClean="0">
                <a:solidFill>
                  <a:schemeClr val="accent1">
                    <a:lumMod val="50000"/>
                  </a:schemeClr>
                </a:solidFill>
              </a:rPr>
              <a:t>Manóaj</a:t>
            </a:r>
            <a:r>
              <a:rPr lang="es-ES" sz="2400" dirty="0" smtClean="0">
                <a:solidFill>
                  <a:schemeClr val="accent1">
                    <a:lumMod val="50000"/>
                  </a:schemeClr>
                </a:solidFill>
              </a:rPr>
              <a:t> a su mujer: Ciertamente moriremos, porque a Dios hemos visto. </a:t>
            </a:r>
            <a:endParaRPr lang="es-ES" sz="2400" dirty="0" smtClean="0">
              <a:solidFill>
                <a:schemeClr val="accent1">
                  <a:lumMod val="50000"/>
                </a:schemeClr>
              </a:solidFill>
            </a:endParaRPr>
          </a:p>
          <a:p>
            <a:endParaRPr lang="es-ES" sz="2400" dirty="0" smtClean="0">
              <a:solidFill>
                <a:schemeClr val="accent1">
                  <a:lumMod val="50000"/>
                </a:schemeClr>
              </a:solidFill>
            </a:endParaRPr>
          </a:p>
          <a:p>
            <a:r>
              <a:rPr lang="es-ES" sz="2400" dirty="0" smtClean="0">
                <a:solidFill>
                  <a:schemeClr val="accent1">
                    <a:lumMod val="50000"/>
                  </a:schemeClr>
                </a:solidFill>
              </a:rPr>
              <a:t>Y </a:t>
            </a:r>
            <a:r>
              <a:rPr lang="es-ES" sz="2400" dirty="0" smtClean="0">
                <a:solidFill>
                  <a:schemeClr val="accent1">
                    <a:lumMod val="50000"/>
                  </a:schemeClr>
                </a:solidFill>
              </a:rPr>
              <a:t>su mujer le respondió: Si el Eterno nos quisiera matar, no hubiera recibido de nuestras manos holocausto y ofrenda vegetal, ni nos hubiera mostrado todas estas cosas, y si debiésemos morir ahora no nos habría anunciado la buena nueva. </a:t>
            </a:r>
            <a:endParaRPr lang="es-ES" sz="2400" dirty="0" smtClean="0">
              <a:solidFill>
                <a:schemeClr val="accent1">
                  <a:lumMod val="50000"/>
                </a:schemeClr>
              </a:solidFill>
            </a:endParaRPr>
          </a:p>
          <a:p>
            <a:endParaRPr lang="es-ES" sz="2400" dirty="0" smtClean="0">
              <a:solidFill>
                <a:schemeClr val="accent1">
                  <a:lumMod val="50000"/>
                </a:schemeClr>
              </a:solidFill>
            </a:endParaRPr>
          </a:p>
          <a:p>
            <a:r>
              <a:rPr lang="es-ES" sz="2400" dirty="0" smtClean="0">
                <a:solidFill>
                  <a:schemeClr val="accent1">
                    <a:lumMod val="50000"/>
                  </a:schemeClr>
                </a:solidFill>
              </a:rPr>
              <a:t>Y </a:t>
            </a:r>
            <a:r>
              <a:rPr lang="es-ES" sz="2400" dirty="0" smtClean="0">
                <a:solidFill>
                  <a:schemeClr val="accent1">
                    <a:lumMod val="50000"/>
                  </a:schemeClr>
                </a:solidFill>
              </a:rPr>
              <a:t>la mujer parió un hijo y le llamó por nombre Sansón (</a:t>
            </a:r>
            <a:r>
              <a:rPr lang="es-ES" sz="2400" dirty="0" err="1" smtClean="0">
                <a:solidFill>
                  <a:schemeClr val="accent1">
                    <a:lumMod val="50000"/>
                  </a:schemeClr>
                </a:solidFill>
              </a:rPr>
              <a:t>Shimshón</a:t>
            </a:r>
            <a:r>
              <a:rPr lang="es-ES" sz="2400" dirty="0" smtClean="0">
                <a:solidFill>
                  <a:schemeClr val="accent1">
                    <a:lumMod val="50000"/>
                  </a:schemeClr>
                </a:solidFill>
              </a:rPr>
              <a:t>). Y el niño creció, y el Eterno le bendijo.</a:t>
            </a:r>
            <a:endParaRPr lang="es-CO" sz="2400"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solidFill>
                  <a:schemeClr val="accent1">
                    <a:lumMod val="50000"/>
                  </a:schemeClr>
                </a:solidFill>
                <a:latin typeface="Calibri" charset="0"/>
              </a:rPr>
              <a:t>Parashat Semanal</a:t>
            </a:r>
            <a:br>
              <a:rPr lang="en-US" sz="4000" smtClean="0">
                <a:solidFill>
                  <a:schemeClr val="accent1">
                    <a:lumMod val="50000"/>
                  </a:schemeClr>
                </a:solidFill>
                <a:latin typeface="Calibri" charset="0"/>
              </a:rPr>
            </a:br>
            <a:r>
              <a:rPr lang="en-US" sz="4000" smtClean="0">
                <a:solidFill>
                  <a:schemeClr val="accent1">
                    <a:lumMod val="50000"/>
                  </a:schemeClr>
                </a:solidFill>
                <a:latin typeface="Calibri" charset="0"/>
              </a:rPr>
              <a:t> </a:t>
            </a:r>
            <a:r>
              <a:rPr lang="he-IL" sz="4000" smtClean="0">
                <a:solidFill>
                  <a:schemeClr val="accent1">
                    <a:lumMod val="50000"/>
                  </a:schemeClr>
                </a:solidFill>
                <a:latin typeface="Calibri" charset="0"/>
                <a:cs typeface="Arial" charset="0"/>
              </a:rPr>
              <a:t>פרשת שבוע</a:t>
            </a:r>
            <a:r>
              <a:rPr lang="en-US" sz="4000" smtClean="0">
                <a:solidFill>
                  <a:schemeClr val="accent1">
                    <a:lumMod val="50000"/>
                  </a:schemeClr>
                </a:solidFill>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solidFill>
                <a:schemeClr val="accent1">
                  <a:lumMod val="50000"/>
                </a:schemeClr>
              </a:solidFill>
            </a:endParaRPr>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endParaRPr lang="es-CO" sz="2400" dirty="0" smtClean="0">
              <a:solidFill>
                <a:schemeClr val="accent1">
                  <a:lumMod val="50000"/>
                </a:schemeClr>
              </a:solidFill>
            </a:endParaRPr>
          </a:p>
        </p:txBody>
      </p:sp>
      <p:pic>
        <p:nvPicPr>
          <p:cNvPr id="2052" name="Picture 4"/>
          <p:cNvPicPr>
            <a:picLocks noChangeAspect="1" noChangeArrowheads="1"/>
          </p:cNvPicPr>
          <p:nvPr/>
        </p:nvPicPr>
        <p:blipFill>
          <a:blip r:embed="rId4" cstate="print"/>
          <a:srcRect/>
          <a:stretch>
            <a:fillRect/>
          </a:stretch>
        </p:blipFill>
        <p:spPr bwMode="auto">
          <a:xfrm>
            <a:off x="1243012" y="990600"/>
            <a:ext cx="6605588" cy="547727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solidFill>
                  <a:schemeClr val="accent1">
                    <a:lumMod val="50000"/>
                  </a:schemeClr>
                </a:solidFill>
                <a:latin typeface="Calibri" charset="0"/>
              </a:rPr>
              <a:t>Parashat Semanal</a:t>
            </a:r>
            <a:br>
              <a:rPr lang="en-US" sz="4000" smtClean="0">
                <a:solidFill>
                  <a:schemeClr val="accent1">
                    <a:lumMod val="50000"/>
                  </a:schemeClr>
                </a:solidFill>
                <a:latin typeface="Calibri" charset="0"/>
              </a:rPr>
            </a:br>
            <a:r>
              <a:rPr lang="en-US" sz="4000" smtClean="0">
                <a:solidFill>
                  <a:schemeClr val="accent1">
                    <a:lumMod val="50000"/>
                  </a:schemeClr>
                </a:solidFill>
                <a:latin typeface="Calibri" charset="0"/>
              </a:rPr>
              <a:t> </a:t>
            </a:r>
            <a:r>
              <a:rPr lang="he-IL" sz="4000" smtClean="0">
                <a:solidFill>
                  <a:schemeClr val="accent1">
                    <a:lumMod val="50000"/>
                  </a:schemeClr>
                </a:solidFill>
                <a:latin typeface="Calibri" charset="0"/>
                <a:cs typeface="Arial" charset="0"/>
              </a:rPr>
              <a:t>פרשת שבוע</a:t>
            </a:r>
            <a:r>
              <a:rPr lang="en-US" sz="4000" smtClean="0">
                <a:solidFill>
                  <a:schemeClr val="accent1">
                    <a:lumMod val="50000"/>
                  </a:schemeClr>
                </a:solidFill>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solidFill>
                <a:schemeClr val="accent1">
                  <a:lumMod val="50000"/>
                </a:schemeClr>
              </a:solidFill>
            </a:endParaRPr>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solidFill>
                <a:schemeClr val="accent1">
                  <a:lumMod val="50000"/>
                </a:schemeClr>
              </a:solidFill>
            </a:endParaRPr>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dirty="0" smtClean="0">
                <a:solidFill>
                  <a:schemeClr val="accent1">
                    <a:lumMod val="50000"/>
                  </a:schemeClr>
                </a:solidFill>
              </a:rPr>
              <a:t>A </a:t>
            </a:r>
            <a:r>
              <a:rPr lang="es-ES" sz="2400" dirty="0" err="1" smtClean="0">
                <a:solidFill>
                  <a:schemeClr val="accent1">
                    <a:lumMod val="50000"/>
                  </a:schemeClr>
                </a:solidFill>
              </a:rPr>
              <a:t>Shimsón</a:t>
            </a:r>
            <a:r>
              <a:rPr lang="es-ES" sz="2400" dirty="0" smtClean="0">
                <a:solidFill>
                  <a:schemeClr val="accent1">
                    <a:lumMod val="50000"/>
                  </a:schemeClr>
                </a:solidFill>
              </a:rPr>
              <a:t> no se le permitía debido al voto:</a:t>
            </a:r>
          </a:p>
          <a:p>
            <a:endParaRPr lang="es-ES" sz="2400" dirty="0" smtClean="0">
              <a:solidFill>
                <a:schemeClr val="accent1">
                  <a:lumMod val="50000"/>
                </a:schemeClr>
              </a:solidFill>
            </a:endParaRPr>
          </a:p>
          <a:p>
            <a:r>
              <a:rPr lang="es-ES" sz="2400" dirty="0" smtClean="0">
                <a:solidFill>
                  <a:schemeClr val="accent1">
                    <a:lumMod val="50000"/>
                  </a:schemeClr>
                </a:solidFill>
              </a:rPr>
              <a:t>Cortarse el pelo</a:t>
            </a:r>
          </a:p>
          <a:p>
            <a:endParaRPr lang="es-ES" sz="2400" dirty="0" smtClean="0">
              <a:solidFill>
                <a:schemeClr val="accent1">
                  <a:lumMod val="50000"/>
                </a:schemeClr>
              </a:solidFill>
            </a:endParaRPr>
          </a:p>
          <a:p>
            <a:r>
              <a:rPr lang="es-ES" sz="2400" dirty="0" smtClean="0">
                <a:solidFill>
                  <a:schemeClr val="accent1">
                    <a:lumMod val="50000"/>
                  </a:schemeClr>
                </a:solidFill>
              </a:rPr>
              <a:t>Beber vino o jugo de uvas</a:t>
            </a:r>
          </a:p>
          <a:p>
            <a:endParaRPr lang="es-ES" sz="2400" dirty="0" smtClean="0">
              <a:solidFill>
                <a:schemeClr val="accent1">
                  <a:lumMod val="50000"/>
                </a:schemeClr>
              </a:solidFill>
            </a:endParaRPr>
          </a:p>
          <a:p>
            <a:r>
              <a:rPr lang="es-ES" sz="2400" dirty="0" smtClean="0">
                <a:solidFill>
                  <a:schemeClr val="accent1">
                    <a:lumMod val="50000"/>
                  </a:schemeClr>
                </a:solidFill>
              </a:rPr>
              <a:t>Estar en contacto con muerto</a:t>
            </a:r>
          </a:p>
          <a:p>
            <a:endParaRPr lang="es-ES" sz="2400" dirty="0" smtClean="0">
              <a:solidFill>
                <a:schemeClr val="accent1">
                  <a:lumMod val="50000"/>
                </a:schemeClr>
              </a:solidFill>
            </a:endParaRPr>
          </a:p>
          <a:p>
            <a:r>
              <a:rPr lang="es-ES" sz="2400" dirty="0" smtClean="0">
                <a:solidFill>
                  <a:schemeClr val="accent1">
                    <a:lumMod val="50000"/>
                  </a:schemeClr>
                </a:solidFill>
              </a:rPr>
              <a:t>Su cabello estaba formado por siete mechones</a:t>
            </a:r>
          </a:p>
          <a:p>
            <a:r>
              <a:rPr lang="es-ES" sz="2400" dirty="0" smtClean="0">
                <a:solidFill>
                  <a:schemeClr val="accent1">
                    <a:lumMod val="50000"/>
                  </a:schemeClr>
                </a:solidFill>
              </a:rPr>
              <a:t>Podía tomar otras bebidas, pero nada derivado de la viña.</a:t>
            </a:r>
          </a:p>
          <a:p>
            <a:r>
              <a:rPr lang="es-ES" sz="2400" dirty="0" smtClean="0">
                <a:solidFill>
                  <a:schemeClr val="accent1">
                    <a:lumMod val="50000"/>
                  </a:schemeClr>
                </a:solidFill>
              </a:rPr>
              <a:t>Podía estar en contacto con muertos que no fueran seres humanos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a:endParaRPr lang="en-US" smtClean="0"/>
          </a:p>
        </p:txBody>
      </p:sp>
      <p:sp>
        <p:nvSpPr>
          <p:cNvPr id="27650" name="Date Placeholder 2"/>
          <p:cNvSpPr>
            <a:spLocks noGrp="1"/>
          </p:cNvSpPr>
          <p:nvPr>
            <p:ph type="dt" idx="10"/>
          </p:nvPr>
        </p:nvSpPr>
        <p:spPr>
          <a:noFill/>
        </p:spPr>
        <p:txBody>
          <a:bodyPr/>
          <a:lstStyle/>
          <a:p>
            <a:r>
              <a:rPr lang="en-US" smtClean="0"/>
              <a:t>5/5/16</a:t>
            </a:r>
          </a:p>
        </p:txBody>
      </p:sp>
      <p:pic>
        <p:nvPicPr>
          <p:cNvPr id="27652"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27653"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smtClean="0">
                <a:solidFill>
                  <a:srgbClr val="000000"/>
                </a:solidFill>
                <a:latin typeface="Calibri" charset="0"/>
              </a:rPr>
              <a:t>Fuentes: </a:t>
            </a:r>
            <a:r>
              <a:rPr lang="es-CO" sz="2000" dirty="0" err="1" smtClean="0">
                <a:solidFill>
                  <a:srgbClr val="000000"/>
                </a:solidFill>
                <a:latin typeface="Calibri" charset="0"/>
              </a:rPr>
              <a:t>Toráh</a:t>
            </a:r>
            <a:r>
              <a:rPr lang="es-CO" sz="2000" dirty="0" smtClean="0">
                <a:solidFill>
                  <a:srgbClr val="000000"/>
                </a:solidFill>
                <a:latin typeface="Calibri" charset="0"/>
              </a:rPr>
              <a:t>, Talmud, </a:t>
            </a:r>
            <a:r>
              <a:rPr lang="es-CO" sz="2000" dirty="0" err="1" smtClean="0">
                <a:solidFill>
                  <a:srgbClr val="000000"/>
                </a:solidFill>
                <a:latin typeface="Calibri" charset="0"/>
              </a:rPr>
              <a:t>Jewish</a:t>
            </a:r>
            <a:r>
              <a:rPr lang="es-CO" sz="2000" dirty="0" smtClean="0">
                <a:solidFill>
                  <a:srgbClr val="000000"/>
                </a:solidFill>
                <a:latin typeface="Calibri" charset="0"/>
              </a:rPr>
              <a:t> </a:t>
            </a:r>
            <a:r>
              <a:rPr lang="es-CO" sz="2000" dirty="0" err="1" smtClean="0">
                <a:solidFill>
                  <a:srgbClr val="000000"/>
                </a:solidFill>
                <a:latin typeface="Calibri" charset="0"/>
              </a:rPr>
              <a:t>Concepts</a:t>
            </a:r>
            <a:r>
              <a:rPr lang="es-CO" sz="2000" dirty="0" smtClean="0">
                <a:solidFill>
                  <a:srgbClr val="000000"/>
                </a:solidFill>
                <a:latin typeface="Calibri" charset="0"/>
              </a:rPr>
              <a:t>, </a:t>
            </a:r>
            <a:r>
              <a:rPr lang="es-CO" sz="2000" dirty="0" err="1" smtClean="0">
                <a:solidFill>
                  <a:srgbClr val="000000"/>
                </a:solidFill>
                <a:latin typeface="Calibri" charset="0"/>
              </a:rPr>
              <a:t>Wikipedia</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Online, </a:t>
            </a:r>
            <a:r>
              <a:rPr lang="es-CO" sz="2000" dirty="0" err="1" smtClean="0">
                <a:solidFill>
                  <a:srgbClr val="000000"/>
                </a:solidFill>
                <a:latin typeface="Calibri" charset="0"/>
              </a:rPr>
              <a:t>Zohar</a:t>
            </a:r>
            <a:r>
              <a:rPr lang="es-CO" sz="2000" dirty="0" smtClean="0">
                <a:solidFill>
                  <a:srgbClr val="000000"/>
                </a:solidFill>
                <a:latin typeface="Calibri" charset="0"/>
              </a:rPr>
              <a:t>, </a:t>
            </a:r>
            <a:r>
              <a:rPr lang="es-CO" sz="2000" dirty="0" err="1" smtClean="0">
                <a:solidFill>
                  <a:srgbClr val="000000"/>
                </a:solidFill>
                <a:latin typeface="Calibri" charset="0"/>
              </a:rPr>
              <a:t>Rambán</a:t>
            </a:r>
            <a:r>
              <a:rPr lang="es-CO" sz="2000" dirty="0" smtClean="0">
                <a:solidFill>
                  <a:srgbClr val="000000"/>
                </a:solidFill>
                <a:latin typeface="Calibri" charset="0"/>
              </a:rPr>
              <a:t>, </a:t>
            </a:r>
            <a:r>
              <a:rPr lang="es-CO" sz="2000" dirty="0" err="1" smtClean="0">
                <a:solidFill>
                  <a:srgbClr val="000000"/>
                </a:solidFill>
                <a:latin typeface="Calibri" charset="0"/>
              </a:rPr>
              <a:t>Maimonides</a:t>
            </a:r>
            <a:r>
              <a:rPr lang="es-CO" sz="2000" dirty="0" smtClean="0">
                <a:solidFill>
                  <a:srgbClr val="000000"/>
                </a:solidFill>
                <a:latin typeface="Calibri" charset="0"/>
              </a:rPr>
              <a:t>, </a:t>
            </a:r>
            <a:r>
              <a:rPr lang="es-CO" sz="2000" dirty="0" err="1" smtClean="0">
                <a:solidFill>
                  <a:srgbClr val="000000"/>
                </a:solidFill>
                <a:latin typeface="Calibri" charset="0"/>
              </a:rPr>
              <a:t>Zev</a:t>
            </a:r>
            <a:r>
              <a:rPr lang="es-CO" sz="2000" dirty="0" smtClean="0">
                <a:solidFill>
                  <a:srgbClr val="000000"/>
                </a:solidFill>
                <a:latin typeface="Calibri" charset="0"/>
              </a:rPr>
              <a:t> ben </a:t>
            </a:r>
            <a:r>
              <a:rPr lang="es-CO" sz="2000" dirty="0" err="1" smtClean="0">
                <a:solidFill>
                  <a:srgbClr val="000000"/>
                </a:solidFill>
                <a:latin typeface="Calibri" charset="0"/>
              </a:rPr>
              <a:t>Shimon</a:t>
            </a:r>
            <a:r>
              <a:rPr lang="es-CO" sz="2000" dirty="0" smtClean="0">
                <a:solidFill>
                  <a:srgbClr val="000000"/>
                </a:solidFill>
                <a:latin typeface="Calibri" charset="0"/>
              </a:rPr>
              <a:t> </a:t>
            </a:r>
            <a:r>
              <a:rPr lang="es-CO" sz="2000" dirty="0" err="1" smtClean="0">
                <a:solidFill>
                  <a:srgbClr val="000000"/>
                </a:solidFill>
                <a:latin typeface="Calibri" charset="0"/>
              </a:rPr>
              <a:t>HaLevi</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and </a:t>
            </a:r>
            <a:r>
              <a:rPr lang="es-CO" sz="2000" dirty="0" err="1" smtClean="0">
                <a:solidFill>
                  <a:srgbClr val="000000"/>
                </a:solidFill>
                <a:latin typeface="Calibri" charset="0"/>
              </a:rPr>
              <a:t>Exodus</a:t>
            </a:r>
            <a:r>
              <a:rPr lang="es-CO" sz="2000" dirty="0" smtClean="0">
                <a:solidFill>
                  <a:srgbClr val="000000"/>
                </a:solidFill>
                <a:latin typeface="Calibri" charset="0"/>
              </a:rPr>
              <a:t>”, </a:t>
            </a:r>
            <a:r>
              <a:rPr lang="es-CO" sz="2000" dirty="0" err="1" smtClean="0">
                <a:solidFill>
                  <a:srgbClr val="000000"/>
                </a:solidFill>
                <a:latin typeface="Calibri" charset="0"/>
              </a:rPr>
              <a:t>Rabbi</a:t>
            </a:r>
            <a:r>
              <a:rPr lang="es-CO" sz="2000" dirty="0" smtClean="0">
                <a:solidFill>
                  <a:srgbClr val="000000"/>
                </a:solidFill>
                <a:latin typeface="Calibri" charset="0"/>
              </a:rPr>
              <a:t> </a:t>
            </a:r>
            <a:r>
              <a:rPr lang="es-CO" sz="2000" dirty="0" err="1" smtClean="0">
                <a:solidFill>
                  <a:srgbClr val="000000"/>
                </a:solidFill>
                <a:latin typeface="Calibri" charset="0"/>
              </a:rPr>
              <a:t>Yissocher</a:t>
            </a:r>
            <a:r>
              <a:rPr lang="es-CO" sz="2000" dirty="0" smtClean="0">
                <a:solidFill>
                  <a:srgbClr val="000000"/>
                </a:solidFill>
                <a:latin typeface="Calibri" charset="0"/>
              </a:rPr>
              <a:t> </a:t>
            </a:r>
            <a:r>
              <a:rPr lang="es-CO" sz="2000" dirty="0" err="1" smtClean="0">
                <a:solidFill>
                  <a:srgbClr val="000000"/>
                </a:solidFill>
                <a:latin typeface="Calibri" charset="0"/>
              </a:rPr>
              <a:t>Frand</a:t>
            </a:r>
            <a:endParaRPr lang="es-CO" sz="20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smtClean="0">
                <a:solidFill>
                  <a:srgbClr val="000000"/>
                </a:solidFill>
                <a:latin typeface="Calibri" charset="0"/>
                <a:hlinkClick r:id="rId5"/>
              </a:rPr>
              <a:t>http://failedmessiah.typepad.com/failed_messiahcom/2005/07/rabbi_aryeh_kap.html</a:t>
            </a: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000000"/>
                </a:solidFill>
                <a:latin typeface="Calibri" charset="0"/>
              </a:rPr>
              <a:t>Derechos Reservados Shalom </a:t>
            </a:r>
            <a:r>
              <a:rPr lang="es-CO" sz="1600" dirty="0" err="1" smtClean="0">
                <a:solidFill>
                  <a:srgbClr val="000000"/>
                </a:solidFill>
                <a:latin typeface="Calibri" charset="0"/>
              </a:rPr>
              <a:t>Haverim</a:t>
            </a:r>
            <a:r>
              <a:rPr lang="es-CO" sz="1600" dirty="0" smtClean="0">
                <a:solidFill>
                  <a:srgbClr val="000000"/>
                </a:solidFill>
                <a:latin typeface="Calibri" charset="0"/>
              </a:rPr>
              <a:t> </a:t>
            </a:r>
            <a:r>
              <a:rPr lang="es-CO" sz="1600" dirty="0" err="1" smtClean="0">
                <a:solidFill>
                  <a:srgbClr val="000000"/>
                </a:solidFill>
                <a:latin typeface="Calibri" charset="0"/>
              </a:rPr>
              <a:t>Org</a:t>
            </a: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CCCCFF"/>
                </a:solidFill>
                <a:latin typeface="Calibri" charset="0"/>
                <a:hlinkClick r:id="rId6"/>
              </a:rPr>
              <a:t>http://www.shalomhaverim.org</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Director: -</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ELIYAHU BAYONA BEN YOSEF</a:t>
            </a:r>
          </a:p>
          <a:p>
            <a:pPr algn="ctr" hangingPunct="1">
              <a:lnSpc>
                <a:spcPct val="92000"/>
              </a:lnSpc>
              <a:spcBef>
                <a:spcPts val="4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rPr>
              <a:t>10 </a:t>
            </a:r>
            <a:r>
              <a:rPr lang="es-CO" dirty="0" smtClean="0">
                <a:solidFill>
                  <a:srgbClr val="000000"/>
                </a:solidFill>
                <a:latin typeface="Calibri" charset="0"/>
              </a:rPr>
              <a:t>SIVAN 5776– Junio </a:t>
            </a:r>
            <a:r>
              <a:rPr lang="es-CO" dirty="0" smtClean="0">
                <a:solidFill>
                  <a:srgbClr val="000000"/>
                </a:solidFill>
                <a:latin typeface="Calibri" charset="0"/>
              </a:rPr>
              <a:t>16, </a:t>
            </a:r>
            <a:r>
              <a:rPr lang="es-CO" dirty="0" smtClean="0">
                <a:solidFill>
                  <a:srgbClr val="000000"/>
                </a:solidFill>
                <a:latin typeface="Calibri" charset="0"/>
              </a:rPr>
              <a:t>2016- </a:t>
            </a:r>
            <a:r>
              <a:rPr lang="es-CO" dirty="0" err="1" smtClean="0">
                <a:solidFill>
                  <a:srgbClr val="000000"/>
                </a:solidFill>
                <a:latin typeface="Calibri" charset="0"/>
              </a:rPr>
              <a:t>Monsey</a:t>
            </a:r>
            <a:r>
              <a:rPr lang="es-CO" dirty="0" smtClean="0">
                <a:solidFill>
                  <a:srgbClr val="000000"/>
                </a:solidFill>
                <a:latin typeface="Calibri" charset="0"/>
              </a:rPr>
              <a:t> New York</a:t>
            </a:r>
            <a:endParaRPr lang="es-CO" dirty="0">
              <a:solidFill>
                <a:srgbClr val="000000"/>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4571</TotalTime>
  <Words>1704</Words>
  <Application>Microsoft Office PowerPoint</Application>
  <PresentationFormat>On-screen Show (4:3)</PresentationFormat>
  <Paragraphs>291</Paragraphs>
  <Slides>33</Slides>
  <Notes>33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89</cp:revision>
  <cp:lastPrinted>1601-01-01T00:00:00Z</cp:lastPrinted>
  <dcterms:created xsi:type="dcterms:W3CDTF">1601-01-01T00:00:00Z</dcterms:created>
  <dcterms:modified xsi:type="dcterms:W3CDTF">2016-06-17T02:35:47Z</dcterms:modified>
</cp:coreProperties>
</file>