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4" r:id="rId1"/>
  </p:sldMasterIdLst>
  <p:notesMasterIdLst>
    <p:notesMasterId r:id="rId42"/>
  </p:notesMasterIdLst>
  <p:handoutMasterIdLst>
    <p:handoutMasterId r:id="rId43"/>
  </p:handoutMasterIdLst>
  <p:sldIdLst>
    <p:sldId id="256" r:id="rId2"/>
    <p:sldId id="548" r:id="rId3"/>
    <p:sldId id="650" r:id="rId4"/>
    <p:sldId id="651" r:id="rId5"/>
    <p:sldId id="652" r:id="rId6"/>
    <p:sldId id="653" r:id="rId7"/>
    <p:sldId id="649" r:id="rId8"/>
    <p:sldId id="656" r:id="rId9"/>
    <p:sldId id="654" r:id="rId10"/>
    <p:sldId id="655" r:id="rId11"/>
    <p:sldId id="657" r:id="rId12"/>
    <p:sldId id="658" r:id="rId13"/>
    <p:sldId id="659" r:id="rId14"/>
    <p:sldId id="660" r:id="rId15"/>
    <p:sldId id="661" r:id="rId16"/>
    <p:sldId id="662" r:id="rId17"/>
    <p:sldId id="663" r:id="rId18"/>
    <p:sldId id="664" r:id="rId19"/>
    <p:sldId id="665" r:id="rId20"/>
    <p:sldId id="666" r:id="rId21"/>
    <p:sldId id="667" r:id="rId22"/>
    <p:sldId id="668" r:id="rId23"/>
    <p:sldId id="669" r:id="rId24"/>
    <p:sldId id="685" r:id="rId25"/>
    <p:sldId id="684" r:id="rId26"/>
    <p:sldId id="670" r:id="rId27"/>
    <p:sldId id="671" r:id="rId28"/>
    <p:sldId id="672" r:id="rId29"/>
    <p:sldId id="673" r:id="rId30"/>
    <p:sldId id="674" r:id="rId31"/>
    <p:sldId id="675" r:id="rId32"/>
    <p:sldId id="676" r:id="rId33"/>
    <p:sldId id="677" r:id="rId34"/>
    <p:sldId id="678" r:id="rId35"/>
    <p:sldId id="679" r:id="rId36"/>
    <p:sldId id="680" r:id="rId37"/>
    <p:sldId id="681" r:id="rId38"/>
    <p:sldId id="682" r:id="rId39"/>
    <p:sldId id="683" r:id="rId40"/>
    <p:sldId id="626" r:id="rId41"/>
  </p:sldIdLst>
  <p:sldSz cx="9144000" cy="6858000" type="screen4x3"/>
  <p:notesSz cx="6858000" cy="91440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1pPr>
    <a:lvl2pPr marL="742950" indent="-28575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2pPr>
    <a:lvl3pPr marL="11430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3pPr>
    <a:lvl4pPr marL="16002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4pPr>
    <a:lvl5pPr marL="20574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5pPr>
    <a:lvl6pPr marL="2286000" algn="l" defTabSz="914400" rtl="0" eaLnBrk="1" latinLnBrk="0" hangingPunct="1">
      <a:defRPr kern="1200">
        <a:solidFill>
          <a:schemeClr val="bg1"/>
        </a:solidFill>
        <a:latin typeface="Arial" charset="0"/>
        <a:ea typeface="MS Gothic" charset="-128"/>
        <a:cs typeface="+mn-cs"/>
      </a:defRPr>
    </a:lvl6pPr>
    <a:lvl7pPr marL="2743200" algn="l" defTabSz="914400" rtl="0" eaLnBrk="1" latinLnBrk="0" hangingPunct="1">
      <a:defRPr kern="1200">
        <a:solidFill>
          <a:schemeClr val="bg1"/>
        </a:solidFill>
        <a:latin typeface="Arial" charset="0"/>
        <a:ea typeface="MS Gothic" charset="-128"/>
        <a:cs typeface="+mn-cs"/>
      </a:defRPr>
    </a:lvl7pPr>
    <a:lvl8pPr marL="3200400" algn="l" defTabSz="914400" rtl="0" eaLnBrk="1" latinLnBrk="0" hangingPunct="1">
      <a:defRPr kern="1200">
        <a:solidFill>
          <a:schemeClr val="bg1"/>
        </a:solidFill>
        <a:latin typeface="Arial" charset="0"/>
        <a:ea typeface="MS Gothic" charset="-128"/>
        <a:cs typeface="+mn-cs"/>
      </a:defRPr>
    </a:lvl8pPr>
    <a:lvl9pPr marL="3657600" algn="l" defTabSz="914400" rtl="0" eaLnBrk="1" latinLnBrk="0" hangingPunct="1">
      <a:defRPr kern="1200">
        <a:solidFill>
          <a:schemeClr val="bg1"/>
        </a:solidFill>
        <a:latin typeface="Arial" charset="0"/>
        <a:ea typeface="MS Gothic"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FF9933"/>
    <a:srgbClr val="7A0000"/>
    <a:srgbClr val="08080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75" autoAdjust="0"/>
    <p:restoredTop sz="94660"/>
  </p:normalViewPr>
  <p:slideViewPr>
    <p:cSldViewPr>
      <p:cViewPr varScale="1">
        <p:scale>
          <a:sx n="64" d="100"/>
          <a:sy n="64" d="100"/>
        </p:scale>
        <p:origin x="-1608" y="-77"/>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8" d="100"/>
          <a:sy n="68" d="100"/>
        </p:scale>
        <p:origin x="-2622"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900399-2329-4B99-8FB2-57F98EEC84AE}" type="datetimeFigureOut">
              <a:rPr lang="en-US" smtClean="0"/>
              <a:pPr/>
              <a:t>8/24/2016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589F87F-1659-4DEC-9B9D-D829FEE3DC41}"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a:defRPr/>
            </a:pPr>
            <a:endParaRPr lang="en-US"/>
          </a:p>
        </p:txBody>
      </p:sp>
      <p:sp>
        <p:nvSpPr>
          <p:cNvPr id="28675" name="Rectangle 2"/>
          <p:cNvSpPr>
            <a:spLocks noGrp="1" noRot="1" noChangeAspect="1" noChangeArrowheads="1"/>
          </p:cNvSpPr>
          <p:nvPr>
            <p:ph type="sldImg"/>
          </p:nvPr>
        </p:nvSpPr>
        <p:spPr bwMode="auto">
          <a:xfrm>
            <a:off x="1371600" y="763588"/>
            <a:ext cx="5026025" cy="3768725"/>
          </a:xfrm>
          <a:prstGeom prst="rect">
            <a:avLst/>
          </a:prstGeom>
          <a:noFill/>
          <a:ln w="9525">
            <a:noFill/>
            <a:round/>
            <a:headEnd/>
            <a:tailEnd/>
          </a:ln>
        </p:spPr>
      </p:sp>
      <p:sp>
        <p:nvSpPr>
          <p:cNvPr id="3075" name="Rectangle 3"/>
          <p:cNvSpPr>
            <a:spLocks noGrp="1" noChangeArrowheads="1"/>
          </p:cNvSpPr>
          <p:nvPr>
            <p:ph type="body"/>
          </p:nvPr>
        </p:nvSpPr>
        <p:spPr bwMode="auto">
          <a:xfrm>
            <a:off x="777875" y="4776788"/>
            <a:ext cx="6215063" cy="452278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3076" name="Rectangle 4"/>
          <p:cNvSpPr>
            <a:spLocks noGrp="1" noChangeArrowheads="1"/>
          </p:cNvSpPr>
          <p:nvPr>
            <p:ph type="hdr"/>
          </p:nvPr>
        </p:nvSpPr>
        <p:spPr bwMode="auto">
          <a:xfrm>
            <a:off x="0" y="0"/>
            <a:ext cx="3370263"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7" name="Rectangle 5"/>
          <p:cNvSpPr>
            <a:spLocks noGrp="1" noChangeArrowheads="1"/>
          </p:cNvSpPr>
          <p:nvPr>
            <p:ph type="dt"/>
          </p:nvPr>
        </p:nvSpPr>
        <p:spPr bwMode="auto">
          <a:xfrm>
            <a:off x="4398963" y="0"/>
            <a:ext cx="3370262"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8" name="Rectangle 6"/>
          <p:cNvSpPr>
            <a:spLocks noGrp="1" noChangeArrowheads="1"/>
          </p:cNvSpPr>
          <p:nvPr>
            <p:ph type="ftr"/>
          </p:nvPr>
        </p:nvSpPr>
        <p:spPr bwMode="auto">
          <a:xfrm>
            <a:off x="0" y="9555163"/>
            <a:ext cx="3370263"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9" name="Rectangle 7"/>
          <p:cNvSpPr>
            <a:spLocks noGrp="1" noChangeArrowheads="1"/>
          </p:cNvSpPr>
          <p:nvPr>
            <p:ph type="sldNum"/>
          </p:nvPr>
        </p:nvSpPr>
        <p:spPr bwMode="auto">
          <a:xfrm>
            <a:off x="4398963" y="9555163"/>
            <a:ext cx="3370262"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fld id="{9089E40E-97E6-4F56-A83C-455555C41C1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7"/>
          <p:cNvSpPr>
            <a:spLocks noGrp="1" noChangeArrowheads="1"/>
          </p:cNvSpPr>
          <p:nvPr>
            <p:ph type="sldNum" sz="quarter"/>
          </p:nvPr>
        </p:nvSpPr>
        <p:spPr>
          <a:noFill/>
        </p:spPr>
        <p:txBody>
          <a:bodyPr/>
          <a:lstStyle/>
          <a:p>
            <a:fld id="{FA51E857-329A-4AAC-A492-81F3893FA826}" type="slidenum">
              <a:rPr lang="en-US" smtClean="0"/>
              <a:pPr/>
              <a:t>1</a:t>
            </a:fld>
            <a:endParaRPr lang="en-US" smtClean="0"/>
          </a:p>
        </p:txBody>
      </p:sp>
      <p:sp>
        <p:nvSpPr>
          <p:cNvPr id="29699"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29700" name="Rectangle 2"/>
          <p:cNvSpPr>
            <a:spLocks noGrp="1" noChangeArrowheads="1"/>
          </p:cNvSpPr>
          <p:nvPr>
            <p:ph type="body"/>
          </p:nvPr>
        </p:nvSpPr>
        <p:spPr>
          <a:xfrm>
            <a:off x="777875" y="4776788"/>
            <a:ext cx="6216650" cy="4525962"/>
          </a:xfrm>
          <a:noFill/>
          <a:ln/>
        </p:spPr>
        <p:txBody>
          <a:bodyPr wrap="none" anchor="ct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US">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US">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US">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US">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US">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US">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US">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US">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US">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US">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US">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US">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US">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US">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US">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US">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US">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US">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US">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US">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US">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endParaRPr lang="en-US">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endParaRPr lang="en-US">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endParaRPr lang="en-US">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endParaRPr lang="en-US">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endParaRPr lang="en-US">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endParaRPr lang="en-US">
              <a:solidFill>
                <a:srgbClr val="000000"/>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endParaRPr lang="en-US">
              <a:solidFill>
                <a:srgbClr val="000000"/>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endParaRPr lang="en-US">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34</a:t>
            </a:fld>
            <a:endParaRPr lang="en-US">
              <a:solidFill>
                <a:srgbClr val="000000"/>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35</a:t>
            </a:fld>
            <a:endParaRPr lang="en-US">
              <a:solidFill>
                <a:srgbClr val="000000"/>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36</a:t>
            </a:fld>
            <a:endParaRPr lang="en-US">
              <a:solidFill>
                <a:srgbClr val="000000"/>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37</a:t>
            </a:fld>
            <a:endParaRPr lang="en-US">
              <a:solidFill>
                <a:srgbClr val="000000"/>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38</a:t>
            </a:fld>
            <a:endParaRPr lang="en-US">
              <a:solidFill>
                <a:srgbClr val="000000"/>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39</a:t>
            </a:fld>
            <a:endParaRPr lang="en-US">
              <a:solidFill>
                <a:srgbClr val="000000"/>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sldNum" sz="quarter"/>
          </p:nvPr>
        </p:nvSpPr>
        <p:spPr>
          <a:noFill/>
        </p:spPr>
        <p:txBody>
          <a:bodyPr/>
          <a:lstStyle/>
          <a:p>
            <a:fld id="{FED4EEB5-956E-4A4B-AD36-625C15688E39}" type="slidenum">
              <a:rPr lang="en-US" smtClean="0"/>
              <a:pPr/>
              <a:t>40</a:t>
            </a:fld>
            <a:endParaRPr lang="en-US" smtClean="0"/>
          </a:p>
        </p:txBody>
      </p:sp>
      <p:sp>
        <p:nvSpPr>
          <p:cNvPr id="54275"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54276" name="Rectangle 2"/>
          <p:cNvSpPr>
            <a:spLocks noGrp="1" noChangeArrowheads="1"/>
          </p:cNvSpPr>
          <p:nvPr>
            <p:ph type="body"/>
          </p:nvPr>
        </p:nvSpPr>
        <p:spPr>
          <a:xfrm>
            <a:off x="777875" y="4776788"/>
            <a:ext cx="6216650" cy="4525962"/>
          </a:xfrm>
          <a:noFill/>
          <a:ln/>
        </p:spPr>
        <p:txBody>
          <a:bodyPr wrap="none" anchor="ct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defRPr/>
            </a:pPr>
            <a:r>
              <a:rPr lang="en-US" smtClean="0"/>
              <a:t>5/5/16</a:t>
            </a:r>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190F72FC-0998-487E-A0C5-417C428D36A7}" type="slidenum">
              <a:rPr lang="en-US" smtClean="0"/>
              <a:pPr>
                <a:defRPr/>
              </a:pPr>
              <a:t>‹#›</a:t>
            </a:fld>
            <a:fld id="{7790F671-FAEA-488A-9D17-9AD964C762DE}"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4C3EFA3-4554-41D6-8F26-823A96110590}" type="slidenum">
              <a:rPr lang="en-US" smtClean="0"/>
              <a:pPr>
                <a:defRPr/>
              </a:pPr>
              <a:t>‹#›</a:t>
            </a:fld>
            <a:fld id="{CF336591-98F7-4CBE-8BA7-DEABE7F0B6ED}" type="slidenum">
              <a:rPr lang="en-US" smtClean="0"/>
              <a:pPr>
                <a:defRPr/>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333FD469-5BCF-40F7-B960-C70C7A5318C9}" type="slidenum">
              <a:rPr lang="en-US" smtClean="0"/>
              <a:pPr>
                <a:defRPr/>
              </a:pPr>
              <a:t>‹#›</a:t>
            </a:fld>
            <a:fld id="{F8AD7B8C-98DA-4A39-B1C2-5BA61ED347EF}" type="slidenum">
              <a:rPr lang="en-US" smtClean="0"/>
              <a:pPr>
                <a:defRPr/>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r>
              <a:rPr lang="en-US" smtClean="0"/>
              <a:t>5/5/16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AEB04E52-C25A-4C6D-9E63-03FE8AB3A9BD}" type="slidenum">
              <a:rPr lang="en-US" smtClean="0"/>
              <a:pPr>
                <a:defRPr/>
              </a:pPr>
              <a:t>‹#›</a:t>
            </a:fld>
            <a:fld id="{503D19B2-834A-45AF-B879-09623520C9AF}" type="slidenum">
              <a:rPr lang="en-US" smtClean="0"/>
              <a:pPr>
                <a:defRPr/>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r>
              <a:rPr lang="en-US" smtClean="0"/>
              <a:t>5/5/16</a:t>
            </a:r>
            <a:endParaRPr lang="en-US"/>
          </a:p>
        </p:txBody>
      </p:sp>
      <p:sp>
        <p:nvSpPr>
          <p:cNvPr id="8" name="Footer Placeholder 7"/>
          <p:cNvSpPr>
            <a:spLocks noGrp="1"/>
          </p:cNvSpPr>
          <p:nvPr>
            <p:ph type="ftr" sz="quarter" idx="11"/>
          </p:nvPr>
        </p:nvSpPr>
        <p:spPr/>
        <p:txBody>
          <a:bodyPr/>
          <a:lstStyle>
            <a:extLst/>
          </a:lstStyle>
          <a:p>
            <a:pPr>
              <a:defRPr/>
            </a:pPr>
            <a:endParaRPr lang="en-US"/>
          </a:p>
        </p:txBody>
      </p:sp>
      <p:sp>
        <p:nvSpPr>
          <p:cNvPr id="9" name="Slide Number Placeholder 8"/>
          <p:cNvSpPr>
            <a:spLocks noGrp="1"/>
          </p:cNvSpPr>
          <p:nvPr>
            <p:ph type="sldNum" sz="quarter" idx="12"/>
          </p:nvPr>
        </p:nvSpPr>
        <p:spPr/>
        <p:txBody>
          <a:bodyPr/>
          <a:lstStyle>
            <a:extLst/>
          </a:lstStyle>
          <a:p>
            <a:pPr>
              <a:defRPr/>
            </a:pPr>
            <a:fld id="{EC1B69FD-57EA-47A7-801F-5B19B1F8B9C1}" type="slidenum">
              <a:rPr lang="en-US" smtClean="0"/>
              <a:pPr>
                <a:defRPr/>
              </a:pPr>
              <a:t>‹#›</a:t>
            </a:fld>
            <a:fld id="{03FA898E-BB2E-4854-89B1-64853424474C}"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a:defRPr/>
            </a:pPr>
            <a:r>
              <a:rPr lang="en-US" smtClean="0"/>
              <a:t>5/5/16</a:t>
            </a:r>
            <a:endParaRPr lang="en-US"/>
          </a:p>
        </p:txBody>
      </p:sp>
      <p:sp>
        <p:nvSpPr>
          <p:cNvPr id="4" name="Footer Placeholder 3"/>
          <p:cNvSpPr>
            <a:spLocks noGrp="1"/>
          </p:cNvSpPr>
          <p:nvPr>
            <p:ph type="ftr" sz="quarter" idx="11"/>
          </p:nvPr>
        </p:nvSpPr>
        <p:spPr/>
        <p:txBody>
          <a:bodyPr/>
          <a:lstStyle>
            <a:extLst/>
          </a:lstStyle>
          <a:p>
            <a:pPr>
              <a:defRPr/>
            </a:pPr>
            <a:endParaRPr lang="en-US"/>
          </a:p>
        </p:txBody>
      </p:sp>
      <p:sp>
        <p:nvSpPr>
          <p:cNvPr id="5" name="Slide Number Placeholder 4"/>
          <p:cNvSpPr>
            <a:spLocks noGrp="1"/>
          </p:cNvSpPr>
          <p:nvPr>
            <p:ph type="sldNum" sz="quarter" idx="12"/>
          </p:nvPr>
        </p:nvSpPr>
        <p:spPr/>
        <p:txBody>
          <a:bodyPr/>
          <a:lstStyle>
            <a:extLst/>
          </a:lstStyle>
          <a:p>
            <a:pPr>
              <a:defRPr/>
            </a:pPr>
            <a:fld id="{03BFE633-6AA2-4987-BC01-22919CF88CDB}" type="slidenum">
              <a:rPr lang="en-US" smtClean="0"/>
              <a:pPr>
                <a:defRPr/>
              </a:pPr>
              <a:t>‹#›</a:t>
            </a:fld>
            <a:fld id="{F71F24BC-445D-4698-BFBD-8629A2D7ACE7}" type="slidenum">
              <a:rPr lang="en-US" smtClean="0"/>
              <a:pPr>
                <a:defRPr/>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defRPr/>
            </a:pPr>
            <a:r>
              <a:rPr lang="en-US" smtClean="0"/>
              <a:t>5/5/16</a:t>
            </a:r>
            <a:endParaRPr lang="en-US"/>
          </a:p>
        </p:txBody>
      </p:sp>
      <p:sp>
        <p:nvSpPr>
          <p:cNvPr id="3" name="Footer Placeholder 2"/>
          <p:cNvSpPr>
            <a:spLocks noGrp="1"/>
          </p:cNvSpPr>
          <p:nvPr>
            <p:ph type="ftr" sz="quarter" idx="11"/>
          </p:nvPr>
        </p:nvSpPr>
        <p:spPr/>
        <p:txBody>
          <a:bodyPr/>
          <a:lstStyle>
            <a:extLst/>
          </a:lstStyle>
          <a:p>
            <a:pPr>
              <a:defRPr/>
            </a:pPr>
            <a:endParaRPr lang="en-US"/>
          </a:p>
        </p:txBody>
      </p:sp>
      <p:sp>
        <p:nvSpPr>
          <p:cNvPr id="4" name="Slide Number Placeholder 3"/>
          <p:cNvSpPr>
            <a:spLocks noGrp="1"/>
          </p:cNvSpPr>
          <p:nvPr>
            <p:ph type="sldNum" sz="quarter" idx="12"/>
          </p:nvPr>
        </p:nvSpPr>
        <p:spPr/>
        <p:txBody>
          <a:bodyPr/>
          <a:lstStyle>
            <a:extLst/>
          </a:lstStyle>
          <a:p>
            <a:pPr>
              <a:defRPr/>
            </a:pPr>
            <a:fld id="{1836DBCA-4DE6-417E-BC1F-3CD5BDC5E576}" type="slidenum">
              <a:rPr lang="en-US" smtClean="0"/>
              <a:pPr>
                <a:defRPr/>
              </a:pPr>
              <a:t>‹#›</a:t>
            </a:fld>
            <a:fld id="{39952BE6-9F2F-4918-A05D-4BD97DEDB965}"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a:defRPr/>
            </a:pPr>
            <a:r>
              <a:rPr lang="en-US" smtClean="0"/>
              <a:t>5/5/16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E3D3815D-5C4F-44CB-B994-BB32E96E4346}" type="slidenum">
              <a:rPr lang="en-US" smtClean="0"/>
              <a:pPr>
                <a:defRPr/>
              </a:pPr>
              <a:t>‹#›</a:t>
            </a:fld>
            <a:fld id="{893AF801-4B08-468A-9F7E-04BBF710D142}"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defRPr/>
            </a:pPr>
            <a:r>
              <a:rPr lang="en-US" smtClean="0"/>
              <a:t>5/5/16</a:t>
            </a:r>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37AE93E5-8EE3-4CBB-BB44-CAD2B2F940D2}" type="slidenum">
              <a:rPr lang="en-US" smtClean="0"/>
              <a:pPr>
                <a:defRPr/>
              </a:pPr>
              <a:t>‹#›</a:t>
            </a:fld>
            <a:fld id="{BFB8A6F5-3F5B-4F4B-85F0-A2CF4FDAA15F}" type="slidenum">
              <a:rPr lang="en-US" smtClean="0"/>
              <a:pPr>
                <a:defRPr/>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550B5B3-4431-4B22-828F-38D9100CF3A7}" type="slidenum">
              <a:rPr lang="en-US" smtClean="0"/>
              <a:pPr>
                <a:defRPr/>
              </a:pPr>
              <a:t>‹#›</a:t>
            </a:fld>
            <a:fld id="{87C467C3-220E-4AA6-81C5-9FE4380F9C60}"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F049BA05-7099-4C26-9C41-DD9D231A5A31}" type="slidenum">
              <a:rPr lang="en-US" smtClean="0"/>
              <a:pPr>
                <a:defRPr/>
              </a:pPr>
              <a:t>‹#›</a:t>
            </a:fld>
            <a:fld id="{606FD34F-316E-40E9-B87F-6E89A5E8A754}"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69225" cy="1466850"/>
          </a:xfrm>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r>
              <a:rPr lang="en-US"/>
              <a:t>5/5/16</a:t>
            </a:r>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pPr>
              <a:defRPr/>
            </a:pPr>
            <a:fld id="{B658F0FB-3912-412D-9B98-E1D9F9C9D7B2}" type="slidenum">
              <a:rPr lang="en-US"/>
              <a:pPr>
                <a:defRPr/>
              </a:pPr>
              <a:t>‹#›</a:t>
            </a:fld>
            <a:fld id="{F1AB9981-03DE-4CFF-B93F-7A6E5E2C8A6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defRPr/>
            </a:pPr>
            <a:r>
              <a:rPr lang="en-US" smtClean="0"/>
              <a:t>5/5/16</a:t>
            </a:r>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839A1BC2-8DAD-4532-B79A-7584BCEE0DEF}" type="slidenum">
              <a:rPr lang="en-US" smtClean="0"/>
              <a:pPr>
                <a:defRPr/>
              </a:pPr>
              <a:t>‹#›</a:t>
            </a:fld>
            <a:fld id="{7A4E1CA3-85D0-4C1A-8E8F-8E627DE86BBE}"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hf sldNum="0"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bible.ort.org/webmedia/t5/0726.ra"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C633"/><Relationship Id="rId13" Type="http://schemas.openxmlformats.org/officeDocument/2006/relationships/hyperlink" Target="#C633"/><Relationship Id="rId18" Type="http://schemas.openxmlformats.org/officeDocument/2006/relationships/hyperlink" Target="#C633"/><Relationship Id="rId3" Type="http://schemas.openxmlformats.org/officeDocument/2006/relationships/image" Target="../media/image2.png"/><Relationship Id="rId7" Type="http://schemas.openxmlformats.org/officeDocument/2006/relationships/hyperlink" Target="#C633"/><Relationship Id="rId12" Type="http://schemas.openxmlformats.org/officeDocument/2006/relationships/hyperlink" Target="#C633"/><Relationship Id="rId17" Type="http://schemas.openxmlformats.org/officeDocument/2006/relationships/hyperlink" Target="#C633"/><Relationship Id="rId2" Type="http://schemas.openxmlformats.org/officeDocument/2006/relationships/notesSlide" Target="../notesSlides/notesSlide8.xml"/><Relationship Id="rId16" Type="http://schemas.openxmlformats.org/officeDocument/2006/relationships/hyperlink" Target="#C633"/><Relationship Id="rId1" Type="http://schemas.openxmlformats.org/officeDocument/2006/relationships/slideLayout" Target="../slideLayouts/slideLayout2.xml"/><Relationship Id="rId6" Type="http://schemas.openxmlformats.org/officeDocument/2006/relationships/hyperlink" Target="#C633"/><Relationship Id="rId11" Type="http://schemas.openxmlformats.org/officeDocument/2006/relationships/hyperlink" Target="#C633"/><Relationship Id="rId5" Type="http://schemas.openxmlformats.org/officeDocument/2006/relationships/hyperlink" Target="#C633"/><Relationship Id="rId15" Type="http://schemas.openxmlformats.org/officeDocument/2006/relationships/hyperlink" Target="#C633"/><Relationship Id="rId10" Type="http://schemas.openxmlformats.org/officeDocument/2006/relationships/hyperlink" Target="#C633"/><Relationship Id="rId19" Type="http://schemas.openxmlformats.org/officeDocument/2006/relationships/hyperlink" Target="#C633"/><Relationship Id="rId4" Type="http://schemas.openxmlformats.org/officeDocument/2006/relationships/hyperlink" Target="http://bible.ort.org/webmedia/t5/0801.ra" TargetMode="External"/><Relationship Id="rId9" Type="http://schemas.openxmlformats.org/officeDocument/2006/relationships/hyperlink" Target="#C633"/><Relationship Id="rId14" Type="http://schemas.openxmlformats.org/officeDocument/2006/relationships/hyperlink" Target="#C633"/></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C634"/><Relationship Id="rId13" Type="http://schemas.openxmlformats.org/officeDocument/2006/relationships/hyperlink" Target="#C634"/><Relationship Id="rId3" Type="http://schemas.openxmlformats.org/officeDocument/2006/relationships/image" Target="../media/image2.png"/><Relationship Id="rId7" Type="http://schemas.openxmlformats.org/officeDocument/2006/relationships/hyperlink" Target="#C634"/><Relationship Id="rId12" Type="http://schemas.openxmlformats.org/officeDocument/2006/relationships/hyperlink" Target="#C634"/><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C634"/><Relationship Id="rId11" Type="http://schemas.openxmlformats.org/officeDocument/2006/relationships/hyperlink" Target="#C634"/><Relationship Id="rId5" Type="http://schemas.openxmlformats.org/officeDocument/2006/relationships/hyperlink" Target="#C634"/><Relationship Id="rId10" Type="http://schemas.openxmlformats.org/officeDocument/2006/relationships/hyperlink" Target="#C634"/><Relationship Id="rId4" Type="http://schemas.openxmlformats.org/officeDocument/2006/relationships/hyperlink" Target="http://bible.ort.org/webmedia/t5/0814.ra" TargetMode="External"/><Relationship Id="rId9" Type="http://schemas.openxmlformats.org/officeDocument/2006/relationships/hyperlink" Target="#C634"/></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C635"/><Relationship Id="rId3" Type="http://schemas.openxmlformats.org/officeDocument/2006/relationships/image" Target="../media/image2.png"/><Relationship Id="rId7" Type="http://schemas.openxmlformats.org/officeDocument/2006/relationships/hyperlink" Target="#C635"/><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C635"/><Relationship Id="rId5" Type="http://schemas.openxmlformats.org/officeDocument/2006/relationships/hyperlink" Target="#C635"/><Relationship Id="rId4" Type="http://schemas.openxmlformats.org/officeDocument/2006/relationships/hyperlink" Target="http://bible.ort.org/webmedia/t5/0819.ra" TargetMode="External"/><Relationship Id="rId9" Type="http://schemas.openxmlformats.org/officeDocument/2006/relationships/hyperlink" Target="#C635"/></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halomhaverim.org/Aliyot/aliyot_devarim_ekev.htm#3"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C636"/><Relationship Id="rId13" Type="http://schemas.openxmlformats.org/officeDocument/2006/relationships/hyperlink" Target="#C636"/><Relationship Id="rId18" Type="http://schemas.openxmlformats.org/officeDocument/2006/relationships/hyperlink" Target="#C636"/><Relationship Id="rId3" Type="http://schemas.openxmlformats.org/officeDocument/2006/relationships/image" Target="../media/image2.png"/><Relationship Id="rId7" Type="http://schemas.openxmlformats.org/officeDocument/2006/relationships/hyperlink" Target="#C636"/><Relationship Id="rId12" Type="http://schemas.openxmlformats.org/officeDocument/2006/relationships/hyperlink" Target="#C636"/><Relationship Id="rId17" Type="http://schemas.openxmlformats.org/officeDocument/2006/relationships/hyperlink" Target="#C636"/><Relationship Id="rId2" Type="http://schemas.openxmlformats.org/officeDocument/2006/relationships/notesSlide" Target="../notesSlides/notesSlide17.xml"/><Relationship Id="rId16" Type="http://schemas.openxmlformats.org/officeDocument/2006/relationships/hyperlink" Target="#C636"/><Relationship Id="rId1" Type="http://schemas.openxmlformats.org/officeDocument/2006/relationships/slideLayout" Target="../slideLayouts/slideLayout2.xml"/><Relationship Id="rId6" Type="http://schemas.openxmlformats.org/officeDocument/2006/relationships/hyperlink" Target="#C636"/><Relationship Id="rId11" Type="http://schemas.openxmlformats.org/officeDocument/2006/relationships/hyperlink" Target="#C636"/><Relationship Id="rId5" Type="http://schemas.openxmlformats.org/officeDocument/2006/relationships/hyperlink" Target="#C636"/><Relationship Id="rId15" Type="http://schemas.openxmlformats.org/officeDocument/2006/relationships/hyperlink" Target="#C636"/><Relationship Id="rId10" Type="http://schemas.openxmlformats.org/officeDocument/2006/relationships/hyperlink" Target="#C636"/><Relationship Id="rId19" Type="http://schemas.openxmlformats.org/officeDocument/2006/relationships/hyperlink" Target="#C636"/><Relationship Id="rId4" Type="http://schemas.openxmlformats.org/officeDocument/2006/relationships/hyperlink" Target="http://bible.ort.org/webmedia/t5/0909.ra" TargetMode="External"/><Relationship Id="rId9" Type="http://schemas.openxmlformats.org/officeDocument/2006/relationships/hyperlink" Target="#C636"/><Relationship Id="rId14" Type="http://schemas.openxmlformats.org/officeDocument/2006/relationships/hyperlink" Target="#C636"/></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halomhaverim.org/Aliyot/aliyot_devarim_ekev.htm#4"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halomhaverim.org/Aliyot/aliyot_devarim_ekev.htm#4" TargetMode="External"/><Relationship Id="rId5" Type="http://schemas.openxmlformats.org/officeDocument/2006/relationships/hyperlink" Target="#C637"/><Relationship Id="rId4" Type="http://schemas.openxmlformats.org/officeDocument/2006/relationships/hyperlink" Target="http://bible.ort.org/webmedia/t5/0910.ra"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C638"/><Relationship Id="rId3" Type="http://schemas.openxmlformats.org/officeDocument/2006/relationships/image" Target="../media/image2.png"/><Relationship Id="rId7" Type="http://schemas.openxmlformats.org/officeDocument/2006/relationships/hyperlink" Target="#C638"/><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C638"/><Relationship Id="rId5" Type="http://schemas.openxmlformats.org/officeDocument/2006/relationships/hyperlink" Target="#C638"/><Relationship Id="rId4" Type="http://schemas.openxmlformats.org/officeDocument/2006/relationships/hyperlink" Target="http://bible.ort.org/webmedia/t5/1001.ra"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C639"/><Relationship Id="rId3" Type="http://schemas.openxmlformats.org/officeDocument/2006/relationships/image" Target="../media/image2.png"/><Relationship Id="rId7" Type="http://schemas.openxmlformats.org/officeDocument/2006/relationships/hyperlink" Target="#C639"/><Relationship Id="rId12" Type="http://schemas.openxmlformats.org/officeDocument/2006/relationships/hyperlink" Target="#C639"/><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C639"/><Relationship Id="rId11" Type="http://schemas.openxmlformats.org/officeDocument/2006/relationships/hyperlink" Target="#C639"/><Relationship Id="rId5" Type="http://schemas.openxmlformats.org/officeDocument/2006/relationships/hyperlink" Target="#C639"/><Relationship Id="rId10" Type="http://schemas.openxmlformats.org/officeDocument/2006/relationships/hyperlink" Target="#C639"/><Relationship Id="rId4" Type="http://schemas.openxmlformats.org/officeDocument/2006/relationships/hyperlink" Target="http://bible.ort.org/webmedia/t5/1012.ra" TargetMode="External"/><Relationship Id="rId9" Type="http://schemas.openxmlformats.org/officeDocument/2006/relationships/hyperlink" Target="#C639"/></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hyperlink" Target="#C640"/><Relationship Id="rId3" Type="http://schemas.openxmlformats.org/officeDocument/2006/relationships/image" Target="../media/image2.png"/><Relationship Id="rId7" Type="http://schemas.openxmlformats.org/officeDocument/2006/relationships/hyperlink" Target="#C640"/><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hyperlink" Target="#C640"/><Relationship Id="rId5" Type="http://schemas.openxmlformats.org/officeDocument/2006/relationships/hyperlink" Target="#C640"/><Relationship Id="rId4" Type="http://schemas.openxmlformats.org/officeDocument/2006/relationships/hyperlink" Target="http://bible.ort.org/webmedia/t5/1019.ra"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hyperlink" Target="#C641"/><Relationship Id="rId4" Type="http://schemas.openxmlformats.org/officeDocument/2006/relationships/hyperlink" Target="http://bible.ort.org/webmedia/t5/1020.ra"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C643"/><Relationship Id="rId3" Type="http://schemas.openxmlformats.org/officeDocument/2006/relationships/image" Target="../media/image2.png"/><Relationship Id="rId7" Type="http://schemas.openxmlformats.org/officeDocument/2006/relationships/hyperlink" Target="#C643"/><Relationship Id="rId12" Type="http://schemas.openxmlformats.org/officeDocument/2006/relationships/hyperlink" Target="#C643"/><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C642"/><Relationship Id="rId11" Type="http://schemas.openxmlformats.org/officeDocument/2006/relationships/hyperlink" Target="#C643"/><Relationship Id="rId5" Type="http://schemas.openxmlformats.org/officeDocument/2006/relationships/hyperlink" Target="#C642"/><Relationship Id="rId10" Type="http://schemas.openxmlformats.org/officeDocument/2006/relationships/hyperlink" Target="#C643"/><Relationship Id="rId4" Type="http://schemas.openxmlformats.org/officeDocument/2006/relationships/hyperlink" Target="http://bible.ort.org/webmedia/t5/1113.ra" TargetMode="External"/><Relationship Id="rId9" Type="http://schemas.openxmlformats.org/officeDocument/2006/relationships/hyperlink" Target="#C643"/></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hyperlink" Target="#C644"/><Relationship Id="rId3" Type="http://schemas.openxmlformats.org/officeDocument/2006/relationships/image" Target="../media/image2.png"/><Relationship Id="rId7" Type="http://schemas.openxmlformats.org/officeDocument/2006/relationships/hyperlink" Target="#C644"/><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hyperlink" Target="#C644"/><Relationship Id="rId11" Type="http://schemas.openxmlformats.org/officeDocument/2006/relationships/hyperlink" Target="#C644"/><Relationship Id="rId5" Type="http://schemas.openxmlformats.org/officeDocument/2006/relationships/hyperlink" Target="http://bible.ort.org/webmedia/t5/1115.ra" TargetMode="External"/><Relationship Id="rId10" Type="http://schemas.openxmlformats.org/officeDocument/2006/relationships/hyperlink" Target="#C644"/><Relationship Id="rId4" Type="http://schemas.openxmlformats.org/officeDocument/2006/relationships/hyperlink" Target="http://bible.ort.org/webmedia/t5/1114.ra" TargetMode="External"/><Relationship Id="rId9" Type="http://schemas.openxmlformats.org/officeDocument/2006/relationships/hyperlink" Target="#C644"/></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2.xml"/><Relationship Id="rId6" Type="http://schemas.openxmlformats.org/officeDocument/2006/relationships/hyperlink" Target="http://www.shalomhaverim.org/" TargetMode="External"/><Relationship Id="rId5" Type="http://schemas.openxmlformats.org/officeDocument/2006/relationships/hyperlink" Target="http://failedmessiah.typepad.com/failed_messiahcom/2005/07/rabbi_aryeh_kap.html"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685800" y="2130425"/>
            <a:ext cx="7772400" cy="1470025"/>
          </a:xfrm>
        </p:spPr>
        <p:txBody>
          <a:bodyPr/>
          <a:lstStyle/>
          <a:p>
            <a:pPr algn="ctr" eaLnBrk="1" hangingPunct="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mtClean="0">
                <a:latin typeface="Calibri" charset="0"/>
              </a:rPr>
              <a:t> </a:t>
            </a:r>
          </a:p>
        </p:txBody>
      </p:sp>
      <p:sp>
        <p:nvSpPr>
          <p:cNvPr id="3074" name="Date Placeholder 2"/>
          <p:cNvSpPr>
            <a:spLocks noGrp="1"/>
          </p:cNvSpPr>
          <p:nvPr>
            <p:ph type="dt" idx="10"/>
          </p:nvPr>
        </p:nvSpPr>
        <p:spPr>
          <a:noFill/>
        </p:spPr>
        <p:txBody>
          <a:bodyPr/>
          <a:lstStyle/>
          <a:p>
            <a:r>
              <a:rPr lang="en-US" smtClean="0"/>
              <a:t>5/5/16</a:t>
            </a:r>
          </a:p>
        </p:txBody>
      </p:sp>
      <p:sp>
        <p:nvSpPr>
          <p:cNvPr id="3076" name="Rectangle 2"/>
          <p:cNvSpPr>
            <a:spLocks noChangeArrowheads="1"/>
          </p:cNvSpPr>
          <p:nvPr/>
        </p:nvSpPr>
        <p:spPr bwMode="auto">
          <a:xfrm>
            <a:off x="1371600" y="3886200"/>
            <a:ext cx="6400800" cy="1752600"/>
          </a:xfrm>
          <a:prstGeom prst="rect">
            <a:avLst/>
          </a:prstGeom>
          <a:noFill/>
          <a:ln w="9525">
            <a:noFill/>
            <a:round/>
            <a:headEnd/>
            <a:tailEnd/>
          </a:ln>
        </p:spPr>
        <p:txBody>
          <a:bodyPr wrap="none" anchor="ctr"/>
          <a:lstStyle/>
          <a:p>
            <a:endParaRPr lang="en-US"/>
          </a:p>
        </p:txBody>
      </p:sp>
      <p:pic>
        <p:nvPicPr>
          <p:cNvPr id="3077" name="Picture 3"/>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3078" name="Rectangle 4"/>
          <p:cNvSpPr>
            <a:spLocks noChangeArrowheads="1"/>
          </p:cNvSpPr>
          <p:nvPr/>
        </p:nvSpPr>
        <p:spPr bwMode="auto">
          <a:xfrm>
            <a:off x="685800" y="2339975"/>
            <a:ext cx="7772400" cy="1470025"/>
          </a:xfrm>
          <a:prstGeom prst="rect">
            <a:avLst/>
          </a:prstGeom>
          <a:noFill/>
          <a:ln w="9525">
            <a:noFill/>
            <a:round/>
            <a:headEnd/>
            <a:tailEnd/>
          </a:ln>
        </p:spPr>
        <p:txBody>
          <a:bodyPr lIns="90000" tIns="86400" rIns="90000" bIns="45000"/>
          <a:lstStyle/>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100" dirty="0" err="1">
                <a:solidFill>
                  <a:srgbClr val="000000"/>
                </a:solidFill>
                <a:latin typeface="Calibri" charset="0"/>
              </a:rPr>
              <a:t>Parashat</a:t>
            </a:r>
            <a:r>
              <a:rPr lang="en-US" sz="4100" dirty="0">
                <a:solidFill>
                  <a:srgbClr val="000000"/>
                </a:solidFill>
                <a:latin typeface="Calibri" charset="0"/>
              </a:rPr>
              <a:t>  </a:t>
            </a:r>
            <a:r>
              <a:rPr lang="en-US" sz="4100" dirty="0" err="1" smtClean="0">
                <a:solidFill>
                  <a:srgbClr val="000000"/>
                </a:solidFill>
                <a:latin typeface="Calibri" charset="0"/>
              </a:rPr>
              <a:t>Devarim</a:t>
            </a:r>
            <a:r>
              <a:rPr lang="en-US" sz="4100" dirty="0" smtClean="0">
                <a:solidFill>
                  <a:srgbClr val="000000"/>
                </a:solidFill>
                <a:latin typeface="Calibri" charset="0"/>
              </a:rPr>
              <a:t> </a:t>
            </a:r>
            <a:r>
              <a:rPr lang="en-US" sz="4100" dirty="0" err="1" smtClean="0">
                <a:solidFill>
                  <a:srgbClr val="000000"/>
                </a:solidFill>
                <a:latin typeface="Calibri" charset="0"/>
              </a:rPr>
              <a:t>Ekev</a:t>
            </a:r>
            <a:endParaRPr lang="en-US" sz="4100" dirty="0" smtClean="0">
              <a:solidFill>
                <a:srgbClr val="000000"/>
              </a:solidFill>
              <a:latin typeface="Calibri" charset="0"/>
            </a:endParaRPr>
          </a:p>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CO" sz="3600" dirty="0" smtClean="0">
                <a:solidFill>
                  <a:schemeClr val="accent2">
                    <a:lumMod val="75000"/>
                  </a:schemeClr>
                </a:solidFill>
                <a:effectLst>
                  <a:outerShdw blurRad="38100" dist="38100" dir="2700000" algn="tl">
                    <a:srgbClr val="000000">
                      <a:alpha val="43137"/>
                    </a:srgbClr>
                  </a:outerShdw>
                </a:effectLst>
                <a:latin typeface="Calibri" charset="0"/>
              </a:rPr>
              <a:t>Antiguo o Nuevo Testamento</a:t>
            </a:r>
            <a:endParaRPr lang="en-US" sz="3600" dirty="0" smtClean="0">
              <a:solidFill>
                <a:schemeClr val="accent2">
                  <a:lumMod val="75000"/>
                </a:schemeClr>
              </a:solidFill>
              <a:effectLst>
                <a:outerShdw blurRad="38100" dist="38100" dir="2700000" algn="tl">
                  <a:srgbClr val="000000">
                    <a:alpha val="43137"/>
                  </a:srgbClr>
                </a:outerShdw>
              </a:effectLst>
              <a:latin typeface="Calibri" charset="0"/>
            </a:endParaRPr>
          </a:p>
        </p:txBody>
      </p:sp>
      <p:sp>
        <p:nvSpPr>
          <p:cNvPr id="3079" name="Rectangle 5"/>
          <p:cNvSpPr>
            <a:spLocks noChangeArrowheads="1"/>
          </p:cNvSpPr>
          <p:nvPr/>
        </p:nvSpPr>
        <p:spPr bwMode="auto">
          <a:xfrm>
            <a:off x="1371600" y="3886200"/>
            <a:ext cx="6400800" cy="1752600"/>
          </a:xfrm>
          <a:prstGeom prst="rect">
            <a:avLst/>
          </a:prstGeom>
          <a:noFill/>
          <a:ln w="9525">
            <a:noFill/>
            <a:round/>
            <a:headEnd/>
            <a:tailEnd/>
          </a:ln>
        </p:spPr>
        <p:txBody>
          <a:bodyPr lIns="90000" tIns="45000" rIns="90000" bIns="45000"/>
          <a:lstStyle/>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Por: Eliyahu BaYonah</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Director Shalom Haverim Org</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New York</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charset="0"/>
            </a:endParaRPr>
          </a:p>
        </p:txBody>
      </p:sp>
      <p:pic>
        <p:nvPicPr>
          <p:cNvPr id="3080" name="Picture 6"/>
          <p:cNvPicPr>
            <a:picLocks noChangeAspect="1" noChangeArrowheads="1"/>
          </p:cNvPicPr>
          <p:nvPr/>
        </p:nvPicPr>
        <p:blipFill>
          <a:blip r:embed="rId4" cstate="print"/>
          <a:srcRect/>
          <a:stretch>
            <a:fillRect/>
          </a:stretch>
        </p:blipFill>
        <p:spPr bwMode="auto">
          <a:xfrm>
            <a:off x="2967038" y="990600"/>
            <a:ext cx="3209925" cy="1171575"/>
          </a:xfrm>
          <a:prstGeom prst="rect">
            <a:avLst/>
          </a:prstGeom>
          <a:noFill/>
          <a:ln w="9525">
            <a:noFill/>
            <a:round/>
            <a:headEnd/>
            <a:tailEnd/>
          </a:ln>
        </p:spPr>
      </p:pic>
      <p:pic>
        <p:nvPicPr>
          <p:cNvPr id="3081" name="Picture 7"/>
          <p:cNvPicPr>
            <a:picLocks noChangeAspect="1" noChangeArrowheads="1"/>
          </p:cNvPicPr>
          <p:nvPr/>
        </p:nvPicPr>
        <p:blipFill>
          <a:blip r:embed="rId5" cstate="print"/>
          <a:srcRect/>
          <a:stretch>
            <a:fillRect/>
          </a:stretch>
        </p:blipFill>
        <p:spPr bwMode="auto">
          <a:xfrm>
            <a:off x="7772400" y="6096000"/>
            <a:ext cx="1219200" cy="6191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Deuteronomio </a:t>
            </a:r>
            <a:r>
              <a:rPr lang="es-CO" sz="2400" b="1" i="1" u="sng" dirty="0" smtClean="0">
                <a:solidFill>
                  <a:srgbClr val="FF9933"/>
                </a:solidFill>
                <a:effectLst>
                  <a:outerShdw blurRad="38100" dist="38100" dir="2700000" algn="tl">
                    <a:srgbClr val="000000">
                      <a:alpha val="43137"/>
                    </a:srgbClr>
                  </a:outerShdw>
                </a:effectLst>
              </a:rPr>
              <a:t>7:12 </a:t>
            </a:r>
            <a:r>
              <a:rPr lang="es-CO" sz="2400" b="1" i="1" u="sng" dirty="0" smtClean="0">
                <a:solidFill>
                  <a:srgbClr val="FF9933"/>
                </a:solidFill>
                <a:effectLst>
                  <a:outerShdw blurRad="38100" dist="38100" dir="2700000" algn="tl">
                    <a:srgbClr val="000000">
                      <a:alpha val="43137"/>
                    </a:srgbClr>
                  </a:outerShdw>
                </a:effectLst>
              </a:rPr>
              <a:t>– </a:t>
            </a:r>
            <a:r>
              <a:rPr lang="es-CO" sz="2400" b="1" i="1" u="sng" dirty="0" smtClean="0">
                <a:solidFill>
                  <a:srgbClr val="FF9933"/>
                </a:solidFill>
                <a:effectLst>
                  <a:outerShdw blurRad="38100" dist="38100" dir="2700000" algn="tl">
                    <a:srgbClr val="000000">
                      <a:alpha val="43137"/>
                    </a:srgbClr>
                  </a:outerShdw>
                </a:effectLst>
              </a:rPr>
              <a:t>11:25 e Isaías 49:14 – 51:3</a:t>
            </a:r>
            <a:endParaRPr lang="es-CO" sz="2400" i="1" dirty="0" smtClean="0">
              <a:solidFill>
                <a:srgbClr val="FF0000"/>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marL="457200" indent="-457200">
              <a:buFont typeface="+mj-lt"/>
              <a:buAutoNum type="arabicPeriod"/>
            </a:pPr>
            <a:endParaRPr lang="es-CO" sz="2400" b="1" dirty="0" smtClean="0">
              <a:solidFill>
                <a:schemeClr val="accent1">
                  <a:lumMod val="50000"/>
                </a:schemeClr>
              </a:solidFill>
              <a:effectLst>
                <a:outerShdw blurRad="38100" dist="38100" dir="2700000" algn="tl">
                  <a:srgbClr val="000000">
                    <a:alpha val="43137"/>
                  </a:srgbClr>
                </a:outerShdw>
              </a:effectLst>
              <a:latin typeface="Calibri" charset="0"/>
            </a:endParaRPr>
          </a:p>
          <a:p>
            <a:pPr marL="457200" indent="-457200">
              <a:buFont typeface="Arial" pitchFamily="34" charset="0"/>
              <a:buChar char="•"/>
            </a:pPr>
            <a:r>
              <a:rPr lang="es-ES" sz="2400" dirty="0" smtClean="0">
                <a:solidFill>
                  <a:schemeClr val="accent1">
                    <a:lumMod val="50000"/>
                  </a:schemeClr>
                </a:solidFill>
              </a:rPr>
              <a:t>Si Bnei Israel son cuidadosos de observar aun esas mitzvot "menores" que generalmente se pasan por encima, Moshé promete que ellos serán la más bendecida de las naciones de la Tierra. </a:t>
            </a:r>
            <a:endParaRPr lang="es-ES" sz="2400" dirty="0" smtClean="0">
              <a:solidFill>
                <a:schemeClr val="accent1">
                  <a:lumMod val="50000"/>
                </a:schemeClr>
              </a:solidFill>
            </a:endParaRPr>
          </a:p>
          <a:p>
            <a:pPr marL="457200" indent="-457200">
              <a:buFont typeface="Arial" pitchFamily="34" charset="0"/>
              <a:buChar char="•"/>
            </a:pPr>
            <a:endParaRPr lang="es-ES" sz="2400" dirty="0" smtClean="0">
              <a:solidFill>
                <a:schemeClr val="accent1">
                  <a:lumMod val="50000"/>
                </a:schemeClr>
              </a:solidFill>
            </a:endParaRPr>
          </a:p>
          <a:p>
            <a:pPr marL="457200" indent="-457200">
              <a:buFont typeface="Arial" pitchFamily="34" charset="0"/>
              <a:buChar char="•"/>
            </a:pPr>
            <a:r>
              <a:rPr lang="es-ES" sz="2400" dirty="0" smtClean="0">
                <a:solidFill>
                  <a:schemeClr val="accent1">
                    <a:lumMod val="50000"/>
                  </a:schemeClr>
                </a:solidFill>
              </a:rPr>
              <a:t>Moshé </a:t>
            </a:r>
            <a:r>
              <a:rPr lang="es-ES" sz="2400" dirty="0" smtClean="0">
                <a:solidFill>
                  <a:schemeClr val="accent1">
                    <a:lumMod val="50000"/>
                  </a:schemeClr>
                </a:solidFill>
              </a:rPr>
              <a:t>les dice a Bnei Israel que ellos conquistarán Eretz </a:t>
            </a:r>
            <a:r>
              <a:rPr lang="es-ES" sz="2400" dirty="0" smtClean="0">
                <a:solidFill>
                  <a:schemeClr val="accent1">
                    <a:lumMod val="50000"/>
                  </a:schemeClr>
                </a:solidFill>
              </a:rPr>
              <a:t>Canaán </a:t>
            </a:r>
            <a:r>
              <a:rPr lang="es-ES" sz="2400" dirty="0" smtClean="0">
                <a:solidFill>
                  <a:schemeClr val="accent1">
                    <a:lumMod val="50000"/>
                  </a:schemeClr>
                </a:solidFill>
              </a:rPr>
              <a:t>poco a poco, de modo que la tierra no sea tomada por animales salvajes en la pausa antes de que Bnei Israel pueda organizarse y asentarse en toda la tierra. </a:t>
            </a:r>
            <a:endParaRPr lang="es-ES" sz="2400" dirty="0" smtClean="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Deuteronomio </a:t>
            </a:r>
            <a:r>
              <a:rPr lang="es-CO" sz="2400" b="1" i="1" u="sng" dirty="0" smtClean="0">
                <a:solidFill>
                  <a:srgbClr val="FF9933"/>
                </a:solidFill>
                <a:effectLst>
                  <a:outerShdw blurRad="38100" dist="38100" dir="2700000" algn="tl">
                    <a:srgbClr val="000000">
                      <a:alpha val="43137"/>
                    </a:srgbClr>
                  </a:outerShdw>
                </a:effectLst>
              </a:rPr>
              <a:t>7:12 </a:t>
            </a:r>
            <a:r>
              <a:rPr lang="es-CO" sz="2400" b="1" i="1" u="sng" dirty="0" smtClean="0">
                <a:solidFill>
                  <a:srgbClr val="FF9933"/>
                </a:solidFill>
                <a:effectLst>
                  <a:outerShdw blurRad="38100" dist="38100" dir="2700000" algn="tl">
                    <a:srgbClr val="000000">
                      <a:alpha val="43137"/>
                    </a:srgbClr>
                  </a:outerShdw>
                </a:effectLst>
              </a:rPr>
              <a:t>– </a:t>
            </a:r>
            <a:r>
              <a:rPr lang="es-CO" sz="2400" b="1" i="1" u="sng" dirty="0" smtClean="0">
                <a:solidFill>
                  <a:srgbClr val="FF9933"/>
                </a:solidFill>
                <a:effectLst>
                  <a:outerShdw blurRad="38100" dist="38100" dir="2700000" algn="tl">
                    <a:srgbClr val="000000">
                      <a:alpha val="43137"/>
                    </a:srgbClr>
                  </a:outerShdw>
                </a:effectLst>
              </a:rPr>
              <a:t>11:25 e Isaías 49:14 – 51:3</a:t>
            </a:r>
            <a:endParaRPr lang="es-CO" sz="2400" i="1" dirty="0" smtClean="0">
              <a:solidFill>
                <a:srgbClr val="FF0000"/>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marL="457200" indent="-457200"/>
            <a:endParaRPr lang="es-ES" sz="2400" dirty="0" smtClean="0">
              <a:solidFill>
                <a:schemeClr val="accent1">
                  <a:lumMod val="50000"/>
                </a:schemeClr>
              </a:solidFill>
            </a:endParaRPr>
          </a:p>
          <a:p>
            <a:pPr marL="457200" indent="-457200">
              <a:buFont typeface="Arial" pitchFamily="34" charset="0"/>
              <a:buChar char="•"/>
            </a:pPr>
            <a:r>
              <a:rPr lang="es-ES" sz="2400" dirty="0" smtClean="0">
                <a:solidFill>
                  <a:schemeClr val="accent1">
                    <a:lumMod val="50000"/>
                  </a:schemeClr>
                </a:solidFill>
              </a:rPr>
              <a:t>Después </a:t>
            </a:r>
            <a:r>
              <a:rPr lang="es-ES" sz="2400" dirty="0" smtClean="0">
                <a:solidFill>
                  <a:schemeClr val="accent1">
                    <a:lumMod val="50000"/>
                  </a:schemeClr>
                </a:solidFill>
              </a:rPr>
              <a:t>de advertir a Bnei Israel una vez mas de quemar todos los ídolos esculpidos de dioses caananitas, Moshé enfatiza que la Torá es indivisible y no está abierta a observación parcial. </a:t>
            </a:r>
            <a:endParaRPr lang="es-ES" sz="2400" dirty="0" smtClean="0">
              <a:solidFill>
                <a:schemeClr val="accent1">
                  <a:lumMod val="50000"/>
                </a:schemeClr>
              </a:solidFill>
            </a:endParaRPr>
          </a:p>
          <a:p>
            <a:pPr marL="457200" indent="-457200">
              <a:buFont typeface="Arial" pitchFamily="34" charset="0"/>
              <a:buChar char="•"/>
            </a:pPr>
            <a:endParaRPr lang="es-ES" sz="2400" dirty="0" smtClean="0">
              <a:solidFill>
                <a:schemeClr val="accent1">
                  <a:lumMod val="50000"/>
                </a:schemeClr>
              </a:solidFill>
            </a:endParaRPr>
          </a:p>
          <a:p>
            <a:pPr marL="457200" indent="-457200">
              <a:buFont typeface="Arial" pitchFamily="34" charset="0"/>
              <a:buChar char="•"/>
            </a:pPr>
            <a:r>
              <a:rPr lang="es-ES" sz="2400" dirty="0" smtClean="0">
                <a:solidFill>
                  <a:schemeClr val="accent1">
                    <a:lumMod val="50000"/>
                  </a:schemeClr>
                </a:solidFill>
              </a:rPr>
              <a:t>Moshé describe la tierra de Israel como una de trigo, centeno, uvas</a:t>
            </a:r>
            <a:r>
              <a:rPr lang="es-ES" sz="2400" dirty="0" smtClean="0">
                <a:solidFill>
                  <a:schemeClr val="accent1">
                    <a:lumMod val="50000"/>
                  </a:schemeClr>
                </a:solidFill>
              </a:rPr>
              <a:t>, higos</a:t>
            </a:r>
            <a:r>
              <a:rPr lang="es-ES" sz="2400" dirty="0" smtClean="0">
                <a:solidFill>
                  <a:schemeClr val="accent1">
                    <a:lumMod val="50000"/>
                  </a:schemeClr>
                </a:solidFill>
              </a:rPr>
              <a:t>, y granadas, una tierra de aceitunas ricas en aceite y de miel de </a:t>
            </a:r>
            <a:r>
              <a:rPr lang="es-ES" sz="2400" dirty="0" smtClean="0">
                <a:solidFill>
                  <a:schemeClr val="accent1">
                    <a:lumMod val="50000"/>
                  </a:schemeClr>
                </a:solidFill>
              </a:rPr>
              <a:t>dátiles.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Deuteronomio </a:t>
            </a:r>
            <a:r>
              <a:rPr lang="es-CO" sz="2400" b="1" i="1" u="sng" dirty="0" smtClean="0">
                <a:solidFill>
                  <a:srgbClr val="FF9933"/>
                </a:solidFill>
                <a:effectLst>
                  <a:outerShdw blurRad="38100" dist="38100" dir="2700000" algn="tl">
                    <a:srgbClr val="000000">
                      <a:alpha val="43137"/>
                    </a:srgbClr>
                  </a:outerShdw>
                </a:effectLst>
              </a:rPr>
              <a:t>7:12 </a:t>
            </a:r>
            <a:r>
              <a:rPr lang="es-CO" sz="2400" b="1" i="1" u="sng" dirty="0" smtClean="0">
                <a:solidFill>
                  <a:srgbClr val="FF9933"/>
                </a:solidFill>
                <a:effectLst>
                  <a:outerShdw blurRad="38100" dist="38100" dir="2700000" algn="tl">
                    <a:srgbClr val="000000">
                      <a:alpha val="43137"/>
                    </a:srgbClr>
                  </a:outerShdw>
                </a:effectLst>
              </a:rPr>
              <a:t>– </a:t>
            </a:r>
            <a:r>
              <a:rPr lang="es-CO" sz="2400" b="1" i="1" u="sng" dirty="0" smtClean="0">
                <a:solidFill>
                  <a:srgbClr val="FF9933"/>
                </a:solidFill>
                <a:effectLst>
                  <a:outerShdw blurRad="38100" dist="38100" dir="2700000" algn="tl">
                    <a:srgbClr val="000000">
                      <a:alpha val="43137"/>
                    </a:srgbClr>
                  </a:outerShdw>
                </a:effectLst>
              </a:rPr>
              <a:t>11:25 e Isaías 49:14 – 51:3</a:t>
            </a:r>
            <a:endParaRPr lang="es-CO" sz="2400" i="1" dirty="0" smtClean="0">
              <a:solidFill>
                <a:srgbClr val="FF0000"/>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marL="457200" indent="-457200"/>
            <a:endParaRPr lang="es-ES" sz="2400" dirty="0" smtClean="0">
              <a:solidFill>
                <a:schemeClr val="accent1">
                  <a:lumMod val="50000"/>
                </a:schemeClr>
              </a:solidFill>
            </a:endParaRPr>
          </a:p>
          <a:p>
            <a:pPr marL="457200" indent="-457200">
              <a:buFont typeface="Arial" pitchFamily="34" charset="0"/>
              <a:buChar char="•"/>
            </a:pPr>
            <a:r>
              <a:rPr lang="es-ES" sz="2400" dirty="0" smtClean="0">
                <a:solidFill>
                  <a:schemeClr val="accent1">
                    <a:lumMod val="50000"/>
                  </a:schemeClr>
                </a:solidFill>
              </a:rPr>
              <a:t>Moshé </a:t>
            </a:r>
            <a:r>
              <a:rPr lang="es-ES" sz="2400" dirty="0" smtClean="0">
                <a:solidFill>
                  <a:schemeClr val="accent1">
                    <a:lumMod val="50000"/>
                  </a:schemeClr>
                </a:solidFill>
              </a:rPr>
              <a:t>previene a Bnei Israel a no ser altivos y pensar que obtendrán Eretz Israel como resultado de sus propios poderes y vigor; mas bien deben siempre recordar que fue Hashem Quien les dio riquezas y éxito. </a:t>
            </a:r>
            <a:endParaRPr lang="es-ES" sz="2400" dirty="0" smtClean="0">
              <a:solidFill>
                <a:schemeClr val="accent1">
                  <a:lumMod val="50000"/>
                </a:schemeClr>
              </a:solidFill>
            </a:endParaRPr>
          </a:p>
          <a:p>
            <a:pPr marL="457200" indent="-457200">
              <a:buFont typeface="Arial" pitchFamily="34" charset="0"/>
              <a:buChar char="•"/>
            </a:pPr>
            <a:endParaRPr lang="es-ES" sz="2400" dirty="0" smtClean="0">
              <a:solidFill>
                <a:schemeClr val="accent1">
                  <a:lumMod val="50000"/>
                </a:schemeClr>
              </a:solidFill>
            </a:endParaRPr>
          </a:p>
          <a:p>
            <a:pPr marL="457200" indent="-457200">
              <a:buFont typeface="Arial" pitchFamily="34" charset="0"/>
              <a:buChar char="•"/>
            </a:pPr>
            <a:r>
              <a:rPr lang="es-ES" sz="2400" dirty="0" smtClean="0">
                <a:solidFill>
                  <a:schemeClr val="accent1">
                    <a:lumMod val="50000"/>
                  </a:schemeClr>
                </a:solidFill>
              </a:rPr>
              <a:t>Tampoco </a:t>
            </a:r>
            <a:r>
              <a:rPr lang="es-ES" sz="2400" dirty="0" smtClean="0">
                <a:solidFill>
                  <a:schemeClr val="accent1">
                    <a:lumMod val="50000"/>
                  </a:schemeClr>
                </a:solidFill>
              </a:rPr>
              <a:t>Hashem expulsó a los caananitas por los méritos de Bnei Israel, sino mas bien por los pecados de los caananitas. </a:t>
            </a:r>
            <a:endParaRPr lang="es-ES" sz="2400" dirty="0" smtClean="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Deuteronomio </a:t>
            </a:r>
            <a:r>
              <a:rPr lang="es-CO" sz="2400" b="1" i="1" u="sng" dirty="0" smtClean="0">
                <a:solidFill>
                  <a:srgbClr val="FF9933"/>
                </a:solidFill>
                <a:effectLst>
                  <a:outerShdw blurRad="38100" dist="38100" dir="2700000" algn="tl">
                    <a:srgbClr val="000000">
                      <a:alpha val="43137"/>
                    </a:srgbClr>
                  </a:outerShdw>
                </a:effectLst>
              </a:rPr>
              <a:t>7:12 </a:t>
            </a:r>
            <a:r>
              <a:rPr lang="es-CO" sz="2400" b="1" i="1" u="sng" dirty="0" smtClean="0">
                <a:solidFill>
                  <a:srgbClr val="FF9933"/>
                </a:solidFill>
                <a:effectLst>
                  <a:outerShdw blurRad="38100" dist="38100" dir="2700000" algn="tl">
                    <a:srgbClr val="000000">
                      <a:alpha val="43137"/>
                    </a:srgbClr>
                  </a:outerShdw>
                </a:effectLst>
              </a:rPr>
              <a:t>– </a:t>
            </a:r>
            <a:r>
              <a:rPr lang="es-CO" sz="2400" b="1" i="1" u="sng" dirty="0" smtClean="0">
                <a:solidFill>
                  <a:srgbClr val="FF9933"/>
                </a:solidFill>
                <a:effectLst>
                  <a:outerShdw blurRad="38100" dist="38100" dir="2700000" algn="tl">
                    <a:srgbClr val="000000">
                      <a:alpha val="43137"/>
                    </a:srgbClr>
                  </a:outerShdw>
                </a:effectLst>
              </a:rPr>
              <a:t>11:25 e Isaías 49:14 – 51:3</a:t>
            </a:r>
            <a:endParaRPr lang="es-CO" sz="2400" i="1" dirty="0" smtClean="0">
              <a:solidFill>
                <a:srgbClr val="FF0000"/>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marL="457200" indent="-457200">
              <a:buFont typeface="Arial" pitchFamily="34" charset="0"/>
              <a:buChar char="•"/>
            </a:pPr>
            <a:endParaRPr lang="es-ES" sz="2400" dirty="0" smtClean="0">
              <a:solidFill>
                <a:schemeClr val="accent1">
                  <a:lumMod val="50000"/>
                </a:schemeClr>
              </a:solidFill>
            </a:endParaRPr>
          </a:p>
          <a:p>
            <a:pPr marL="457200" indent="-457200">
              <a:buFont typeface="Arial" pitchFamily="34" charset="0"/>
              <a:buChar char="•"/>
            </a:pPr>
            <a:r>
              <a:rPr lang="es-ES" sz="2400" dirty="0" smtClean="0">
                <a:solidFill>
                  <a:schemeClr val="accent1">
                    <a:lumMod val="50000"/>
                  </a:schemeClr>
                </a:solidFill>
              </a:rPr>
              <a:t>Y </a:t>
            </a:r>
            <a:r>
              <a:rPr lang="es-ES" sz="2400" dirty="0" smtClean="0">
                <a:solidFill>
                  <a:schemeClr val="accent1">
                    <a:lumMod val="50000"/>
                  </a:schemeClr>
                </a:solidFill>
              </a:rPr>
              <a:t>es que el camino de </a:t>
            </a:r>
            <a:r>
              <a:rPr lang="es-ES" sz="2400" dirty="0" smtClean="0">
                <a:solidFill>
                  <a:schemeClr val="accent1">
                    <a:lumMod val="50000"/>
                  </a:schemeClr>
                </a:solidFill>
              </a:rPr>
              <a:t>Sinaí </a:t>
            </a:r>
            <a:r>
              <a:rPr lang="es-ES" sz="2400" dirty="0" smtClean="0">
                <a:solidFill>
                  <a:schemeClr val="accent1">
                    <a:lumMod val="50000"/>
                  </a:schemeClr>
                </a:solidFill>
              </a:rPr>
              <a:t>ha sido un catálogo de pecados grandes y chicos y rebeliones contra Hashem y Moshé</a:t>
            </a:r>
            <a:r>
              <a:rPr lang="es-ES" sz="2400" dirty="0" smtClean="0">
                <a:solidFill>
                  <a:schemeClr val="accent1">
                    <a:lumMod val="50000"/>
                  </a:schemeClr>
                </a:solidFill>
              </a:rPr>
              <a:t>.</a:t>
            </a:r>
          </a:p>
          <a:p>
            <a:pPr marL="457200" indent="-457200">
              <a:buFont typeface="Arial" pitchFamily="34" charset="0"/>
              <a:buChar char="•"/>
            </a:pPr>
            <a:endParaRPr lang="es-ES" sz="2400" dirty="0" smtClean="0">
              <a:solidFill>
                <a:schemeClr val="accent1">
                  <a:lumMod val="50000"/>
                </a:schemeClr>
              </a:solidFill>
            </a:endParaRPr>
          </a:p>
          <a:p>
            <a:pPr marL="457200" indent="-457200">
              <a:buFont typeface="Arial" pitchFamily="34" charset="0"/>
              <a:buChar char="•"/>
            </a:pPr>
            <a:r>
              <a:rPr lang="es-ES" sz="2400" dirty="0" smtClean="0">
                <a:solidFill>
                  <a:schemeClr val="accent1">
                    <a:lumMod val="50000"/>
                  </a:schemeClr>
                </a:solidFill>
              </a:rPr>
              <a:t>Moshé detalla los eventos después que Hashem dijo los Diez Mandamientos en </a:t>
            </a:r>
            <a:r>
              <a:rPr lang="es-ES" sz="2400" dirty="0" smtClean="0">
                <a:solidFill>
                  <a:schemeClr val="accent1">
                    <a:lumMod val="50000"/>
                  </a:schemeClr>
                </a:solidFill>
              </a:rPr>
              <a:t>Sinaí, </a:t>
            </a:r>
            <a:r>
              <a:rPr lang="es-ES" sz="2400" dirty="0" smtClean="0">
                <a:solidFill>
                  <a:schemeClr val="accent1">
                    <a:lumMod val="50000"/>
                  </a:schemeClr>
                </a:solidFill>
              </a:rPr>
              <a:t>culminando con la traída del segundo par de tablas en Yom Kipur. </a:t>
            </a:r>
            <a:endParaRPr lang="es-ES" sz="2400" dirty="0" smtClean="0">
              <a:solidFill>
                <a:schemeClr val="accent1">
                  <a:lumMod val="50000"/>
                </a:schemeClr>
              </a:solidFill>
            </a:endParaRPr>
          </a:p>
          <a:p>
            <a:pPr marL="457200" indent="-457200">
              <a:buFont typeface="Arial" pitchFamily="34" charset="0"/>
              <a:buChar char="•"/>
            </a:pPr>
            <a:endParaRPr lang="es-ES" sz="2400" dirty="0" smtClean="0">
              <a:solidFill>
                <a:schemeClr val="accent1">
                  <a:lumMod val="50000"/>
                </a:schemeClr>
              </a:solidFill>
            </a:endParaRPr>
          </a:p>
          <a:p>
            <a:pPr marL="457200" indent="-457200">
              <a:buFont typeface="Arial" pitchFamily="34" charset="0"/>
              <a:buChar char="•"/>
            </a:pPr>
            <a:r>
              <a:rPr lang="es-ES" sz="2400" dirty="0" smtClean="0">
                <a:solidFill>
                  <a:schemeClr val="accent1">
                    <a:lumMod val="50000"/>
                  </a:schemeClr>
                </a:solidFill>
              </a:rPr>
              <a:t>La </a:t>
            </a:r>
            <a:r>
              <a:rPr lang="es-ES" sz="2400" dirty="0" smtClean="0">
                <a:solidFill>
                  <a:schemeClr val="accent1">
                    <a:lumMod val="50000"/>
                  </a:schemeClr>
                </a:solidFill>
              </a:rPr>
              <a:t>muerte de Aarón se relata junto con la elevación de los levitas a servir a Hashem. </a:t>
            </a:r>
            <a:endParaRPr lang="es-ES" sz="2400" dirty="0" smtClean="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Deuteronomio </a:t>
            </a:r>
            <a:r>
              <a:rPr lang="es-CO" sz="2400" b="1" i="1" u="sng" dirty="0" smtClean="0">
                <a:solidFill>
                  <a:srgbClr val="FF9933"/>
                </a:solidFill>
                <a:effectLst>
                  <a:outerShdw blurRad="38100" dist="38100" dir="2700000" algn="tl">
                    <a:srgbClr val="000000">
                      <a:alpha val="43137"/>
                    </a:srgbClr>
                  </a:outerShdw>
                </a:effectLst>
              </a:rPr>
              <a:t>7:12 </a:t>
            </a:r>
            <a:r>
              <a:rPr lang="es-CO" sz="2400" b="1" i="1" u="sng" dirty="0" smtClean="0">
                <a:solidFill>
                  <a:srgbClr val="FF9933"/>
                </a:solidFill>
                <a:effectLst>
                  <a:outerShdw blurRad="38100" dist="38100" dir="2700000" algn="tl">
                    <a:srgbClr val="000000">
                      <a:alpha val="43137"/>
                    </a:srgbClr>
                  </a:outerShdw>
                </a:effectLst>
              </a:rPr>
              <a:t>– </a:t>
            </a:r>
            <a:r>
              <a:rPr lang="es-CO" sz="2400" b="1" i="1" u="sng" dirty="0" smtClean="0">
                <a:solidFill>
                  <a:srgbClr val="FF9933"/>
                </a:solidFill>
                <a:effectLst>
                  <a:outerShdw blurRad="38100" dist="38100" dir="2700000" algn="tl">
                    <a:srgbClr val="000000">
                      <a:alpha val="43137"/>
                    </a:srgbClr>
                  </a:outerShdw>
                </a:effectLst>
              </a:rPr>
              <a:t>11:25 e Isaías 49:14 – 51:3</a:t>
            </a:r>
            <a:endParaRPr lang="es-CO" sz="2400" i="1" dirty="0" smtClean="0">
              <a:solidFill>
                <a:srgbClr val="FF0000"/>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marL="457200" indent="-457200">
              <a:buFont typeface="Arial" pitchFamily="34" charset="0"/>
              <a:buChar char="•"/>
            </a:pPr>
            <a:endParaRPr lang="es-ES" sz="2400" dirty="0" smtClean="0">
              <a:solidFill>
                <a:schemeClr val="accent1">
                  <a:lumMod val="50000"/>
                </a:schemeClr>
              </a:solidFill>
            </a:endParaRPr>
          </a:p>
          <a:p>
            <a:pPr marL="457200" indent="-457200">
              <a:buFont typeface="Arial" pitchFamily="34" charset="0"/>
              <a:buChar char="•"/>
            </a:pPr>
            <a:r>
              <a:rPr lang="es-ES" sz="2400" dirty="0" smtClean="0">
                <a:solidFill>
                  <a:schemeClr val="accent1">
                    <a:lumMod val="50000"/>
                  </a:schemeClr>
                </a:solidFill>
              </a:rPr>
              <a:t>Moshé </a:t>
            </a:r>
            <a:r>
              <a:rPr lang="es-ES" sz="2400" dirty="0" smtClean="0">
                <a:solidFill>
                  <a:schemeClr val="accent1">
                    <a:lumMod val="50000"/>
                  </a:schemeClr>
                </a:solidFill>
              </a:rPr>
              <a:t>destaca que las setenta almas que bajaron a Egipto ahora se han hecho abundantes como las estrellas en el cielo. </a:t>
            </a:r>
            <a:endParaRPr lang="es-ES" sz="2400" dirty="0" smtClean="0">
              <a:solidFill>
                <a:schemeClr val="accent1">
                  <a:lumMod val="50000"/>
                </a:schemeClr>
              </a:solidFill>
            </a:endParaRPr>
          </a:p>
          <a:p>
            <a:pPr marL="457200" indent="-457200">
              <a:buFont typeface="Arial" pitchFamily="34" charset="0"/>
              <a:buChar char="•"/>
            </a:pPr>
            <a:endParaRPr lang="es-ES" sz="2400" dirty="0" smtClean="0">
              <a:solidFill>
                <a:schemeClr val="accent1">
                  <a:lumMod val="50000"/>
                </a:schemeClr>
              </a:solidFill>
            </a:endParaRPr>
          </a:p>
          <a:p>
            <a:pPr marL="457200" indent="-457200">
              <a:buFont typeface="Arial" pitchFamily="34" charset="0"/>
              <a:buChar char="•"/>
            </a:pPr>
            <a:r>
              <a:rPr lang="es-ES" sz="2400" dirty="0" smtClean="0">
                <a:solidFill>
                  <a:schemeClr val="accent1">
                    <a:lumMod val="50000"/>
                  </a:schemeClr>
                </a:solidFill>
              </a:rPr>
              <a:t>Luego </a:t>
            </a:r>
            <a:r>
              <a:rPr lang="es-ES" sz="2400" dirty="0" smtClean="0">
                <a:solidFill>
                  <a:schemeClr val="accent1">
                    <a:lumMod val="50000"/>
                  </a:schemeClr>
                </a:solidFill>
              </a:rPr>
              <a:t>de especificar las virtudes de la Tierra de Israel, Moshé dice el segundo </a:t>
            </a:r>
            <a:r>
              <a:rPr lang="es-ES" sz="2400" dirty="0" smtClean="0">
                <a:solidFill>
                  <a:schemeClr val="accent1">
                    <a:lumMod val="50000"/>
                  </a:schemeClr>
                </a:solidFill>
              </a:rPr>
              <a:t>párrafo </a:t>
            </a:r>
            <a:r>
              <a:rPr lang="es-ES" sz="2400" dirty="0" smtClean="0">
                <a:solidFill>
                  <a:schemeClr val="accent1">
                    <a:lumMod val="50000"/>
                  </a:schemeClr>
                </a:solidFill>
              </a:rPr>
              <a:t>del Shemá, que conceptualiza recompensa por mantener las mitzvot y castigo por no hacerlo. </a:t>
            </a:r>
          </a:p>
          <a:p>
            <a:pPr marL="457200" indent="-457200">
              <a:buFont typeface="Arial" pitchFamily="34" charset="0"/>
              <a:buChar char="•"/>
            </a:pPr>
            <a:endParaRPr lang="es-ES" sz="2400" dirty="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n-US" sz="2400" b="1" i="1" dirty="0" smtClean="0">
                <a:solidFill>
                  <a:srgbClr val="FF9933"/>
                </a:solidFill>
                <a:effectLst>
                  <a:outerShdw blurRad="38100" dist="38100" dir="2700000" algn="tl">
                    <a:srgbClr val="000000">
                      <a:alpha val="43137"/>
                    </a:srgbClr>
                  </a:outerShdw>
                </a:effectLst>
                <a:hlinkClick r:id="rId4"/>
              </a:rPr>
              <a:t>7:26</a:t>
            </a:r>
            <a:r>
              <a:rPr lang="en-US" sz="2400" i="1" dirty="0" smtClean="0">
                <a:solidFill>
                  <a:srgbClr val="FF9933"/>
                </a:solidFill>
                <a:effectLst>
                  <a:outerShdw blurRad="38100" dist="38100" dir="2700000" algn="tl">
                    <a:srgbClr val="000000">
                      <a:alpha val="43137"/>
                    </a:srgbClr>
                  </a:outerShdw>
                </a:effectLst>
              </a:rPr>
              <a:t> Y no </a:t>
            </a:r>
            <a:r>
              <a:rPr lang="en-US" sz="2400" i="1" dirty="0" err="1" smtClean="0">
                <a:solidFill>
                  <a:srgbClr val="FF9933"/>
                </a:solidFill>
                <a:effectLst>
                  <a:outerShdw blurRad="38100" dist="38100" dir="2700000" algn="tl">
                    <a:srgbClr val="000000">
                      <a:alpha val="43137"/>
                    </a:srgbClr>
                  </a:outerShdw>
                </a:effectLst>
              </a:rPr>
              <a:t>traerás</a:t>
            </a:r>
            <a:r>
              <a:rPr lang="en-US" sz="2400" i="1" dirty="0" smtClean="0">
                <a:solidFill>
                  <a:srgbClr val="FF9933"/>
                </a:solidFill>
                <a:effectLst>
                  <a:outerShdw blurRad="38100" dist="38100" dir="2700000" algn="tl">
                    <a:srgbClr val="000000">
                      <a:alpha val="43137"/>
                    </a:srgbClr>
                  </a:outerShdw>
                </a:effectLst>
              </a:rPr>
              <a:t> la </a:t>
            </a:r>
            <a:r>
              <a:rPr lang="en-US" sz="2400" i="1" dirty="0" err="1" smtClean="0">
                <a:solidFill>
                  <a:srgbClr val="FF9933"/>
                </a:solidFill>
                <a:effectLst>
                  <a:outerShdw blurRad="38100" dist="38100" dir="2700000" algn="tl">
                    <a:srgbClr val="000000">
                      <a:alpha val="43137"/>
                    </a:srgbClr>
                  </a:outerShdw>
                </a:effectLst>
              </a:rPr>
              <a:t>cosa</a:t>
            </a:r>
            <a:r>
              <a:rPr lang="en-US" sz="2400" i="1" dirty="0" smtClean="0">
                <a:solidFill>
                  <a:srgbClr val="FF9933"/>
                </a:solidFill>
                <a:effectLst>
                  <a:outerShdw blurRad="38100" dist="38100" dir="2700000" algn="tl">
                    <a:srgbClr val="000000">
                      <a:alpha val="43137"/>
                    </a:srgbClr>
                  </a:outerShdw>
                </a:effectLst>
              </a:rPr>
              <a:t> abominable a </a:t>
            </a:r>
            <a:r>
              <a:rPr lang="en-US" sz="2400" i="1" dirty="0" err="1" smtClean="0">
                <a:solidFill>
                  <a:srgbClr val="FF9933"/>
                </a:solidFill>
                <a:effectLst>
                  <a:outerShdw blurRad="38100" dist="38100" dir="2700000" algn="tl">
                    <a:srgbClr val="000000">
                      <a:alpha val="43137"/>
                    </a:srgbClr>
                  </a:outerShdw>
                </a:effectLst>
              </a:rPr>
              <a:t>tu</a:t>
            </a:r>
            <a:r>
              <a:rPr lang="en-US" sz="2400" i="1" dirty="0" smtClean="0">
                <a:solidFill>
                  <a:srgbClr val="FF9933"/>
                </a:solidFill>
                <a:effectLst>
                  <a:outerShdw blurRad="38100" dist="38100" dir="2700000" algn="tl">
                    <a:srgbClr val="000000">
                      <a:alpha val="43137"/>
                    </a:srgbClr>
                  </a:outerShdw>
                </a:effectLst>
              </a:rPr>
              <a:t> casa, </a:t>
            </a:r>
            <a:r>
              <a:rPr lang="en-US" sz="2400" i="1" dirty="0" err="1" smtClean="0">
                <a:solidFill>
                  <a:srgbClr val="FF9933"/>
                </a:solidFill>
                <a:effectLst>
                  <a:outerShdw blurRad="38100" dist="38100" dir="2700000" algn="tl">
                    <a:srgbClr val="000000">
                      <a:alpha val="43137"/>
                    </a:srgbClr>
                  </a:outerShdw>
                </a:effectLst>
              </a:rPr>
              <a:t>para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no </a:t>
            </a:r>
            <a:r>
              <a:rPr lang="en-US" sz="2400" i="1" dirty="0" err="1" smtClean="0">
                <a:solidFill>
                  <a:srgbClr val="FF9933"/>
                </a:solidFill>
                <a:effectLst>
                  <a:outerShdw blurRad="38100" dist="38100" dir="2700000" algn="tl">
                    <a:srgbClr val="000000">
                      <a:alpha val="43137"/>
                    </a:srgbClr>
                  </a:outerShdw>
                </a:effectLst>
              </a:rPr>
              <a:t>te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tornes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anatema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como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ella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repudiar</a:t>
            </a:r>
            <a:r>
              <a:rPr lang="en-US" sz="2400" i="1" dirty="0" smtClean="0">
                <a:solidFill>
                  <a:srgbClr val="FF9933"/>
                </a:solidFill>
                <a:effectLst>
                  <a:outerShdw blurRad="38100" dist="38100" dir="2700000" algn="tl">
                    <a:srgbClr val="000000">
                      <a:alpha val="43137"/>
                    </a:srgbClr>
                  </a:outerShdw>
                </a:effectLst>
              </a:rPr>
              <a:t> la </a:t>
            </a:r>
            <a:r>
              <a:rPr lang="en-US" sz="2400" i="1" dirty="0" err="1" smtClean="0">
                <a:solidFill>
                  <a:srgbClr val="FF9933"/>
                </a:solidFill>
                <a:effectLst>
                  <a:outerShdw blurRad="38100" dist="38100" dir="2700000" algn="tl">
                    <a:srgbClr val="000000">
                      <a:alpha val="43137"/>
                    </a:srgbClr>
                  </a:outerShdw>
                </a:effectLst>
              </a:rPr>
              <a:t>repudiarás</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abominar</a:t>
            </a:r>
            <a:r>
              <a:rPr lang="en-US" sz="2400" i="1" dirty="0" smtClean="0">
                <a:solidFill>
                  <a:srgbClr val="FF9933"/>
                </a:solidFill>
                <a:effectLst>
                  <a:outerShdw blurRad="38100" dist="38100" dir="2700000" algn="tl">
                    <a:srgbClr val="000000">
                      <a:alpha val="43137"/>
                    </a:srgbClr>
                  </a:outerShdw>
                </a:effectLst>
              </a:rPr>
              <a:t> la </a:t>
            </a:r>
            <a:r>
              <a:rPr lang="en-US" sz="2400" i="1" dirty="0" err="1" smtClean="0">
                <a:solidFill>
                  <a:srgbClr val="FF9933"/>
                </a:solidFill>
                <a:effectLst>
                  <a:outerShdw blurRad="38100" dist="38100" dir="2700000" algn="tl">
                    <a:srgbClr val="000000">
                      <a:alpha val="43137"/>
                    </a:srgbClr>
                  </a:outerShdw>
                </a:effectLst>
              </a:rPr>
              <a:t>abominarás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pues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esto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es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anatema</a:t>
            </a:r>
            <a:r>
              <a:rPr lang="en-US" sz="2400" i="1" dirty="0" smtClean="0">
                <a:solidFill>
                  <a:srgbClr val="FF9933"/>
                </a:solidFill>
                <a:effectLst>
                  <a:outerShdw blurRad="38100" dist="38100" dir="2700000" algn="tl">
                    <a:srgbClr val="000000">
                      <a:alpha val="43137"/>
                    </a:srgbClr>
                  </a:outerShdw>
                </a:effectLst>
              </a:rPr>
              <a:t>. </a:t>
            </a:r>
            <a:endParaRPr lang="en-US" sz="2400" i="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i="1" dirty="0" smtClean="0">
                <a:solidFill>
                  <a:srgbClr val="FF9933"/>
                </a:solidFill>
              </a:rPr>
              <a:t/>
            </a:r>
            <a:br>
              <a:rPr lang="en-US" sz="2400" i="1" dirty="0" smtClean="0">
                <a:solidFill>
                  <a:srgbClr val="FF9933"/>
                </a:solidFill>
              </a:rPr>
            </a:br>
            <a:r>
              <a:rPr lang="en-US" sz="2400" i="1" dirty="0" err="1" smtClean="0">
                <a:solidFill>
                  <a:srgbClr val="00B050"/>
                </a:solidFill>
                <a:effectLst>
                  <a:outerShdw blurRad="38100" dist="38100" dir="2700000" algn="tl">
                    <a:srgbClr val="000000">
                      <a:alpha val="43137"/>
                    </a:srgbClr>
                  </a:outerShdw>
                </a:effectLst>
              </a:rPr>
              <a:t>Velo-tavi</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to'evah</a:t>
            </a:r>
            <a:r>
              <a:rPr lang="en-US" sz="2400" i="1" dirty="0" smtClean="0">
                <a:solidFill>
                  <a:srgbClr val="00B050"/>
                </a:solidFill>
                <a:effectLst>
                  <a:outerShdw blurRad="38100" dist="38100" dir="2700000" algn="tl">
                    <a:srgbClr val="000000">
                      <a:alpha val="43137"/>
                    </a:srgbClr>
                  </a:outerShdw>
                </a:effectLst>
              </a:rPr>
              <a:t> el-</a:t>
            </a:r>
            <a:r>
              <a:rPr lang="en-US" sz="2400" i="1" dirty="0" err="1" smtClean="0">
                <a:solidFill>
                  <a:srgbClr val="00B050"/>
                </a:solidFill>
                <a:effectLst>
                  <a:outerShdw blurRad="38100" dist="38100" dir="2700000" algn="tl">
                    <a:srgbClr val="000000">
                      <a:alpha val="43137"/>
                    </a:srgbClr>
                  </a:outerShdw>
                </a:effectLst>
              </a:rPr>
              <a:t>beyteja</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vehayita</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jerem</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kamohu</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shakets</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teshaketsenu</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veta'ev</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teta'avenu</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ki-jerem</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hu</a:t>
            </a:r>
            <a:r>
              <a:rPr lang="en-US" sz="2400" i="1" dirty="0" smtClean="0">
                <a:solidFill>
                  <a:srgbClr val="00B050"/>
                </a:solidFill>
                <a:effectLst>
                  <a:outerShdw blurRad="38100" dist="38100" dir="2700000" algn="tl">
                    <a:srgbClr val="000000">
                      <a:alpha val="43137"/>
                    </a:srgbClr>
                  </a:outerShdw>
                </a:effectLst>
              </a:rPr>
              <a:t>. </a:t>
            </a:r>
            <a:endParaRPr lang="en-US" sz="2400" i="1" dirty="0" smtClean="0">
              <a:solidFill>
                <a:srgbClr val="00B050"/>
              </a:solidFill>
              <a:effectLst>
                <a:outerShdw blurRad="38100" dist="38100" dir="2700000" algn="tl">
                  <a:srgbClr val="000000">
                    <a:alpha val="43137"/>
                  </a:srgbClr>
                </a:outerShdw>
              </a:effectLst>
            </a:endParaRPr>
          </a:p>
          <a:p>
            <a:pPr lvl="1">
              <a:buFont typeface="Arial" pitchFamily="34" charset="0"/>
              <a:buChar char="•"/>
            </a:pPr>
            <a:endParaRPr lang="en-US" sz="2400" i="1" dirty="0" smtClean="0">
              <a:solidFill>
                <a:srgbClr val="00B050"/>
              </a:solidFill>
              <a:effectLst>
                <a:outerShdw blurRad="38100" dist="38100" dir="2700000" algn="tl">
                  <a:srgbClr val="000000">
                    <a:alpha val="43137"/>
                  </a:srgbClr>
                </a:outerShdw>
              </a:effectLst>
            </a:endParaRPr>
          </a:p>
          <a:p>
            <a:pPr lvl="1">
              <a:buFont typeface="Arial" pitchFamily="34" charset="0"/>
              <a:buChar char="•"/>
            </a:pPr>
            <a:r>
              <a:rPr lang="en-US" sz="2400" i="1" dirty="0" err="1" smtClean="0">
                <a:solidFill>
                  <a:srgbClr val="FF9933"/>
                </a:solidFill>
                <a:effectLst>
                  <a:outerShdw blurRad="38100" dist="38100" dir="2700000" algn="tl">
                    <a:srgbClr val="000000">
                      <a:alpha val="43137"/>
                    </a:srgbClr>
                  </a:outerShdw>
                </a:effectLst>
              </a:rPr>
              <a:t>repudiar</a:t>
            </a:r>
            <a:r>
              <a:rPr lang="en-US" sz="2400" i="1" dirty="0" smtClean="0">
                <a:solidFill>
                  <a:srgbClr val="FF9933"/>
                </a:solidFill>
                <a:effectLst>
                  <a:outerShdw blurRad="38100" dist="38100" dir="2700000" algn="tl">
                    <a:srgbClr val="000000">
                      <a:alpha val="43137"/>
                    </a:srgbClr>
                  </a:outerShdw>
                </a:effectLst>
              </a:rPr>
              <a:t> la </a:t>
            </a:r>
            <a:r>
              <a:rPr lang="en-US" sz="2400" i="1" dirty="0" err="1" smtClean="0">
                <a:solidFill>
                  <a:srgbClr val="FF9933"/>
                </a:solidFill>
                <a:effectLst>
                  <a:outerShdw blurRad="38100" dist="38100" dir="2700000" algn="tl">
                    <a:srgbClr val="000000">
                      <a:alpha val="43137"/>
                    </a:srgbClr>
                  </a:outerShdw>
                </a:effectLst>
              </a:rPr>
              <a:t>repudiarás</a:t>
            </a:r>
            <a:r>
              <a:rPr lang="en-US" sz="2400" i="1" dirty="0" smtClean="0">
                <a:solidFill>
                  <a:srgbClr val="FF9933"/>
                </a:solidFill>
                <a:effectLst>
                  <a:outerShdw blurRad="38100" dist="38100" dir="2700000" algn="tl">
                    <a:srgbClr val="000000">
                      <a:alpha val="43137"/>
                    </a:srgbClr>
                  </a:outerShdw>
                </a:effectLst>
              </a:rPr>
              <a:t> </a:t>
            </a:r>
            <a:r>
              <a:rPr lang="en-US" sz="2400" i="1" dirty="0" smtClean="0">
                <a:solidFill>
                  <a:srgbClr val="FF9933"/>
                </a:solidFill>
              </a:rPr>
              <a:t>- </a:t>
            </a:r>
            <a:r>
              <a:rPr lang="en-US" sz="2400" i="1" dirty="0" err="1" smtClean="0">
                <a:solidFill>
                  <a:srgbClr val="00B050"/>
                </a:solidFill>
                <a:effectLst>
                  <a:outerShdw blurRad="38100" dist="38100" dir="2700000" algn="tl">
                    <a:srgbClr val="000000">
                      <a:alpha val="43137"/>
                    </a:srgbClr>
                  </a:outerShdw>
                </a:effectLst>
              </a:rPr>
              <a:t>shakets</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teshaketsenu</a:t>
            </a:r>
            <a:r>
              <a:rPr lang="en-US" sz="2400" i="1" dirty="0" smtClean="0">
                <a:solidFill>
                  <a:srgbClr val="00B050"/>
                </a:solidFill>
                <a:effectLst>
                  <a:outerShdw blurRad="38100" dist="38100" dir="2700000" algn="tl">
                    <a:srgbClr val="000000">
                      <a:alpha val="43137"/>
                    </a:srgbClr>
                  </a:outerShdw>
                </a:effectLst>
              </a:rPr>
              <a:t> </a:t>
            </a:r>
            <a:endParaRPr lang="en-US" sz="2400" i="1" dirty="0" smtClean="0">
              <a:solidFill>
                <a:srgbClr val="00B050"/>
              </a:solidFill>
              <a:effectLst>
                <a:outerShdw blurRad="38100" dist="38100" dir="2700000" algn="tl">
                  <a:srgbClr val="000000">
                    <a:alpha val="43137"/>
                  </a:srgbClr>
                </a:outerShdw>
              </a:effectLst>
            </a:endParaRPr>
          </a:p>
          <a:p>
            <a:pPr lvl="1">
              <a:buFont typeface="Arial" pitchFamily="34" charset="0"/>
              <a:buChar char="•"/>
            </a:pPr>
            <a:endParaRPr lang="en-US" sz="2400" i="1" dirty="0" smtClean="0">
              <a:solidFill>
                <a:srgbClr val="00B050"/>
              </a:solidFill>
              <a:effectLst>
                <a:outerShdw blurRad="38100" dist="38100" dir="2700000" algn="tl">
                  <a:srgbClr val="000000">
                    <a:alpha val="43137"/>
                  </a:srgbClr>
                </a:outerShdw>
              </a:effectLst>
            </a:endParaRPr>
          </a:p>
          <a:p>
            <a:pPr lvl="1">
              <a:buFont typeface="Arial" pitchFamily="34" charset="0"/>
              <a:buChar char="•"/>
            </a:pPr>
            <a:r>
              <a:rPr lang="en-US" sz="2400" i="1" dirty="0" err="1" smtClean="0">
                <a:solidFill>
                  <a:srgbClr val="FF9933"/>
                </a:solidFill>
                <a:effectLst>
                  <a:outerShdw blurRad="38100" dist="38100" dir="2700000" algn="tl">
                    <a:srgbClr val="000000">
                      <a:alpha val="43137"/>
                    </a:srgbClr>
                  </a:outerShdw>
                </a:effectLst>
              </a:rPr>
              <a:t>abominar</a:t>
            </a:r>
            <a:r>
              <a:rPr lang="en-US" sz="2400" i="1" dirty="0" smtClean="0">
                <a:solidFill>
                  <a:srgbClr val="FF9933"/>
                </a:solidFill>
                <a:effectLst>
                  <a:outerShdw blurRad="38100" dist="38100" dir="2700000" algn="tl">
                    <a:srgbClr val="000000">
                      <a:alpha val="43137"/>
                    </a:srgbClr>
                  </a:outerShdw>
                </a:effectLst>
              </a:rPr>
              <a:t> la </a:t>
            </a:r>
            <a:r>
              <a:rPr lang="en-US" sz="2400" i="1" dirty="0" err="1" smtClean="0">
                <a:solidFill>
                  <a:srgbClr val="FF9933"/>
                </a:solidFill>
                <a:effectLst>
                  <a:outerShdw blurRad="38100" dist="38100" dir="2700000" algn="tl">
                    <a:srgbClr val="000000">
                      <a:alpha val="43137"/>
                    </a:srgbClr>
                  </a:outerShdw>
                </a:effectLst>
              </a:rPr>
              <a:t>abominarás</a:t>
            </a:r>
            <a:r>
              <a:rPr lang="en-US" sz="2400" i="1" dirty="0" smtClean="0">
                <a:solidFill>
                  <a:srgbClr val="FF9933"/>
                </a:solidFill>
                <a:effectLst>
                  <a:outerShdw blurRad="38100" dist="38100" dir="2700000" algn="tl">
                    <a:srgbClr val="000000">
                      <a:alpha val="43137"/>
                    </a:srgbClr>
                  </a:outerShdw>
                </a:effectLst>
              </a:rPr>
              <a:t> </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veta'ev</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teta'avenu</a:t>
            </a:r>
            <a:r>
              <a:rPr lang="en-US" sz="2400" i="1" dirty="0" smtClean="0">
                <a:solidFill>
                  <a:srgbClr val="00B050"/>
                </a:solidFill>
                <a:effectLst>
                  <a:outerShdw blurRad="38100" dist="38100" dir="2700000" algn="tl">
                    <a:srgbClr val="000000">
                      <a:alpha val="43137"/>
                    </a:srgbClr>
                  </a:outerShdw>
                </a:effectLst>
              </a:rPr>
              <a:t> </a:t>
            </a:r>
            <a:r>
              <a:rPr lang="en-US" sz="2400" i="1" dirty="0" smtClean="0">
                <a:solidFill>
                  <a:srgbClr val="FF9933"/>
                </a:solidFill>
                <a:effectLst>
                  <a:outerShdw blurRad="38100" dist="38100" dir="2700000" algn="tl">
                    <a:srgbClr val="000000">
                      <a:alpha val="43137"/>
                    </a:srgbClr>
                  </a:outerShdw>
                </a:effectLst>
              </a:rPr>
              <a:t/>
            </a:r>
            <a:br>
              <a:rPr lang="en-US" sz="2400" i="1" dirty="0" smtClean="0">
                <a:solidFill>
                  <a:srgbClr val="FF9933"/>
                </a:solidFill>
                <a:effectLst>
                  <a:outerShdw blurRad="38100" dist="38100" dir="2700000" algn="tl">
                    <a:srgbClr val="000000">
                      <a:alpha val="43137"/>
                    </a:srgbClr>
                  </a:outerShdw>
                </a:effectLst>
              </a:rPr>
            </a:br>
            <a:endParaRPr lang="en-US" sz="2400" i="1" dirty="0" smtClean="0">
              <a:solidFill>
                <a:srgbClr val="00B050"/>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n-US" sz="2400" b="1" i="1" dirty="0" smtClean="0">
                <a:solidFill>
                  <a:srgbClr val="FF9933"/>
                </a:solidFill>
                <a:effectLst>
                  <a:outerShdw blurRad="38100" dist="38100" dir="2700000" algn="tl">
                    <a:srgbClr val="000000">
                      <a:alpha val="43137"/>
                    </a:srgbClr>
                  </a:outerShdw>
                </a:effectLst>
                <a:hlinkClick r:id="rId4"/>
              </a:rPr>
              <a:t>8:1</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Todo</a:t>
            </a:r>
            <a:r>
              <a:rPr lang="en-US" sz="2400" i="1" dirty="0" smtClean="0">
                <a:solidFill>
                  <a:srgbClr val="FF9933"/>
                </a:solidFill>
                <a:effectLst>
                  <a:outerShdw blurRad="38100" dist="38100" dir="2700000" algn="tl">
                    <a:srgbClr val="000000">
                      <a:alpha val="43137"/>
                    </a:srgbClr>
                  </a:outerShdw>
                </a:effectLst>
              </a:rPr>
              <a:t> el </a:t>
            </a:r>
            <a:r>
              <a:rPr lang="en-US" sz="2400" i="1" dirty="0" err="1" smtClean="0">
                <a:solidFill>
                  <a:srgbClr val="FF9933"/>
                </a:solidFill>
                <a:effectLst>
                  <a:outerShdw blurRad="38100" dist="38100" dir="2700000" algn="tl">
                    <a:srgbClr val="000000">
                      <a:alpha val="43137"/>
                    </a:srgbClr>
                  </a:outerShdw>
                </a:effectLst>
              </a:rPr>
              <a:t>mandamiento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hlinkClick r:id="rId5" action="ppaction://hlinkfile"/>
              </a:rPr>
              <a:t>yo</a:t>
            </a:r>
            <a:r>
              <a:rPr lang="en-US" sz="2400" i="1" dirty="0" smtClean="0">
                <a:solidFill>
                  <a:srgbClr val="FF9933"/>
                </a:solidFill>
                <a:effectLst>
                  <a:outerShdw blurRad="38100" dist="38100" dir="2700000" algn="tl">
                    <a:srgbClr val="000000">
                      <a:alpha val="43137"/>
                    </a:srgbClr>
                  </a:outerShdw>
                </a:effectLst>
                <a:hlinkClick r:id="rId6" action="ppaction://hlinkfile"/>
              </a:rPr>
              <a:t> </a:t>
            </a:r>
            <a:r>
              <a:rPr lang="en-US" sz="2400" i="1" dirty="0" err="1" smtClean="0">
                <a:solidFill>
                  <a:srgbClr val="FF9933"/>
                </a:solidFill>
                <a:effectLst>
                  <a:outerShdw blurRad="38100" dist="38100" dir="2700000" algn="tl">
                    <a:srgbClr val="000000">
                      <a:alpha val="43137"/>
                    </a:srgbClr>
                  </a:outerShdw>
                </a:effectLst>
                <a:hlinkClick r:id="rId7" action="ppaction://hlinkfile"/>
              </a:rPr>
              <a:t>te</a:t>
            </a:r>
            <a:r>
              <a:rPr lang="en-US" sz="2400" i="1" dirty="0" smtClean="0">
                <a:solidFill>
                  <a:srgbClr val="FF9933"/>
                </a:solidFill>
                <a:effectLst>
                  <a:outerShdw blurRad="38100" dist="38100" dir="2700000" algn="tl">
                    <a:srgbClr val="000000">
                      <a:alpha val="43137"/>
                    </a:srgbClr>
                  </a:outerShdw>
                </a:effectLst>
                <a:hlinkClick r:id="rId8" action="ppaction://hlinkfile"/>
              </a:rPr>
              <a:t> </a:t>
            </a:r>
            <a:r>
              <a:rPr lang="en-US" sz="2400" i="1" dirty="0" err="1" smtClean="0">
                <a:solidFill>
                  <a:srgbClr val="FF9933"/>
                </a:solidFill>
                <a:effectLst>
                  <a:outerShdw blurRad="38100" dist="38100" dir="2700000" algn="tl">
                    <a:srgbClr val="000000">
                      <a:alpha val="43137"/>
                    </a:srgbClr>
                  </a:outerShdw>
                </a:effectLst>
                <a:hlinkClick r:id="rId9" action="ppaction://hlinkfile"/>
              </a:rPr>
              <a:t>ordeno</a:t>
            </a:r>
            <a:r>
              <a:rPr lang="en-US" sz="2400" i="1" dirty="0" smtClean="0">
                <a:solidFill>
                  <a:srgbClr val="FF9933"/>
                </a:solidFill>
                <a:effectLst>
                  <a:outerShdw blurRad="38100" dist="38100" dir="2700000" algn="tl">
                    <a:srgbClr val="000000">
                      <a:alpha val="43137"/>
                    </a:srgbClr>
                  </a:outerShdw>
                </a:effectLst>
                <a:hlinkClick r:id="rId10" action="ppaction://hlinkfile"/>
              </a:rPr>
              <a:t> </a:t>
            </a:r>
            <a:r>
              <a:rPr lang="en-US" sz="2400" i="1" dirty="0" err="1" smtClean="0">
                <a:solidFill>
                  <a:srgbClr val="FF9933"/>
                </a:solidFill>
                <a:effectLst>
                  <a:outerShdw blurRad="38100" dist="38100" dir="2700000" algn="tl">
                    <a:srgbClr val="000000">
                      <a:alpha val="43137"/>
                    </a:srgbClr>
                  </a:outerShdw>
                </a:effectLst>
                <a:hlinkClick r:id="rId11" action="ppaction://hlinkfile"/>
              </a:rPr>
              <a:t>hoy</a:t>
            </a:r>
            <a:r>
              <a:rPr lang="en-US" sz="2400" i="1" dirty="0" smtClean="0">
                <a:solidFill>
                  <a:srgbClr val="FF9933"/>
                </a:solidFill>
                <a:effectLst>
                  <a:outerShdw blurRad="38100" dist="38100" dir="2700000" algn="tl">
                    <a:srgbClr val="000000">
                      <a:alpha val="43137"/>
                    </a:srgbClr>
                  </a:outerShdw>
                </a:effectLst>
                <a:hlinkClick r:id="rId12" action="ppaction://hlinkfile"/>
              </a:rPr>
              <a:t> </a:t>
            </a:r>
            <a:r>
              <a:rPr lang="en-US" sz="2400" i="1" dirty="0" err="1" smtClean="0">
                <a:solidFill>
                  <a:srgbClr val="FF9933"/>
                </a:solidFill>
                <a:effectLst>
                  <a:outerShdw blurRad="38100" dist="38100" dir="2700000" algn="tl">
                    <a:srgbClr val="000000">
                      <a:alpha val="43137"/>
                    </a:srgbClr>
                  </a:outerShdw>
                </a:effectLst>
              </a:rPr>
              <a:t>guardaréis</a:t>
            </a:r>
            <a:r>
              <a:rPr lang="en-US" sz="2400" i="1" dirty="0" smtClean="0">
                <a:solidFill>
                  <a:srgbClr val="FF9933"/>
                </a:solidFill>
                <a:effectLst>
                  <a:outerShdw blurRad="38100" dist="38100" dir="2700000" algn="tl">
                    <a:srgbClr val="000000">
                      <a:alpha val="43137"/>
                    </a:srgbClr>
                  </a:outerShdw>
                </a:effectLst>
              </a:rPr>
              <a:t> de </a:t>
            </a:r>
            <a:r>
              <a:rPr lang="en-US" sz="2400" i="1" dirty="0" err="1" smtClean="0">
                <a:solidFill>
                  <a:srgbClr val="FF9933"/>
                </a:solidFill>
                <a:effectLst>
                  <a:outerShdw blurRad="38100" dist="38100" dir="2700000" algn="tl">
                    <a:srgbClr val="000000">
                      <a:alpha val="43137"/>
                    </a:srgbClr>
                  </a:outerShdw>
                </a:effectLst>
              </a:rPr>
              <a:t>cumplir</a:t>
            </a:r>
            <a:r>
              <a:rPr lang="en-US" sz="2400" i="1" dirty="0" smtClean="0">
                <a:solidFill>
                  <a:srgbClr val="FF9933"/>
                </a:solidFill>
                <a:effectLst>
                  <a:outerShdw blurRad="38100" dist="38100" dir="2700000" algn="tl">
                    <a:srgbClr val="000000">
                      <a:alpha val="43137"/>
                    </a:srgbClr>
                  </a:outerShdw>
                </a:effectLst>
              </a:rPr>
              <a:t>, a fin de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viváis</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os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multipliquéis</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entréis</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poseáis</a:t>
            </a:r>
            <a:r>
              <a:rPr lang="en-US" sz="2400" i="1" dirty="0" smtClean="0">
                <a:solidFill>
                  <a:srgbClr val="FF9933"/>
                </a:solidFill>
                <a:effectLst>
                  <a:outerShdw blurRad="38100" dist="38100" dir="2700000" algn="tl">
                    <a:srgbClr val="000000">
                      <a:alpha val="43137"/>
                    </a:srgbClr>
                  </a:outerShdw>
                </a:effectLst>
              </a:rPr>
              <a:t> la </a:t>
            </a:r>
            <a:r>
              <a:rPr lang="en-US" sz="2400" i="1" dirty="0" err="1" smtClean="0">
                <a:solidFill>
                  <a:srgbClr val="FF9933"/>
                </a:solidFill>
                <a:effectLst>
                  <a:outerShdw blurRad="38100" dist="38100" dir="2700000" algn="tl">
                    <a:srgbClr val="000000">
                      <a:alpha val="43137"/>
                    </a:srgbClr>
                  </a:outerShdw>
                </a:effectLst>
              </a:rPr>
              <a:t>tierra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prometía</a:t>
            </a:r>
            <a:r>
              <a:rPr lang="en-US" sz="2400" i="1" dirty="0" smtClean="0">
                <a:solidFill>
                  <a:srgbClr val="FF9933"/>
                </a:solidFill>
                <a:effectLst>
                  <a:outerShdw blurRad="38100" dist="38100" dir="2700000" algn="tl">
                    <a:srgbClr val="000000">
                      <a:alpha val="43137"/>
                    </a:srgbClr>
                  </a:outerShdw>
                </a:effectLst>
              </a:rPr>
              <a:t> el </a:t>
            </a:r>
            <a:r>
              <a:rPr lang="en-US" sz="2400" i="1" dirty="0" err="1" smtClean="0">
                <a:solidFill>
                  <a:srgbClr val="FF9933"/>
                </a:solidFill>
                <a:effectLst>
                  <a:outerShdw blurRad="38100" dist="38100" dir="2700000" algn="tl">
                    <a:srgbClr val="000000">
                      <a:alpha val="43137"/>
                    </a:srgbClr>
                  </a:outerShdw>
                </a:effectLst>
              </a:rPr>
              <a:t>Eterno</a:t>
            </a:r>
            <a:r>
              <a:rPr lang="en-US" sz="2400" i="1" dirty="0" smtClean="0">
                <a:solidFill>
                  <a:srgbClr val="FF9933"/>
                </a:solidFill>
                <a:effectLst>
                  <a:outerShdw blurRad="38100" dist="38100" dir="2700000" algn="tl">
                    <a:srgbClr val="000000">
                      <a:alpha val="43137"/>
                    </a:srgbClr>
                  </a:outerShdw>
                </a:effectLst>
              </a:rPr>
              <a:t> con </a:t>
            </a:r>
            <a:r>
              <a:rPr lang="en-US" sz="2400" i="1" dirty="0" err="1" smtClean="0">
                <a:solidFill>
                  <a:srgbClr val="FF9933"/>
                </a:solidFill>
                <a:effectLst>
                  <a:outerShdw blurRad="38100" dist="38100" dir="2700000" algn="tl">
                    <a:srgbClr val="000000">
                      <a:alpha val="43137"/>
                    </a:srgbClr>
                  </a:outerShdw>
                </a:effectLst>
              </a:rPr>
              <a:t>juramento</a:t>
            </a:r>
            <a:r>
              <a:rPr lang="en-US" sz="2400" i="1" dirty="0" smtClean="0">
                <a:solidFill>
                  <a:srgbClr val="FF9933"/>
                </a:solidFill>
                <a:effectLst>
                  <a:outerShdw blurRad="38100" dist="38100" dir="2700000" algn="tl">
                    <a:srgbClr val="000000">
                      <a:alpha val="43137"/>
                    </a:srgbClr>
                  </a:outerShdw>
                </a:effectLst>
              </a:rPr>
              <a:t> a </a:t>
            </a:r>
            <a:r>
              <a:rPr lang="en-US" sz="2400" i="1" dirty="0" err="1" smtClean="0">
                <a:solidFill>
                  <a:srgbClr val="FF9933"/>
                </a:solidFill>
                <a:effectLst>
                  <a:outerShdw blurRad="38100" dist="38100" dir="2700000" algn="tl">
                    <a:srgbClr val="000000">
                      <a:alpha val="43137"/>
                    </a:srgbClr>
                  </a:outerShdw>
                </a:effectLst>
              </a:rPr>
              <a:t>vuestros</a:t>
            </a:r>
            <a:r>
              <a:rPr lang="en-US" sz="2400" i="1" dirty="0" smtClean="0">
                <a:solidFill>
                  <a:srgbClr val="FF9933"/>
                </a:solidFill>
                <a:effectLst>
                  <a:outerShdw blurRad="38100" dist="38100" dir="2700000" algn="tl">
                    <a:srgbClr val="000000">
                      <a:alpha val="43137"/>
                    </a:srgbClr>
                  </a:outerShdw>
                </a:effectLst>
              </a:rPr>
              <a:t> padres. </a:t>
            </a:r>
            <a:endParaRPr lang="en-US" sz="2400" i="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i="1" dirty="0" smtClean="0">
                <a:solidFill>
                  <a:srgbClr val="FF9933"/>
                </a:solidFill>
                <a:effectLst>
                  <a:outerShdw blurRad="38100" dist="38100" dir="2700000" algn="tl">
                    <a:srgbClr val="000000">
                      <a:alpha val="43137"/>
                    </a:srgbClr>
                  </a:outerShdw>
                </a:effectLst>
              </a:rPr>
              <a:t/>
            </a:r>
            <a:br>
              <a:rPr lang="en-US" sz="2400" i="1" dirty="0" smtClean="0">
                <a:solidFill>
                  <a:srgbClr val="FF9933"/>
                </a:solidFill>
                <a:effectLst>
                  <a:outerShdw blurRad="38100" dist="38100" dir="2700000" algn="tl">
                    <a:srgbClr val="000000">
                      <a:alpha val="43137"/>
                    </a:srgbClr>
                  </a:outerShdw>
                </a:effectLst>
              </a:rPr>
            </a:br>
            <a:r>
              <a:rPr lang="en-US" sz="2400" i="1" dirty="0" err="1" smtClean="0">
                <a:solidFill>
                  <a:srgbClr val="00B050"/>
                </a:solidFill>
                <a:effectLst>
                  <a:outerShdw blurRad="38100" dist="38100" dir="2700000" algn="tl">
                    <a:srgbClr val="000000">
                      <a:alpha val="43137"/>
                    </a:srgbClr>
                  </a:outerShdw>
                </a:effectLst>
              </a:rPr>
              <a:t>Kol-hamitsvah</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asher</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anoji</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metsaveja</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hayom</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tishmerun</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la'asot</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lema'an</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tijeyun</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urevitem</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uvatem</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virishtem</a:t>
            </a:r>
            <a:r>
              <a:rPr lang="en-US" sz="2400" i="1" dirty="0" smtClean="0">
                <a:solidFill>
                  <a:srgbClr val="00B050"/>
                </a:solidFill>
                <a:effectLst>
                  <a:outerShdw blurRad="38100" dist="38100" dir="2700000" algn="tl">
                    <a:srgbClr val="000000">
                      <a:alpha val="43137"/>
                    </a:srgbClr>
                  </a:outerShdw>
                </a:effectLst>
              </a:rPr>
              <a:t> et-</a:t>
            </a:r>
            <a:r>
              <a:rPr lang="en-US" sz="2400" i="1" dirty="0" err="1" smtClean="0">
                <a:solidFill>
                  <a:srgbClr val="00B050"/>
                </a:solidFill>
                <a:effectLst>
                  <a:outerShdw blurRad="38100" dist="38100" dir="2700000" algn="tl">
                    <a:srgbClr val="000000">
                      <a:alpha val="43137"/>
                    </a:srgbClr>
                  </a:outerShdw>
                </a:effectLst>
              </a:rPr>
              <a:t>ha'arets</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asher-nishba</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Adonay</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la'avoteyjem</a:t>
            </a:r>
            <a:r>
              <a:rPr lang="en-US" sz="2400" i="1" dirty="0" smtClean="0">
                <a:solidFill>
                  <a:srgbClr val="00B050"/>
                </a:solidFill>
                <a:effectLst>
                  <a:outerShdw blurRad="38100" dist="38100" dir="2700000" algn="tl">
                    <a:srgbClr val="000000">
                      <a:alpha val="43137"/>
                    </a:srgbClr>
                  </a:outerShdw>
                </a:effectLst>
              </a:rPr>
              <a:t>. </a:t>
            </a:r>
            <a:endParaRPr lang="en-US" sz="2400" i="1" dirty="0" smtClean="0">
              <a:solidFill>
                <a:srgbClr val="00B050"/>
              </a:solidFill>
              <a:effectLst>
                <a:outerShdw blurRad="38100" dist="38100" dir="2700000" algn="tl">
                  <a:srgbClr val="000000">
                    <a:alpha val="43137"/>
                  </a:srgbClr>
                </a:outerShdw>
              </a:effectLst>
            </a:endParaRPr>
          </a:p>
          <a:p>
            <a:pPr lvl="1">
              <a:buFont typeface="Arial" pitchFamily="34" charset="0"/>
              <a:buChar char="•"/>
            </a:pPr>
            <a:endParaRPr lang="es-CO" sz="2400" i="1" dirty="0" smtClean="0">
              <a:solidFill>
                <a:srgbClr val="00B050"/>
              </a:solidFill>
              <a:effectLst>
                <a:outerShdw blurRad="38100" dist="38100" dir="2700000" algn="tl">
                  <a:srgbClr val="000000">
                    <a:alpha val="43137"/>
                  </a:srgbClr>
                </a:outerShdw>
              </a:effectLst>
            </a:endParaRPr>
          </a:p>
          <a:p>
            <a:pPr lvl="1">
              <a:buFont typeface="Arial" pitchFamily="34" charset="0"/>
              <a:buChar char="•"/>
            </a:pPr>
            <a:r>
              <a:rPr lang="en-US" sz="2400" i="1" dirty="0" err="1" smtClean="0">
                <a:solidFill>
                  <a:srgbClr val="FF9933"/>
                </a:solidFill>
                <a:effectLst>
                  <a:outerShdw blurRad="38100" dist="38100" dir="2700000" algn="tl">
                    <a:srgbClr val="000000">
                      <a:alpha val="43137"/>
                    </a:srgbClr>
                  </a:outerShdw>
                </a:effectLst>
                <a:hlinkClick r:id="rId13" action="ppaction://hlinkfile"/>
              </a:rPr>
              <a:t>yo</a:t>
            </a:r>
            <a:r>
              <a:rPr lang="en-US" sz="2400" i="1" dirty="0" smtClean="0">
                <a:solidFill>
                  <a:srgbClr val="FF9933"/>
                </a:solidFill>
                <a:effectLst>
                  <a:outerShdw blurRad="38100" dist="38100" dir="2700000" algn="tl">
                    <a:srgbClr val="000000">
                      <a:alpha val="43137"/>
                    </a:srgbClr>
                  </a:outerShdw>
                </a:effectLst>
                <a:hlinkClick r:id="rId14" action="ppaction://hlinkfile"/>
              </a:rPr>
              <a:t> </a:t>
            </a:r>
            <a:r>
              <a:rPr lang="en-US" sz="2400" i="1" dirty="0" err="1" smtClean="0">
                <a:solidFill>
                  <a:srgbClr val="FF9933"/>
                </a:solidFill>
                <a:effectLst>
                  <a:outerShdw blurRad="38100" dist="38100" dir="2700000" algn="tl">
                    <a:srgbClr val="000000">
                      <a:alpha val="43137"/>
                    </a:srgbClr>
                  </a:outerShdw>
                </a:effectLst>
                <a:hlinkClick r:id="rId15" action="ppaction://hlinkfile"/>
              </a:rPr>
              <a:t>te</a:t>
            </a:r>
            <a:r>
              <a:rPr lang="en-US" sz="2400" i="1" dirty="0" smtClean="0">
                <a:solidFill>
                  <a:srgbClr val="FF9933"/>
                </a:solidFill>
                <a:effectLst>
                  <a:outerShdw blurRad="38100" dist="38100" dir="2700000" algn="tl">
                    <a:srgbClr val="000000">
                      <a:alpha val="43137"/>
                    </a:srgbClr>
                  </a:outerShdw>
                </a:effectLst>
                <a:hlinkClick r:id="rId16" action="ppaction://hlinkfile"/>
              </a:rPr>
              <a:t> </a:t>
            </a:r>
            <a:r>
              <a:rPr lang="en-US" sz="2400" i="1" dirty="0" err="1" smtClean="0">
                <a:solidFill>
                  <a:srgbClr val="FF9933"/>
                </a:solidFill>
                <a:effectLst>
                  <a:outerShdw blurRad="38100" dist="38100" dir="2700000" algn="tl">
                    <a:srgbClr val="000000">
                      <a:alpha val="43137"/>
                    </a:srgbClr>
                  </a:outerShdw>
                </a:effectLst>
                <a:hlinkClick r:id="rId17" action="ppaction://hlinkfile"/>
              </a:rPr>
              <a:t>ordeno</a:t>
            </a:r>
            <a:r>
              <a:rPr lang="en-US" sz="2400" i="1" dirty="0" smtClean="0">
                <a:solidFill>
                  <a:srgbClr val="FF9933"/>
                </a:solidFill>
                <a:effectLst>
                  <a:outerShdw blurRad="38100" dist="38100" dir="2700000" algn="tl">
                    <a:srgbClr val="000000">
                      <a:alpha val="43137"/>
                    </a:srgbClr>
                  </a:outerShdw>
                </a:effectLst>
                <a:hlinkClick r:id="rId18" action="ppaction://hlinkfile"/>
              </a:rPr>
              <a:t> </a:t>
            </a:r>
            <a:r>
              <a:rPr lang="en-US" sz="2400" i="1" dirty="0" err="1" smtClean="0">
                <a:solidFill>
                  <a:srgbClr val="FF9933"/>
                </a:solidFill>
                <a:effectLst>
                  <a:outerShdw blurRad="38100" dist="38100" dir="2700000" algn="tl">
                    <a:srgbClr val="000000">
                      <a:alpha val="43137"/>
                    </a:srgbClr>
                  </a:outerShdw>
                </a:effectLst>
                <a:hlinkClick r:id="rId19" action="ppaction://hlinkfile"/>
              </a:rPr>
              <a:t>hoy</a:t>
            </a:r>
            <a:r>
              <a:rPr lang="en-US" sz="2400" i="1" dirty="0" smtClean="0">
                <a:solidFill>
                  <a:srgbClr val="FF9933"/>
                </a:solidFill>
                <a:effectLst>
                  <a:outerShdw blurRad="38100" dist="38100" dir="2700000" algn="tl">
                    <a:srgbClr val="000000">
                      <a:alpha val="43137"/>
                    </a:srgbClr>
                  </a:outerShdw>
                </a:effectLst>
              </a:rPr>
              <a:t> - </a:t>
            </a:r>
            <a:r>
              <a:rPr lang="en-US" sz="2400" i="1" dirty="0" err="1" smtClean="0">
                <a:solidFill>
                  <a:srgbClr val="00B050"/>
                </a:solidFill>
                <a:effectLst>
                  <a:outerShdw blurRad="38100" dist="38100" dir="2700000" algn="tl">
                    <a:srgbClr val="000000">
                      <a:alpha val="43137"/>
                    </a:srgbClr>
                  </a:outerShdw>
                </a:effectLst>
              </a:rPr>
              <a:t>metsaveja</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effectLst>
                  <a:outerShdw blurRad="38100" dist="38100" dir="2700000" algn="tl">
                    <a:srgbClr val="000000">
                      <a:alpha val="43137"/>
                    </a:srgbClr>
                  </a:outerShdw>
                </a:effectLst>
              </a:rPr>
              <a:t>hayom</a:t>
            </a:r>
            <a:r>
              <a:rPr lang="en-US" sz="2400" i="1" dirty="0" smtClean="0">
                <a:solidFill>
                  <a:srgbClr val="00B050"/>
                </a:solidFill>
                <a:effectLst>
                  <a:outerShdw blurRad="38100" dist="38100" dir="2700000" algn="tl">
                    <a:srgbClr val="000000">
                      <a:alpha val="43137"/>
                    </a:srgbClr>
                  </a:outerShdw>
                </a:effectLst>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accent1">
                    <a:lumMod val="50000"/>
                  </a:schemeClr>
                </a:solidFill>
              </a:rPr>
              <a:t>  En muchos lugares la Sagrada Escritura añade la palabra </a:t>
            </a:r>
            <a:r>
              <a:rPr lang="es-ES" sz="2400" b="1" i="1" dirty="0" err="1" smtClean="0">
                <a:solidFill>
                  <a:schemeClr val="accent1">
                    <a:lumMod val="50000"/>
                  </a:schemeClr>
                </a:solidFill>
              </a:rPr>
              <a:t>hayom</a:t>
            </a:r>
            <a:r>
              <a:rPr lang="es-ES" sz="2400" b="1" i="1" dirty="0" smtClean="0">
                <a:solidFill>
                  <a:schemeClr val="accent1">
                    <a:lumMod val="50000"/>
                  </a:schemeClr>
                </a:solidFill>
              </a:rPr>
              <a:t> (hoy)</a:t>
            </a:r>
            <a:r>
              <a:rPr lang="es-ES" sz="2400" i="1" dirty="0" smtClean="0">
                <a:solidFill>
                  <a:schemeClr val="accent1">
                    <a:lumMod val="50000"/>
                  </a:schemeClr>
                </a:solidFill>
              </a:rPr>
              <a:t> cuando ordena cumplir los mandamientos, a pesar de que éstos habían sido dictados desde mucho </a:t>
            </a:r>
            <a:r>
              <a:rPr lang="es-ES" sz="2400" i="1" dirty="0" smtClean="0">
                <a:solidFill>
                  <a:schemeClr val="accent1">
                    <a:lumMod val="50000"/>
                  </a:schemeClr>
                </a:solidFill>
              </a:rPr>
              <a:t>antes, hace más de 3.500 años </a:t>
            </a: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Con </a:t>
            </a:r>
            <a:r>
              <a:rPr lang="es-ES" sz="2400" i="1" dirty="0" smtClean="0">
                <a:solidFill>
                  <a:schemeClr val="accent1">
                    <a:lumMod val="50000"/>
                  </a:schemeClr>
                </a:solidFill>
              </a:rPr>
              <a:t>la palabra </a:t>
            </a:r>
            <a:r>
              <a:rPr lang="es-ES" sz="2400" i="1" dirty="0" err="1" smtClean="0">
                <a:solidFill>
                  <a:schemeClr val="accent1">
                    <a:lumMod val="50000"/>
                  </a:schemeClr>
                </a:solidFill>
                <a:effectLst>
                  <a:outerShdw blurRad="38100" dist="38100" dir="2700000" algn="tl">
                    <a:srgbClr val="000000">
                      <a:alpha val="43137"/>
                    </a:srgbClr>
                  </a:outerShdw>
                </a:effectLst>
              </a:rPr>
              <a:t>hayom</a:t>
            </a:r>
            <a:r>
              <a:rPr lang="es-ES" sz="2400" i="1" dirty="0" smtClean="0">
                <a:solidFill>
                  <a:schemeClr val="accent1">
                    <a:lumMod val="50000"/>
                  </a:schemeClr>
                </a:solidFill>
                <a:effectLst>
                  <a:outerShdw blurRad="38100" dist="38100" dir="2700000" algn="tl">
                    <a:srgbClr val="000000">
                      <a:alpha val="43137"/>
                    </a:srgbClr>
                  </a:outerShdw>
                </a:effectLst>
              </a:rPr>
              <a:t> </a:t>
            </a:r>
            <a:r>
              <a:rPr lang="es-ES" sz="2400" i="1" dirty="0" smtClean="0">
                <a:solidFill>
                  <a:schemeClr val="accent1">
                    <a:lumMod val="50000"/>
                  </a:schemeClr>
                </a:solidFill>
              </a:rPr>
              <a:t>nos quiere decir que debemos considerar estos mandamientos como si nos fuesen dados hoy mismo.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Las </a:t>
            </a:r>
            <a:r>
              <a:rPr lang="es-ES" sz="2400" i="1" dirty="0" smtClean="0">
                <a:solidFill>
                  <a:schemeClr val="accent1">
                    <a:lumMod val="50000"/>
                  </a:schemeClr>
                </a:solidFill>
              </a:rPr>
              <a:t>mitzvot (mandamientos) no deben ser juzgadas como cosa del pasado, sino del presente y del porvenir. </a:t>
            </a:r>
            <a:endParaRPr lang="es-ES" sz="2400" i="1" dirty="0" smtClean="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accent1">
                    <a:lumMod val="50000"/>
                  </a:schemeClr>
                </a:solidFill>
              </a:rPr>
              <a:t>Hay </a:t>
            </a:r>
            <a:r>
              <a:rPr lang="es-ES" sz="2400" i="1" dirty="0" smtClean="0">
                <a:solidFill>
                  <a:schemeClr val="accent1">
                    <a:lumMod val="50000"/>
                  </a:schemeClr>
                </a:solidFill>
              </a:rPr>
              <a:t>quien considera a la </a:t>
            </a:r>
            <a:r>
              <a:rPr lang="es-ES" sz="2400" i="1" dirty="0" err="1" smtClean="0">
                <a:solidFill>
                  <a:schemeClr val="accent1">
                    <a:lumMod val="50000"/>
                  </a:schemeClr>
                </a:solidFill>
              </a:rPr>
              <a:t>Torah</a:t>
            </a:r>
            <a:r>
              <a:rPr lang="es-ES" sz="2400" i="1" dirty="0" smtClean="0">
                <a:solidFill>
                  <a:schemeClr val="accent1">
                    <a:lumMod val="50000"/>
                  </a:schemeClr>
                </a:solidFill>
              </a:rPr>
              <a:t> como un patrimonio anticuado. </a:t>
            </a:r>
            <a:r>
              <a:rPr lang="es-ES" sz="2400" i="1" dirty="0" smtClean="0">
                <a:solidFill>
                  <a:schemeClr val="accent1">
                    <a:lumMod val="50000"/>
                  </a:schemeClr>
                </a:solidFill>
              </a:rPr>
              <a:t>Estos son los </a:t>
            </a:r>
            <a:r>
              <a:rPr lang="es-ES" sz="2400" i="1" dirty="0" err="1" smtClean="0">
                <a:solidFill>
                  <a:schemeClr val="accent1">
                    <a:lumMod val="50000"/>
                  </a:schemeClr>
                </a:solidFill>
              </a:rPr>
              <a:t>Negacionistas</a:t>
            </a:r>
            <a:r>
              <a:rPr lang="es-ES" sz="2400" i="1" dirty="0" smtClean="0">
                <a:solidFill>
                  <a:schemeClr val="accent1">
                    <a:lumMod val="50000"/>
                  </a:schemeClr>
                </a:solidFill>
              </a:rPr>
              <a:t> de la Toráh pero que creen en el Dios que dio los Mandamientos.</a:t>
            </a: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Por </a:t>
            </a:r>
            <a:r>
              <a:rPr lang="es-ES" sz="2400" i="1" dirty="0" smtClean="0">
                <a:solidFill>
                  <a:schemeClr val="accent1">
                    <a:lumMod val="50000"/>
                  </a:schemeClr>
                </a:solidFill>
              </a:rPr>
              <a:t>esto mismo, Moisés recomienda a los israelitas que </a:t>
            </a:r>
            <a:r>
              <a:rPr lang="es-ES" sz="2400" i="1" dirty="0" smtClean="0">
                <a:solidFill>
                  <a:schemeClr val="accent1">
                    <a:lumMod val="50000"/>
                  </a:schemeClr>
                </a:solidFill>
                <a:effectLst>
                  <a:outerShdw blurRad="38100" dist="38100" dir="2700000" algn="tl">
                    <a:srgbClr val="000000">
                      <a:alpha val="43137"/>
                    </a:srgbClr>
                  </a:outerShdw>
                </a:effectLst>
              </a:rPr>
              <a:t>miren a estos preceptos como nuevos y de actualidad, como si los hubiesen oído hoy</a:t>
            </a:r>
            <a:r>
              <a:rPr lang="es-ES" sz="2400" i="1" dirty="0" smtClean="0">
                <a:solidFill>
                  <a:schemeClr val="accent1">
                    <a:lumMod val="50000"/>
                  </a:schemeClr>
                </a:solidFill>
              </a:rPr>
              <a:t>: </a:t>
            </a:r>
            <a:r>
              <a:rPr lang="es-ES" sz="2400" i="1" dirty="0" smtClean="0">
                <a:solidFill>
                  <a:srgbClr val="FF9933"/>
                </a:solidFill>
                <a:effectLst>
                  <a:outerShdw blurRad="38100" dist="38100" dir="2700000" algn="tl">
                    <a:srgbClr val="000000">
                      <a:alpha val="43137"/>
                    </a:srgbClr>
                  </a:outerShdw>
                </a:effectLst>
              </a:rPr>
              <a:t>"</a:t>
            </a:r>
            <a:r>
              <a:rPr lang="es-ES" sz="2400" i="1" dirty="0" err="1" smtClean="0">
                <a:solidFill>
                  <a:srgbClr val="FF9933"/>
                </a:solidFill>
                <a:effectLst>
                  <a:outerShdw blurRad="38100" dist="38100" dir="2700000" algn="tl">
                    <a:srgbClr val="000000">
                      <a:alpha val="43137"/>
                    </a:srgbClr>
                  </a:outerShdw>
                </a:effectLst>
              </a:rPr>
              <a:t>Sheyiyú</a:t>
            </a:r>
            <a:r>
              <a:rPr lang="es-ES" sz="2400" i="1" dirty="0" smtClean="0">
                <a:solidFill>
                  <a:srgbClr val="FF9933"/>
                </a:solidFill>
                <a:effectLst>
                  <a:outerShdw blurRad="38100" dist="38100" dir="2700000" algn="tl">
                    <a:srgbClr val="000000">
                      <a:alpha val="43137"/>
                    </a:srgbClr>
                  </a:outerShdw>
                </a:effectLst>
              </a:rPr>
              <a:t> </a:t>
            </a:r>
            <a:r>
              <a:rPr lang="es-ES" sz="2400" i="1" dirty="0" err="1" smtClean="0">
                <a:solidFill>
                  <a:srgbClr val="FF9933"/>
                </a:solidFill>
                <a:effectLst>
                  <a:outerShdw blurRad="38100" dist="38100" dir="2700000" algn="tl">
                    <a:srgbClr val="000000">
                      <a:alpha val="43137"/>
                    </a:srgbClr>
                  </a:outerShdw>
                </a:effectLst>
              </a:rPr>
              <a:t>alejem</a:t>
            </a:r>
            <a:r>
              <a:rPr lang="es-ES" sz="2400" i="1" dirty="0" smtClean="0">
                <a:solidFill>
                  <a:srgbClr val="FF9933"/>
                </a:solidFill>
                <a:effectLst>
                  <a:outerShdw blurRad="38100" dist="38100" dir="2700000" algn="tl">
                    <a:srgbClr val="000000">
                      <a:alpha val="43137"/>
                    </a:srgbClr>
                  </a:outerShdw>
                </a:effectLst>
              </a:rPr>
              <a:t> </a:t>
            </a:r>
            <a:r>
              <a:rPr lang="es-ES" sz="2400" i="1" dirty="0" err="1" smtClean="0">
                <a:solidFill>
                  <a:srgbClr val="FF9933"/>
                </a:solidFill>
                <a:effectLst>
                  <a:outerShdw blurRad="38100" dist="38100" dir="2700000" algn="tl">
                    <a:srgbClr val="000000">
                      <a:alpha val="43137"/>
                    </a:srgbClr>
                  </a:outerShdw>
                </a:effectLst>
              </a:rPr>
              <a:t>jadashim</a:t>
            </a:r>
            <a:r>
              <a:rPr lang="es-ES" sz="2400" i="1" dirty="0" smtClean="0">
                <a:solidFill>
                  <a:srgbClr val="FF9933"/>
                </a:solidFill>
                <a:effectLst>
                  <a:outerShdw blurRad="38100" dist="38100" dir="2700000" algn="tl">
                    <a:srgbClr val="000000">
                      <a:alpha val="43137"/>
                    </a:srgbClr>
                  </a:outerShdw>
                </a:effectLst>
              </a:rPr>
              <a:t>, </a:t>
            </a:r>
            <a:r>
              <a:rPr lang="es-ES" sz="2400" i="1" dirty="0" err="1" smtClean="0">
                <a:solidFill>
                  <a:srgbClr val="FF9933"/>
                </a:solidFill>
                <a:effectLst>
                  <a:outerShdw blurRad="38100" dist="38100" dir="2700000" algn="tl">
                    <a:srgbClr val="000000">
                      <a:alpha val="43137"/>
                    </a:srgbClr>
                  </a:outerShdw>
                </a:effectLst>
              </a:rPr>
              <a:t>keilu</a:t>
            </a:r>
            <a:r>
              <a:rPr lang="es-ES" sz="2400" i="1" dirty="0" smtClean="0">
                <a:solidFill>
                  <a:srgbClr val="FF9933"/>
                </a:solidFill>
                <a:effectLst>
                  <a:outerShdw blurRad="38100" dist="38100" dir="2700000" algn="tl">
                    <a:srgbClr val="000000">
                      <a:alpha val="43137"/>
                    </a:srgbClr>
                  </a:outerShdw>
                </a:effectLst>
              </a:rPr>
              <a:t> </a:t>
            </a:r>
            <a:r>
              <a:rPr lang="es-ES" sz="2400" i="1" dirty="0" err="1" smtClean="0">
                <a:solidFill>
                  <a:srgbClr val="FF9933"/>
                </a:solidFill>
                <a:effectLst>
                  <a:outerShdw blurRad="38100" dist="38100" dir="2700000" algn="tl">
                    <a:srgbClr val="000000">
                      <a:alpha val="43137"/>
                    </a:srgbClr>
                  </a:outerShdw>
                </a:effectLst>
              </a:rPr>
              <a:t>shematem</a:t>
            </a:r>
            <a:r>
              <a:rPr lang="es-ES" sz="2400" i="1" dirty="0" smtClean="0">
                <a:solidFill>
                  <a:srgbClr val="FF9933"/>
                </a:solidFill>
                <a:effectLst>
                  <a:outerShdw blurRad="38100" dist="38100" dir="2700000" algn="tl">
                    <a:srgbClr val="000000">
                      <a:alpha val="43137"/>
                    </a:srgbClr>
                  </a:outerShdw>
                </a:effectLst>
              </a:rPr>
              <a:t> </a:t>
            </a:r>
            <a:r>
              <a:rPr lang="es-ES" sz="2400" i="1" dirty="0" err="1" smtClean="0">
                <a:solidFill>
                  <a:srgbClr val="FF9933"/>
                </a:solidFill>
                <a:effectLst>
                  <a:outerShdw blurRad="38100" dist="38100" dir="2700000" algn="tl">
                    <a:srgbClr val="000000">
                      <a:alpha val="43137"/>
                    </a:srgbClr>
                  </a:outerShdw>
                </a:effectLst>
              </a:rPr>
              <a:t>hayom</a:t>
            </a:r>
            <a:r>
              <a:rPr lang="es-ES" sz="2400" i="1" dirty="0" smtClean="0">
                <a:solidFill>
                  <a:srgbClr val="FF9933"/>
                </a:solidFill>
                <a:effectLst>
                  <a:outerShdw blurRad="38100" dist="38100" dir="2700000" algn="tl">
                    <a:srgbClr val="000000">
                      <a:alpha val="43137"/>
                    </a:srgbClr>
                  </a:outerShdw>
                </a:effectLst>
              </a:rPr>
              <a:t>".</a:t>
            </a: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 </a:t>
            </a:r>
            <a:r>
              <a:rPr lang="es-ES" sz="2400" i="1" dirty="0" smtClean="0">
                <a:solidFill>
                  <a:schemeClr val="accent1">
                    <a:lumMod val="50000"/>
                  </a:schemeClr>
                </a:solidFill>
              </a:rPr>
              <a:t>En cierto modo nos encontramos hoy ante un fenómeno digno de ser analizado. </a:t>
            </a:r>
            <a:endParaRPr lang="es-ES" sz="2400" i="1" dirty="0" smtClean="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accent1">
                    <a:lumMod val="50000"/>
                  </a:schemeClr>
                </a:solidFill>
              </a:rPr>
              <a:t>Existe </a:t>
            </a:r>
            <a:r>
              <a:rPr lang="es-ES" sz="2400" i="1" dirty="0" smtClean="0">
                <a:solidFill>
                  <a:schemeClr val="accent1">
                    <a:lumMod val="50000"/>
                  </a:schemeClr>
                </a:solidFill>
              </a:rPr>
              <a:t>un verdadero retorno al judaísmo, pero un retorno que sólo tiene en cuenta el pasado, y cuya causa es un cierto romanticismo o nostalgia hacia la herencia de nuestros padres.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Las </a:t>
            </a:r>
            <a:r>
              <a:rPr lang="es-ES" sz="2400" i="1" dirty="0" smtClean="0">
                <a:solidFill>
                  <a:schemeClr val="accent1">
                    <a:lumMod val="50000"/>
                  </a:schemeClr>
                </a:solidFill>
              </a:rPr>
              <a:t>mitzvot, según nos las muestra la </a:t>
            </a:r>
            <a:r>
              <a:rPr lang="es-ES" sz="2400" i="1" dirty="0" smtClean="0">
                <a:solidFill>
                  <a:schemeClr val="accent1">
                    <a:lumMod val="50000"/>
                  </a:schemeClr>
                </a:solidFill>
              </a:rPr>
              <a:t>Toráh, </a:t>
            </a:r>
            <a:r>
              <a:rPr lang="es-ES" sz="2400" i="1" dirty="0" smtClean="0">
                <a:solidFill>
                  <a:schemeClr val="accent1">
                    <a:lumMod val="50000"/>
                  </a:schemeClr>
                </a:solidFill>
              </a:rPr>
              <a:t>no tienen un sentido nostálgico, sino eminentemente práctico.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En </a:t>
            </a:r>
            <a:r>
              <a:rPr lang="es-ES" sz="2400" i="1" dirty="0" smtClean="0">
                <a:solidFill>
                  <a:schemeClr val="accent1">
                    <a:lumMod val="50000"/>
                  </a:schemeClr>
                </a:solidFill>
              </a:rPr>
              <a:t>este aspecto, el Midrash comenta el versículo: </a:t>
            </a:r>
            <a:r>
              <a:rPr lang="es-ES" sz="2400" i="1" dirty="0" err="1" smtClean="0">
                <a:solidFill>
                  <a:schemeClr val="accent1">
                    <a:lumMod val="50000"/>
                  </a:schemeClr>
                </a:solidFill>
                <a:effectLst>
                  <a:outerShdw blurRad="38100" dist="38100" dir="2700000" algn="tl">
                    <a:srgbClr val="000000">
                      <a:alpha val="43137"/>
                    </a:srgbClr>
                  </a:outerShdw>
                </a:effectLst>
              </a:rPr>
              <a:t>Torah</a:t>
            </a:r>
            <a:r>
              <a:rPr lang="es-ES" sz="2400" i="1" dirty="0" smtClean="0">
                <a:solidFill>
                  <a:schemeClr val="accent1">
                    <a:lumMod val="50000"/>
                  </a:schemeClr>
                </a:solidFill>
                <a:effectLst>
                  <a:outerShdw blurRad="38100" dist="38100" dir="2700000" algn="tl">
                    <a:srgbClr val="000000">
                      <a:alpha val="43137"/>
                    </a:srgbClr>
                  </a:outerShdw>
                </a:effectLst>
              </a:rPr>
              <a:t> </a:t>
            </a:r>
            <a:r>
              <a:rPr lang="es-ES" sz="2400" i="1" dirty="0" err="1" smtClean="0">
                <a:solidFill>
                  <a:schemeClr val="accent1">
                    <a:lumMod val="50000"/>
                  </a:schemeClr>
                </a:solidFill>
                <a:effectLst>
                  <a:outerShdw blurRad="38100" dist="38100" dir="2700000" algn="tl">
                    <a:srgbClr val="000000">
                      <a:alpha val="43137"/>
                    </a:srgbClr>
                  </a:outerShdw>
                </a:effectLst>
              </a:rPr>
              <a:t>tzivá</a:t>
            </a:r>
            <a:r>
              <a:rPr lang="es-ES" sz="2400" i="1" dirty="0" smtClean="0">
                <a:solidFill>
                  <a:schemeClr val="accent1">
                    <a:lumMod val="50000"/>
                  </a:schemeClr>
                </a:solidFill>
                <a:effectLst>
                  <a:outerShdw blurRad="38100" dist="38100" dir="2700000" algn="tl">
                    <a:srgbClr val="000000">
                      <a:alpha val="43137"/>
                    </a:srgbClr>
                  </a:outerShdw>
                </a:effectLst>
              </a:rPr>
              <a:t> </a:t>
            </a:r>
            <a:r>
              <a:rPr lang="es-ES" sz="2400" i="1" dirty="0" err="1" smtClean="0">
                <a:solidFill>
                  <a:schemeClr val="accent1">
                    <a:lumMod val="50000"/>
                  </a:schemeClr>
                </a:solidFill>
                <a:effectLst>
                  <a:outerShdw blurRad="38100" dist="38100" dir="2700000" algn="tl">
                    <a:srgbClr val="000000">
                      <a:alpha val="43137"/>
                    </a:srgbClr>
                  </a:outerShdw>
                </a:effectLst>
              </a:rPr>
              <a:t>lanu</a:t>
            </a:r>
            <a:r>
              <a:rPr lang="es-ES" sz="2400" i="1" dirty="0" smtClean="0">
                <a:solidFill>
                  <a:schemeClr val="accent1">
                    <a:lumMod val="50000"/>
                  </a:schemeClr>
                </a:solidFill>
                <a:effectLst>
                  <a:outerShdw blurRad="38100" dist="38100" dir="2700000" algn="tl">
                    <a:srgbClr val="000000">
                      <a:alpha val="43137"/>
                    </a:srgbClr>
                  </a:outerShdw>
                </a:effectLst>
              </a:rPr>
              <a:t> Moshé </a:t>
            </a:r>
            <a:r>
              <a:rPr lang="es-ES" sz="2400" i="1" dirty="0" err="1" smtClean="0">
                <a:solidFill>
                  <a:schemeClr val="accent1">
                    <a:lumMod val="50000"/>
                  </a:schemeClr>
                </a:solidFill>
                <a:effectLst>
                  <a:outerShdw blurRad="38100" dist="38100" dir="2700000" algn="tl">
                    <a:srgbClr val="000000">
                      <a:alpha val="43137"/>
                    </a:srgbClr>
                  </a:outerShdw>
                </a:effectLst>
              </a:rPr>
              <a:t>aforashá</a:t>
            </a:r>
            <a:r>
              <a:rPr lang="es-ES" sz="2400" i="1" dirty="0" smtClean="0">
                <a:solidFill>
                  <a:schemeClr val="accent1">
                    <a:lumMod val="50000"/>
                  </a:schemeClr>
                </a:solidFill>
                <a:effectLst>
                  <a:outerShdw blurRad="38100" dist="38100" dir="2700000" algn="tl">
                    <a:srgbClr val="000000">
                      <a:alpha val="43137"/>
                    </a:srgbClr>
                  </a:outerShdw>
                </a:effectLst>
              </a:rPr>
              <a:t> </a:t>
            </a:r>
            <a:r>
              <a:rPr lang="es-ES" sz="2400" i="1" dirty="0" err="1" smtClean="0">
                <a:solidFill>
                  <a:schemeClr val="accent1">
                    <a:lumMod val="50000"/>
                  </a:schemeClr>
                </a:solidFill>
                <a:effectLst>
                  <a:outerShdw blurRad="38100" dist="38100" dir="2700000" algn="tl">
                    <a:srgbClr val="000000">
                      <a:alpha val="43137"/>
                    </a:srgbClr>
                  </a:outerShdw>
                </a:effectLst>
              </a:rPr>
              <a:t>Kehilat</a:t>
            </a:r>
            <a:r>
              <a:rPr lang="es-ES" sz="2400" i="1" dirty="0" smtClean="0">
                <a:solidFill>
                  <a:schemeClr val="accent1">
                    <a:lumMod val="50000"/>
                  </a:schemeClr>
                </a:solidFill>
                <a:effectLst>
                  <a:outerShdw blurRad="38100" dist="38100" dir="2700000" algn="tl">
                    <a:srgbClr val="000000">
                      <a:alpha val="43137"/>
                    </a:srgbClr>
                  </a:outerShdw>
                </a:effectLst>
              </a:rPr>
              <a:t> </a:t>
            </a:r>
            <a:r>
              <a:rPr lang="es-ES" sz="2400" i="1" dirty="0" err="1" smtClean="0">
                <a:solidFill>
                  <a:schemeClr val="accent1">
                    <a:lumMod val="50000"/>
                  </a:schemeClr>
                </a:solidFill>
                <a:effectLst>
                  <a:outerShdw blurRad="38100" dist="38100" dir="2700000" algn="tl">
                    <a:srgbClr val="000000">
                      <a:alpha val="43137"/>
                    </a:srgbClr>
                  </a:outerShdw>
                </a:effectLst>
              </a:rPr>
              <a:t>Yaacov</a:t>
            </a:r>
            <a:r>
              <a:rPr lang="es-ES" sz="2400" i="1" dirty="0" smtClean="0">
                <a:solidFill>
                  <a:schemeClr val="accent1">
                    <a:lumMod val="50000"/>
                  </a:schemeClr>
                </a:solidFill>
                <a:effectLst>
                  <a:outerShdw blurRad="38100" dist="38100" dir="2700000" algn="tl">
                    <a:srgbClr val="000000">
                      <a:alpha val="43137"/>
                    </a:srgbClr>
                  </a:outerShdw>
                </a:effectLst>
              </a:rPr>
              <a:t> </a:t>
            </a:r>
            <a:r>
              <a:rPr lang="es-ES" sz="2400" i="1" dirty="0" smtClean="0">
                <a:solidFill>
                  <a:schemeClr val="accent1">
                    <a:lumMod val="50000"/>
                  </a:schemeClr>
                </a:solidFill>
              </a:rPr>
              <a:t>(la </a:t>
            </a:r>
            <a:r>
              <a:rPr lang="es-ES" sz="2400" i="1" dirty="0" err="1" smtClean="0">
                <a:solidFill>
                  <a:schemeClr val="accent1">
                    <a:lumMod val="50000"/>
                  </a:schemeClr>
                </a:solidFill>
              </a:rPr>
              <a:t>Torah</a:t>
            </a:r>
            <a:r>
              <a:rPr lang="es-ES" sz="2400" i="1" dirty="0" smtClean="0">
                <a:solidFill>
                  <a:schemeClr val="accent1">
                    <a:lumMod val="50000"/>
                  </a:schemeClr>
                </a:solidFill>
              </a:rPr>
              <a:t> que Moisés nos mandó es una herencia para la casa de Jacob), diciendo: </a:t>
            </a:r>
            <a:endParaRPr lang="es-ES" sz="2400" i="1" dirty="0" smtClean="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accent1">
                    <a:lumMod val="50000"/>
                  </a:schemeClr>
                </a:solidFill>
              </a:rPr>
              <a:t>"</a:t>
            </a:r>
            <a:r>
              <a:rPr lang="es-ES" sz="2400" i="1" dirty="0" smtClean="0">
                <a:solidFill>
                  <a:schemeClr val="accent1">
                    <a:lumMod val="50000"/>
                  </a:schemeClr>
                </a:solidFill>
              </a:rPr>
              <a:t>No leas herencia (</a:t>
            </a:r>
            <a:r>
              <a:rPr lang="es-ES" sz="2400" i="1" dirty="0" err="1" smtClean="0">
                <a:solidFill>
                  <a:schemeClr val="accent1">
                    <a:lumMod val="50000"/>
                  </a:schemeClr>
                </a:solidFill>
              </a:rPr>
              <a:t>morashá</a:t>
            </a:r>
            <a:r>
              <a:rPr lang="es-ES" sz="2400" i="1" dirty="0" smtClean="0">
                <a:solidFill>
                  <a:schemeClr val="accent1">
                    <a:lumMod val="50000"/>
                  </a:schemeClr>
                </a:solidFill>
              </a:rPr>
              <a:t>), lee novia (</a:t>
            </a:r>
            <a:r>
              <a:rPr lang="es-ES" sz="2400" i="1" dirty="0" err="1" smtClean="0">
                <a:solidFill>
                  <a:schemeClr val="accent1">
                    <a:lumMod val="50000"/>
                  </a:schemeClr>
                </a:solidFill>
              </a:rPr>
              <a:t>meorasá</a:t>
            </a:r>
            <a:r>
              <a:rPr lang="es-ES" sz="2400" i="1" dirty="0" smtClean="0">
                <a:solidFill>
                  <a:schemeClr val="accent1">
                    <a:lumMod val="50000"/>
                  </a:schemeClr>
                </a:solidFill>
              </a:rPr>
              <a:t>)".</a:t>
            </a:r>
          </a:p>
          <a:p>
            <a:pPr rtl="1"/>
            <a:r>
              <a:rPr lang="es-CO" sz="2800" dirty="0" smtClean="0">
                <a:solidFill>
                  <a:srgbClr val="00B050"/>
                </a:solidFill>
              </a:rPr>
              <a:t> - </a:t>
            </a:r>
            <a:r>
              <a:rPr lang="es-CO" sz="2800" dirty="0" err="1" smtClean="0">
                <a:solidFill>
                  <a:srgbClr val="00B050"/>
                </a:solidFill>
              </a:rPr>
              <a:t>morashá</a:t>
            </a:r>
            <a:r>
              <a:rPr lang="es-CO" sz="2800" dirty="0" smtClean="0">
                <a:solidFill>
                  <a:srgbClr val="00B050"/>
                </a:solidFill>
              </a:rPr>
              <a:t> = herencia</a:t>
            </a:r>
            <a:r>
              <a:rPr lang="he-IL" sz="2800" dirty="0" smtClean="0">
                <a:solidFill>
                  <a:srgbClr val="00B050"/>
                </a:solidFill>
              </a:rPr>
              <a:t>מוֹרָשָׁה</a:t>
            </a:r>
            <a:endParaRPr lang="he-IL" sz="2800" dirty="0" smtClean="0">
              <a:solidFill>
                <a:srgbClr val="00B050"/>
              </a:solidFill>
            </a:endParaRPr>
          </a:p>
          <a:p>
            <a:r>
              <a:rPr lang="he-IL" sz="2800" dirty="0" smtClean="0">
                <a:solidFill>
                  <a:srgbClr val="00B050"/>
                </a:solidFill>
              </a:rPr>
              <a:t>מאורסת</a:t>
            </a:r>
            <a:r>
              <a:rPr lang="es-CO" sz="2800" dirty="0" smtClean="0">
                <a:solidFill>
                  <a:srgbClr val="00B050"/>
                </a:solidFill>
              </a:rPr>
              <a:t>– </a:t>
            </a:r>
            <a:r>
              <a:rPr lang="es-CO" sz="2800" dirty="0" err="1" smtClean="0">
                <a:solidFill>
                  <a:srgbClr val="00B050"/>
                </a:solidFill>
              </a:rPr>
              <a:t>meorasá</a:t>
            </a:r>
            <a:r>
              <a:rPr lang="es-CO" sz="2800" dirty="0" smtClean="0">
                <a:solidFill>
                  <a:srgbClr val="00B050"/>
                </a:solidFill>
              </a:rPr>
              <a:t> = novia</a:t>
            </a:r>
            <a:r>
              <a:rPr lang="he-IL" sz="2400" dirty="0" smtClean="0">
                <a:solidFill>
                  <a:srgbClr val="00B050"/>
                </a:solidFill>
              </a:rPr>
              <a:t/>
            </a:r>
            <a:br>
              <a:rPr lang="he-IL" sz="2400" dirty="0" smtClean="0">
                <a:solidFill>
                  <a:srgbClr val="00B050"/>
                </a:solidFill>
              </a:rPr>
            </a:br>
            <a:endParaRPr lang="es-ES" sz="3200" i="1" dirty="0" smtClean="0">
              <a:solidFill>
                <a:srgbClr val="00B050"/>
              </a:solidFill>
            </a:endParaRPr>
          </a:p>
          <a:p>
            <a:pPr lvl="1">
              <a:buFont typeface="Arial" pitchFamily="34" charset="0"/>
              <a:buChar char="•"/>
            </a:pPr>
            <a:r>
              <a:rPr lang="es-ES" sz="2400" i="1" dirty="0" smtClean="0">
                <a:solidFill>
                  <a:schemeClr val="accent1">
                    <a:lumMod val="50000"/>
                  </a:schemeClr>
                </a:solidFill>
              </a:rPr>
              <a:t> </a:t>
            </a:r>
            <a:r>
              <a:rPr lang="es-ES" sz="2400" i="1" dirty="0" smtClean="0">
                <a:solidFill>
                  <a:schemeClr val="accent1">
                    <a:lumMod val="50000"/>
                  </a:schemeClr>
                </a:solidFill>
              </a:rPr>
              <a:t>En esta observación vemos reflejada la idea antes expuesta. </a:t>
            </a: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No </a:t>
            </a:r>
            <a:r>
              <a:rPr lang="es-ES" sz="2400" i="1" dirty="0" smtClean="0">
                <a:solidFill>
                  <a:schemeClr val="accent1">
                    <a:lumMod val="50000"/>
                  </a:schemeClr>
                </a:solidFill>
              </a:rPr>
              <a:t>leas "herencia", es decir, no te dirijas a ella como quien se dirige a un patrimonio del pasado que le ha sido entregado mecánicamente.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Lee </a:t>
            </a:r>
            <a:r>
              <a:rPr lang="es-ES" sz="2400" i="1" dirty="0" smtClean="0">
                <a:solidFill>
                  <a:schemeClr val="accent1">
                    <a:lumMod val="50000"/>
                  </a:schemeClr>
                </a:solidFill>
              </a:rPr>
              <a:t>"novia", dirígete a ella como quien se dirige a su novia amada.</a:t>
            </a:r>
            <a:endParaRPr lang="en-US" sz="2400" dirty="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n-US" sz="2400" b="1" i="1" dirty="0" smtClean="0">
                <a:solidFill>
                  <a:srgbClr val="FF9933"/>
                </a:solidFill>
                <a:effectLst>
                  <a:outerShdw blurRad="38100" dist="38100" dir="2700000" algn="tl">
                    <a:srgbClr val="000000">
                      <a:alpha val="43137"/>
                    </a:srgbClr>
                  </a:outerShdw>
                </a:effectLst>
                <a:hlinkClick r:id="rId4"/>
              </a:rPr>
              <a:t>8:14</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entonces</a:t>
            </a:r>
            <a:r>
              <a:rPr lang="en-US" sz="2400" i="1" dirty="0" smtClean="0">
                <a:solidFill>
                  <a:srgbClr val="FF9933"/>
                </a:solidFill>
                <a:effectLst>
                  <a:outerShdw blurRad="38100" dist="38100" dir="2700000" algn="tl">
                    <a:srgbClr val="000000">
                      <a:alpha val="43137"/>
                    </a:srgbClr>
                  </a:outerShdw>
                </a:effectLst>
              </a:rPr>
              <a:t> se </a:t>
            </a:r>
            <a:r>
              <a:rPr lang="en-US" sz="2400" i="1" dirty="0" err="1" smtClean="0">
                <a:solidFill>
                  <a:srgbClr val="FF9933"/>
                </a:solidFill>
                <a:effectLst>
                  <a:outerShdw blurRad="38100" dist="38100" dir="2700000" algn="tl">
                    <a:srgbClr val="000000">
                      <a:alpha val="43137"/>
                    </a:srgbClr>
                  </a:outerShdw>
                </a:effectLst>
              </a:rPr>
              <a:t>enaltezca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tu</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corazón</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hlinkClick r:id="rId5" action="ppaction://hlinkfile"/>
              </a:rPr>
              <a:t>te</a:t>
            </a:r>
            <a:r>
              <a:rPr lang="en-US" sz="2400" i="1" dirty="0" smtClean="0">
                <a:solidFill>
                  <a:srgbClr val="FF9933"/>
                </a:solidFill>
                <a:effectLst>
                  <a:outerShdw blurRad="38100" dist="38100" dir="2700000" algn="tl">
                    <a:srgbClr val="000000">
                      <a:alpha val="43137"/>
                    </a:srgbClr>
                  </a:outerShdw>
                </a:effectLst>
                <a:hlinkClick r:id="rId6" action="ppaction://hlinkfile"/>
              </a:rPr>
              <a:t> </a:t>
            </a:r>
            <a:r>
              <a:rPr lang="en-US" sz="2400" i="1" dirty="0" err="1" smtClean="0">
                <a:solidFill>
                  <a:srgbClr val="FF9933"/>
                </a:solidFill>
                <a:effectLst>
                  <a:outerShdw blurRad="38100" dist="38100" dir="2700000" algn="tl">
                    <a:srgbClr val="000000">
                      <a:alpha val="43137"/>
                    </a:srgbClr>
                  </a:outerShdw>
                </a:effectLst>
                <a:hlinkClick r:id="rId7" action="ppaction://hlinkfile"/>
              </a:rPr>
              <a:t>olvides</a:t>
            </a:r>
            <a:r>
              <a:rPr lang="en-US" sz="2400" i="1" dirty="0" smtClean="0">
                <a:solidFill>
                  <a:srgbClr val="FF9933"/>
                </a:solidFill>
                <a:effectLst>
                  <a:outerShdw blurRad="38100" dist="38100" dir="2700000" algn="tl">
                    <a:srgbClr val="000000">
                      <a:alpha val="43137"/>
                    </a:srgbClr>
                  </a:outerShdw>
                </a:effectLst>
                <a:hlinkClick r:id="rId8" action="ppaction://hlinkfile"/>
              </a:rPr>
              <a:t> del </a:t>
            </a:r>
            <a:r>
              <a:rPr lang="en-US" sz="2400" i="1" dirty="0" err="1" smtClean="0">
                <a:solidFill>
                  <a:srgbClr val="FF9933"/>
                </a:solidFill>
                <a:effectLst>
                  <a:outerShdw blurRad="38100" dist="38100" dir="2700000" algn="tl">
                    <a:srgbClr val="000000">
                      <a:alpha val="43137"/>
                    </a:srgbClr>
                  </a:outerShdw>
                </a:effectLst>
                <a:hlinkClick r:id="rId9" action="ppaction://hlinkfile"/>
              </a:rPr>
              <a:t>Eterno</a:t>
            </a:r>
            <a:r>
              <a:rPr lang="en-US" sz="2400" i="1" dirty="0" smtClean="0">
                <a:solidFill>
                  <a:srgbClr val="FF9933"/>
                </a:solidFill>
                <a:effectLst>
                  <a:outerShdw blurRad="38100" dist="38100" dir="2700000" algn="tl">
                    <a:srgbClr val="000000">
                      <a:alpha val="43137"/>
                    </a:srgbClr>
                  </a:outerShdw>
                </a:effectLst>
                <a:hlinkClick r:id="rId10" action="ppaction://hlinkfile"/>
              </a:rPr>
              <a:t>, </a:t>
            </a:r>
            <a:r>
              <a:rPr lang="en-US" sz="2400" i="1" dirty="0" err="1" smtClean="0">
                <a:solidFill>
                  <a:srgbClr val="FF9933"/>
                </a:solidFill>
                <a:effectLst>
                  <a:outerShdw blurRad="38100" dist="38100" dir="2700000" algn="tl">
                    <a:srgbClr val="000000">
                      <a:alpha val="43137"/>
                    </a:srgbClr>
                  </a:outerShdw>
                </a:effectLst>
                <a:hlinkClick r:id="rId11" action="ppaction://hlinkfile"/>
              </a:rPr>
              <a:t>tu</a:t>
            </a:r>
            <a:r>
              <a:rPr lang="en-US" sz="2400" i="1" dirty="0" smtClean="0">
                <a:solidFill>
                  <a:srgbClr val="FF9933"/>
                </a:solidFill>
                <a:effectLst>
                  <a:outerShdw blurRad="38100" dist="38100" dir="2700000" algn="tl">
                    <a:srgbClr val="000000">
                      <a:alpha val="43137"/>
                    </a:srgbClr>
                  </a:outerShdw>
                </a:effectLst>
                <a:hlinkClick r:id="rId12" action="ppaction://hlinkfile"/>
              </a:rPr>
              <a:t> </a:t>
            </a:r>
            <a:r>
              <a:rPr lang="en-US" sz="2400" i="1" dirty="0" err="1" smtClean="0">
                <a:solidFill>
                  <a:srgbClr val="FF9933"/>
                </a:solidFill>
                <a:effectLst>
                  <a:outerShdw blurRad="38100" dist="38100" dir="2700000" algn="tl">
                    <a:srgbClr val="000000">
                      <a:alpha val="43137"/>
                    </a:srgbClr>
                  </a:outerShdw>
                </a:effectLst>
                <a:hlinkClick r:id="rId13" action="ppaction://hlinkfile"/>
              </a:rPr>
              <a:t>Elohim</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saco</a:t>
            </a:r>
            <a:r>
              <a:rPr lang="en-US" sz="2400" i="1" dirty="0" smtClean="0">
                <a:solidFill>
                  <a:srgbClr val="FF9933"/>
                </a:solidFill>
                <a:effectLst>
                  <a:outerShdw blurRad="38100" dist="38100" dir="2700000" algn="tl">
                    <a:srgbClr val="000000">
                      <a:alpha val="43137"/>
                    </a:srgbClr>
                  </a:outerShdw>
                </a:effectLst>
              </a:rPr>
              <a:t> de la </a:t>
            </a:r>
            <a:r>
              <a:rPr lang="en-US" sz="2400" i="1" dirty="0" err="1" smtClean="0">
                <a:solidFill>
                  <a:srgbClr val="FF9933"/>
                </a:solidFill>
                <a:effectLst>
                  <a:outerShdw blurRad="38100" dist="38100" dir="2700000" algn="tl">
                    <a:srgbClr val="000000">
                      <a:alpha val="43137"/>
                    </a:srgbClr>
                  </a:outerShdw>
                </a:effectLst>
              </a:rPr>
              <a:t>esclavitud</a:t>
            </a:r>
            <a:r>
              <a:rPr lang="en-US" sz="2400" i="1" dirty="0" smtClean="0">
                <a:solidFill>
                  <a:srgbClr val="FF9933"/>
                </a:solidFill>
                <a:effectLst>
                  <a:outerShdw blurRad="38100" dist="38100" dir="2700000" algn="tl">
                    <a:srgbClr val="000000">
                      <a:alpha val="43137"/>
                    </a:srgbClr>
                  </a:outerShdw>
                </a:effectLst>
              </a:rPr>
              <a:t> de </a:t>
            </a:r>
            <a:r>
              <a:rPr lang="en-US" sz="2400" i="1" dirty="0" err="1" smtClean="0">
                <a:solidFill>
                  <a:srgbClr val="FF9933"/>
                </a:solidFill>
                <a:effectLst>
                  <a:outerShdw blurRad="38100" dist="38100" dir="2700000" algn="tl">
                    <a:srgbClr val="000000">
                      <a:alpha val="43137"/>
                    </a:srgbClr>
                  </a:outerShdw>
                </a:effectLst>
              </a:rPr>
              <a:t>Egipto</a:t>
            </a:r>
            <a:r>
              <a:rPr lang="en-US" sz="2400" i="1" dirty="0" smtClean="0">
                <a:solidFill>
                  <a:srgbClr val="FF9933"/>
                </a:solidFill>
                <a:effectLst>
                  <a:outerShdw blurRad="38100" dist="38100" dir="2700000" algn="tl">
                    <a:srgbClr val="000000">
                      <a:alpha val="43137"/>
                    </a:srgbClr>
                  </a:outerShdw>
                </a:effectLst>
              </a:rPr>
              <a:t>.</a:t>
            </a:r>
            <a:r>
              <a:rPr lang="en-US" sz="2400" i="1" dirty="0" smtClean="0">
                <a:solidFill>
                  <a:srgbClr val="FF9933"/>
                </a:solidFill>
                <a:effectLst>
                  <a:outerShdw blurRad="38100" dist="38100" dir="2700000" algn="tl">
                    <a:srgbClr val="000000">
                      <a:alpha val="43137"/>
                    </a:srgbClr>
                  </a:outerShdw>
                </a:effectLst>
              </a:rPr>
              <a:t> </a:t>
            </a:r>
            <a:endParaRPr lang="en-US" sz="2400" i="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i="1" dirty="0" smtClean="0">
                <a:solidFill>
                  <a:srgbClr val="00B050"/>
                </a:solidFill>
              </a:rPr>
              <a:t/>
            </a:r>
            <a:br>
              <a:rPr lang="en-US" sz="2400" i="1" dirty="0" smtClean="0">
                <a:solidFill>
                  <a:srgbClr val="00B050"/>
                </a:solidFill>
              </a:rPr>
            </a:br>
            <a:r>
              <a:rPr lang="en-US" sz="2400" i="1" dirty="0" err="1" smtClean="0">
                <a:solidFill>
                  <a:srgbClr val="00B050"/>
                </a:solidFill>
              </a:rPr>
              <a:t>Veram</a:t>
            </a:r>
            <a:r>
              <a:rPr lang="en-US" sz="2400" i="1" dirty="0" smtClean="0">
                <a:solidFill>
                  <a:srgbClr val="00B050"/>
                </a:solidFill>
              </a:rPr>
              <a:t> </a:t>
            </a:r>
            <a:r>
              <a:rPr lang="en-US" sz="2400" i="1" dirty="0" err="1" smtClean="0">
                <a:solidFill>
                  <a:srgbClr val="00B050"/>
                </a:solidFill>
              </a:rPr>
              <a:t>levaveja</a:t>
            </a:r>
            <a:r>
              <a:rPr lang="en-US" sz="2400" i="1" dirty="0" smtClean="0">
                <a:solidFill>
                  <a:srgbClr val="00B050"/>
                </a:solidFill>
              </a:rPr>
              <a:t> </a:t>
            </a:r>
            <a:r>
              <a:rPr lang="en-US" sz="2400" i="1" dirty="0" err="1" smtClean="0">
                <a:solidFill>
                  <a:srgbClr val="00B050"/>
                </a:solidFill>
              </a:rPr>
              <a:t>veshajajta</a:t>
            </a:r>
            <a:r>
              <a:rPr lang="en-US" sz="2400" i="1" dirty="0" smtClean="0">
                <a:solidFill>
                  <a:srgbClr val="00B050"/>
                </a:solidFill>
              </a:rPr>
              <a:t> et-</a:t>
            </a:r>
            <a:r>
              <a:rPr lang="en-US" sz="2400" i="1" dirty="0" err="1" smtClean="0">
                <a:solidFill>
                  <a:srgbClr val="00B050"/>
                </a:solidFill>
              </a:rPr>
              <a:t>Adonay</a:t>
            </a:r>
            <a:r>
              <a:rPr lang="en-US" sz="2400" i="1" dirty="0" smtClean="0">
                <a:solidFill>
                  <a:srgbClr val="00B050"/>
                </a:solidFill>
              </a:rPr>
              <a:t> </a:t>
            </a:r>
            <a:r>
              <a:rPr lang="en-US" sz="2400" i="1" dirty="0" err="1" smtClean="0">
                <a:solidFill>
                  <a:srgbClr val="00B050"/>
                </a:solidFill>
              </a:rPr>
              <a:t>Eloheyja</a:t>
            </a:r>
            <a:r>
              <a:rPr lang="en-US" sz="2400" i="1" dirty="0" smtClean="0">
                <a:solidFill>
                  <a:srgbClr val="00B050"/>
                </a:solidFill>
              </a:rPr>
              <a:t> </a:t>
            </a:r>
            <a:r>
              <a:rPr lang="en-US" sz="2400" i="1" dirty="0" err="1" smtClean="0">
                <a:solidFill>
                  <a:srgbClr val="00B050"/>
                </a:solidFill>
              </a:rPr>
              <a:t>hamotsi'aja</a:t>
            </a:r>
            <a:r>
              <a:rPr lang="en-US" sz="2400" i="1" dirty="0" smtClean="0">
                <a:solidFill>
                  <a:srgbClr val="00B050"/>
                </a:solidFill>
              </a:rPr>
              <a:t> </a:t>
            </a:r>
            <a:r>
              <a:rPr lang="en-US" sz="2400" i="1" dirty="0" err="1" smtClean="0">
                <a:solidFill>
                  <a:srgbClr val="00B050"/>
                </a:solidFill>
              </a:rPr>
              <a:t>me'erets</a:t>
            </a:r>
            <a:r>
              <a:rPr lang="en-US" sz="2400" i="1" dirty="0" smtClean="0">
                <a:solidFill>
                  <a:srgbClr val="00B050"/>
                </a:solidFill>
              </a:rPr>
              <a:t> </a:t>
            </a:r>
            <a:r>
              <a:rPr lang="en-US" sz="2400" i="1" dirty="0" err="1" smtClean="0">
                <a:solidFill>
                  <a:srgbClr val="00B050"/>
                </a:solidFill>
              </a:rPr>
              <a:t>Mitsrayim</a:t>
            </a:r>
            <a:r>
              <a:rPr lang="en-US" sz="2400" i="1" dirty="0" smtClean="0">
                <a:solidFill>
                  <a:srgbClr val="00B050"/>
                </a:solidFill>
              </a:rPr>
              <a:t> </a:t>
            </a:r>
            <a:r>
              <a:rPr lang="en-US" sz="2400" i="1" dirty="0" err="1" smtClean="0">
                <a:solidFill>
                  <a:srgbClr val="00B050"/>
                </a:solidFill>
              </a:rPr>
              <a:t>mibeyt</a:t>
            </a:r>
            <a:r>
              <a:rPr lang="en-US" sz="2400" i="1" dirty="0" smtClean="0">
                <a:solidFill>
                  <a:srgbClr val="00B050"/>
                </a:solidFill>
              </a:rPr>
              <a:t> </a:t>
            </a:r>
            <a:r>
              <a:rPr lang="en-US" sz="2400" i="1" dirty="0" err="1" smtClean="0">
                <a:solidFill>
                  <a:srgbClr val="00B050"/>
                </a:solidFill>
              </a:rPr>
              <a:t>avadim</a:t>
            </a:r>
            <a:r>
              <a:rPr lang="en-US" sz="2400" i="1" dirty="0" smtClean="0">
                <a:solidFill>
                  <a:srgbClr val="00B050"/>
                </a:solidFill>
              </a:rPr>
              <a:t>. </a:t>
            </a:r>
            <a:endParaRPr lang="en-US" sz="2400" i="1" dirty="0" smtClean="0">
              <a:solidFill>
                <a:srgbClr val="00B050"/>
              </a:solidFill>
            </a:endParaRPr>
          </a:p>
          <a:p>
            <a:pPr lvl="1">
              <a:buFont typeface="Arial" pitchFamily="34" charset="0"/>
              <a:buChar char="•"/>
            </a:pPr>
            <a:endParaRPr lang="es-CO" sz="2400" i="1" dirty="0" smtClean="0">
              <a:solidFill>
                <a:srgbClr val="00B050"/>
              </a:solidFill>
            </a:endParaRPr>
          </a:p>
          <a:p>
            <a:pPr lvl="1">
              <a:buFont typeface="Arial" pitchFamily="34" charset="0"/>
              <a:buChar char="•"/>
            </a:pPr>
            <a:r>
              <a:rPr lang="es-ES" sz="2400" i="1" dirty="0" smtClean="0">
                <a:solidFill>
                  <a:schemeClr val="accent1">
                    <a:lumMod val="50000"/>
                  </a:schemeClr>
                </a:solidFill>
              </a:rPr>
              <a:t> Moisés advierte al israelita contra la embriaguez de las riquezas y de los placeres materiales, pues estas lo llevarían a la presunción y hasta al olvido de su Dios. "Cuando </a:t>
            </a:r>
            <a:r>
              <a:rPr lang="es-ES" sz="2400" i="1" dirty="0" err="1" smtClean="0">
                <a:solidFill>
                  <a:schemeClr val="accent1">
                    <a:lumMod val="50000"/>
                  </a:schemeClr>
                </a:solidFill>
              </a:rPr>
              <a:t>Yeshurún</a:t>
            </a:r>
            <a:r>
              <a:rPr lang="es-ES" sz="2400" i="1" dirty="0" smtClean="0">
                <a:solidFill>
                  <a:schemeClr val="accent1">
                    <a:lumMod val="50000"/>
                  </a:schemeClr>
                </a:solidFill>
              </a:rPr>
              <a:t> </a:t>
            </a:r>
            <a:r>
              <a:rPr lang="es-ES" sz="2400" i="1" dirty="0" smtClean="0">
                <a:solidFill>
                  <a:schemeClr val="accent1">
                    <a:lumMod val="50000"/>
                  </a:schemeClr>
                </a:solidFill>
              </a:rPr>
              <a:t>(nombre poético de Israel) engorda, da coces; cuando engruesa, se vuelve necio y abandona al Dios que lo hizo" Deuteronomio 32, 15). </a:t>
            </a:r>
            <a:endParaRPr lang="es-ES" sz="2400" i="1" dirty="0" smtClean="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accent1">
                    <a:lumMod val="50000"/>
                  </a:schemeClr>
                </a:solidFill>
              </a:rPr>
              <a:t>En </a:t>
            </a:r>
            <a:r>
              <a:rPr lang="es-ES" sz="2400" i="1" dirty="0" smtClean="0">
                <a:solidFill>
                  <a:schemeClr val="accent1">
                    <a:lumMod val="50000"/>
                  </a:schemeClr>
                </a:solidFill>
              </a:rPr>
              <a:t>la prosperidad, Israel puede olvidar su misión moral, para entregarse enteramente a los goces materiales de este mundo.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Al </a:t>
            </a:r>
            <a:r>
              <a:rPr lang="es-ES" sz="2400" i="1" dirty="0" smtClean="0">
                <a:solidFill>
                  <a:schemeClr val="accent1">
                    <a:lumMod val="50000"/>
                  </a:schemeClr>
                </a:solidFill>
              </a:rPr>
              <a:t>pueblo que puede atribuir la prosperidad a su propia fuerza, Moisés le advierte sobre las catástrofes que le ocurrirán cuando, embriagado por la fortuna, deje de oír la voz del Eterno para adorar la materia.</a:t>
            </a:r>
          </a:p>
          <a:p>
            <a:pPr lvl="1">
              <a:buFont typeface="Arial" pitchFamily="34" charset="0"/>
              <a:buChar char="•"/>
            </a:pPr>
            <a:endParaRPr lang="en-US" sz="2400" dirty="0">
              <a:solidFill>
                <a:srgbClr val="00B05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n-US" sz="2400" b="1" i="1" dirty="0" smtClean="0">
                <a:solidFill>
                  <a:srgbClr val="FF9933"/>
                </a:solidFill>
                <a:hlinkClick r:id="rId4"/>
              </a:rPr>
              <a:t>8:19</a:t>
            </a:r>
            <a:r>
              <a:rPr lang="en-US" sz="2400" i="1" dirty="0" smtClean="0">
                <a:solidFill>
                  <a:srgbClr val="FF9933"/>
                </a:solidFill>
              </a:rPr>
              <a:t>  </a:t>
            </a:r>
            <a:r>
              <a:rPr lang="en-US" sz="2400" i="1" dirty="0" smtClean="0">
                <a:solidFill>
                  <a:srgbClr val="FF9933"/>
                </a:solidFill>
                <a:effectLst>
                  <a:outerShdw blurRad="38100" dist="38100" dir="2700000" algn="tl">
                    <a:srgbClr val="000000">
                      <a:alpha val="43137"/>
                    </a:srgbClr>
                  </a:outerShdw>
                </a:effectLst>
              </a:rPr>
              <a:t>Y </a:t>
            </a:r>
            <a:r>
              <a:rPr lang="en-US" sz="2400" i="1" dirty="0" err="1" smtClean="0">
                <a:solidFill>
                  <a:srgbClr val="FF9933"/>
                </a:solidFill>
                <a:effectLst>
                  <a:outerShdw blurRad="38100" dist="38100" dir="2700000" algn="tl">
                    <a:srgbClr val="000000">
                      <a:alpha val="43137"/>
                    </a:srgbClr>
                  </a:outerShdw>
                </a:effectLst>
              </a:rPr>
              <a:t>sucederá</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si</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olvidares</a:t>
            </a:r>
            <a:r>
              <a:rPr lang="en-US" sz="2400" i="1" dirty="0" smtClean="0">
                <a:solidFill>
                  <a:srgbClr val="FF9933"/>
                </a:solidFill>
                <a:effectLst>
                  <a:outerShdw blurRad="38100" dist="38100" dir="2700000" algn="tl">
                    <a:srgbClr val="000000">
                      <a:alpha val="43137"/>
                    </a:srgbClr>
                  </a:outerShdw>
                </a:effectLst>
              </a:rPr>
              <a:t> del </a:t>
            </a:r>
            <a:r>
              <a:rPr lang="en-US" sz="2400" i="1" dirty="0" err="1" smtClean="0">
                <a:solidFill>
                  <a:srgbClr val="FF9933"/>
                </a:solidFill>
                <a:effectLst>
                  <a:outerShdw blurRad="38100" dist="38100" dir="2700000" algn="tl">
                    <a:srgbClr val="000000">
                      <a:alpha val="43137"/>
                    </a:srgbClr>
                  </a:outerShdw>
                </a:effectLst>
              </a:rPr>
              <a:t>Eterno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tu</a:t>
            </a:r>
            <a:r>
              <a:rPr lang="en-US" sz="2400" i="1" dirty="0" smtClean="0">
                <a:solidFill>
                  <a:srgbClr val="FF9933"/>
                </a:solidFill>
                <a:effectLst>
                  <a:outerShdw blurRad="38100" dist="38100" dir="2700000" algn="tl">
                    <a:srgbClr val="000000">
                      <a:alpha val="43137"/>
                    </a:srgbClr>
                  </a:outerShdw>
                </a:effectLst>
              </a:rPr>
              <a:t> Dios, y </a:t>
            </a:r>
            <a:r>
              <a:rPr lang="en-US" sz="2400" i="1" dirty="0" err="1" smtClean="0">
                <a:solidFill>
                  <a:srgbClr val="FF9933"/>
                </a:solidFill>
                <a:effectLst>
                  <a:outerShdw blurRad="38100" dist="38100" dir="2700000" algn="tl">
                    <a:srgbClr val="000000">
                      <a:alpha val="43137"/>
                    </a:srgbClr>
                  </a:outerShdw>
                </a:effectLst>
              </a:rPr>
              <a:t>anduvieres</a:t>
            </a:r>
            <a:r>
              <a:rPr lang="en-US" sz="2400" i="1" dirty="0" smtClean="0">
                <a:solidFill>
                  <a:srgbClr val="FF9933"/>
                </a:solidFill>
                <a:effectLst>
                  <a:outerShdw blurRad="38100" dist="38100" dir="2700000" algn="tl">
                    <a:srgbClr val="000000">
                      <a:alpha val="43137"/>
                    </a:srgbClr>
                  </a:outerShdw>
                </a:effectLst>
              </a:rPr>
              <a:t> </a:t>
            </a:r>
            <a:r>
              <a:rPr lang="en-US" sz="2400" i="1" dirty="0" smtClean="0">
                <a:solidFill>
                  <a:srgbClr val="FF9933"/>
                </a:solidFill>
                <a:effectLst>
                  <a:outerShdw blurRad="38100" dist="38100" dir="2700000" algn="tl">
                    <a:srgbClr val="000000">
                      <a:alpha val="43137"/>
                    </a:srgbClr>
                  </a:outerShdw>
                </a:effectLst>
                <a:hlinkClick r:id="rId5" action="ppaction://hlinkfile"/>
              </a:rPr>
              <a:t>en pos de </a:t>
            </a:r>
            <a:r>
              <a:rPr lang="en-US" sz="2400" i="1" dirty="0" err="1" smtClean="0">
                <a:solidFill>
                  <a:srgbClr val="FF9933"/>
                </a:solidFill>
                <a:effectLst>
                  <a:outerShdw blurRad="38100" dist="38100" dir="2700000" algn="tl">
                    <a:srgbClr val="000000">
                      <a:alpha val="43137"/>
                    </a:srgbClr>
                  </a:outerShdw>
                </a:effectLst>
                <a:hlinkClick r:id="rId6" action="ppaction://hlinkfile"/>
              </a:rPr>
              <a:t>otros</a:t>
            </a:r>
            <a:r>
              <a:rPr lang="en-US" sz="2400" i="1" dirty="0" smtClean="0">
                <a:solidFill>
                  <a:srgbClr val="FF9933"/>
                </a:solidFill>
                <a:effectLst>
                  <a:outerShdw blurRad="38100" dist="38100" dir="2700000" algn="tl">
                    <a:srgbClr val="000000">
                      <a:alpha val="43137"/>
                    </a:srgbClr>
                  </a:outerShdw>
                </a:effectLst>
                <a:hlinkClick r:id="rId7" action="ppaction://hlinkfile"/>
              </a:rPr>
              <a:t> </a:t>
            </a:r>
            <a:r>
              <a:rPr lang="en-US" sz="2400" i="1" dirty="0" err="1" smtClean="0">
                <a:solidFill>
                  <a:srgbClr val="FF9933"/>
                </a:solidFill>
                <a:effectLst>
                  <a:outerShdw blurRad="38100" dist="38100" dir="2700000" algn="tl">
                    <a:srgbClr val="000000">
                      <a:alpha val="43137"/>
                    </a:srgbClr>
                  </a:outerShdw>
                </a:effectLst>
                <a:hlinkClick r:id="rId8" action="ppaction://hlinkfile"/>
              </a:rPr>
              <a:t>dioses</a:t>
            </a:r>
            <a:r>
              <a:rPr lang="en-US" sz="2400" i="1" dirty="0" smtClean="0">
                <a:solidFill>
                  <a:srgbClr val="FF9933"/>
                </a:solidFill>
                <a:effectLst>
                  <a:outerShdw blurRad="38100" dist="38100" dir="2700000" algn="tl">
                    <a:srgbClr val="000000">
                      <a:alpha val="43137"/>
                    </a:srgbClr>
                  </a:outerShdw>
                </a:effectLst>
                <a:hlinkClick r:id="rId9" action="ppaction://hlinkfile"/>
              </a:rPr>
              <a:t>,</a:t>
            </a:r>
            <a:r>
              <a:rPr lang="en-US" sz="2400" i="1" dirty="0" smtClean="0">
                <a:solidFill>
                  <a:srgbClr val="FF9933"/>
                </a:solidFill>
                <a:effectLst>
                  <a:outerShdw blurRad="38100" dist="38100" dir="2700000" algn="tl">
                    <a:srgbClr val="000000">
                      <a:alpha val="43137"/>
                    </a:srgbClr>
                  </a:outerShdw>
                </a:effectLst>
              </a:rPr>
              <a:t> y les </a:t>
            </a:r>
            <a:r>
              <a:rPr lang="en-US" sz="2400" i="1" dirty="0" err="1" smtClean="0">
                <a:solidFill>
                  <a:srgbClr val="FF9933"/>
                </a:solidFill>
                <a:effectLst>
                  <a:outerShdw blurRad="38100" dist="38100" dir="2700000" algn="tl">
                    <a:srgbClr val="000000">
                      <a:alpha val="43137"/>
                    </a:srgbClr>
                  </a:outerShdw>
                </a:effectLst>
              </a:rPr>
              <a:t>ofrecieres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culto</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te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postrares</a:t>
            </a:r>
            <a:r>
              <a:rPr lang="en-US" sz="2400" i="1" dirty="0" smtClean="0">
                <a:solidFill>
                  <a:srgbClr val="FF9933"/>
                </a:solidFill>
                <a:effectLst>
                  <a:outerShdw blurRad="38100" dist="38100" dir="2700000" algn="tl">
                    <a:srgbClr val="000000">
                      <a:alpha val="43137"/>
                    </a:srgbClr>
                  </a:outerShdw>
                </a:effectLst>
              </a:rPr>
              <a:t> ante </a:t>
            </a:r>
            <a:r>
              <a:rPr lang="en-US" sz="2400" i="1" dirty="0" err="1" smtClean="0">
                <a:solidFill>
                  <a:srgbClr val="FF9933"/>
                </a:solidFill>
                <a:effectLst>
                  <a:outerShdw blurRad="38100" dist="38100" dir="2700000" algn="tl">
                    <a:srgbClr val="000000">
                      <a:alpha val="43137"/>
                    </a:srgbClr>
                  </a:outerShdw>
                </a:effectLst>
              </a:rPr>
              <a:t>ellos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os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advierto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hoy</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ciertamente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pereceréis</a:t>
            </a:r>
            <a:r>
              <a:rPr lang="en-US" sz="2400" i="1" dirty="0" smtClean="0">
                <a:solidFill>
                  <a:srgbClr val="FF9933"/>
                </a:solidFill>
                <a:effectLst>
                  <a:outerShdw blurRad="38100" dist="38100" dir="2700000" algn="tl">
                    <a:srgbClr val="000000">
                      <a:alpha val="43137"/>
                    </a:srgbClr>
                  </a:outerShdw>
                </a:effectLst>
              </a:rPr>
              <a:t>. </a:t>
            </a:r>
            <a:endParaRPr lang="en-U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i="1" dirty="0" smtClean="0">
                <a:solidFill>
                  <a:srgbClr val="00B050"/>
                </a:solidFill>
              </a:rPr>
              <a:t/>
            </a:r>
            <a:br>
              <a:rPr lang="en-US" sz="2400" i="1" dirty="0" smtClean="0">
                <a:solidFill>
                  <a:srgbClr val="00B050"/>
                </a:solidFill>
              </a:rPr>
            </a:br>
            <a:r>
              <a:rPr lang="en-US" sz="2400" i="1" dirty="0" err="1" smtClean="0">
                <a:solidFill>
                  <a:srgbClr val="00B050"/>
                </a:solidFill>
              </a:rPr>
              <a:t>Vehayah</a:t>
            </a:r>
            <a:r>
              <a:rPr lang="en-US" sz="2400" i="1" dirty="0" smtClean="0">
                <a:solidFill>
                  <a:srgbClr val="00B050"/>
                </a:solidFill>
              </a:rPr>
              <a:t> </a:t>
            </a:r>
            <a:r>
              <a:rPr lang="en-US" sz="2400" i="1" dirty="0" err="1" smtClean="0">
                <a:solidFill>
                  <a:srgbClr val="00B050"/>
                </a:solidFill>
              </a:rPr>
              <a:t>im-shajoaj</a:t>
            </a:r>
            <a:r>
              <a:rPr lang="en-US" sz="2400" i="1" dirty="0" smtClean="0">
                <a:solidFill>
                  <a:srgbClr val="00B050"/>
                </a:solidFill>
              </a:rPr>
              <a:t> </a:t>
            </a:r>
            <a:r>
              <a:rPr lang="en-US" sz="2400" i="1" dirty="0" err="1" smtClean="0">
                <a:solidFill>
                  <a:srgbClr val="00B050"/>
                </a:solidFill>
              </a:rPr>
              <a:t>tishkaj</a:t>
            </a:r>
            <a:r>
              <a:rPr lang="en-US" sz="2400" i="1" dirty="0" smtClean="0">
                <a:solidFill>
                  <a:srgbClr val="00B050"/>
                </a:solidFill>
              </a:rPr>
              <a:t> et-</a:t>
            </a:r>
            <a:r>
              <a:rPr lang="en-US" sz="2400" i="1" dirty="0" err="1" smtClean="0">
                <a:solidFill>
                  <a:srgbClr val="00B050"/>
                </a:solidFill>
              </a:rPr>
              <a:t>Adonay</a:t>
            </a:r>
            <a:r>
              <a:rPr lang="en-US" sz="2400" i="1" dirty="0" smtClean="0">
                <a:solidFill>
                  <a:srgbClr val="00B050"/>
                </a:solidFill>
              </a:rPr>
              <a:t> </a:t>
            </a:r>
            <a:r>
              <a:rPr lang="en-US" sz="2400" i="1" dirty="0" err="1" smtClean="0">
                <a:solidFill>
                  <a:srgbClr val="00B050"/>
                </a:solidFill>
              </a:rPr>
              <a:t>Eloheyja</a:t>
            </a:r>
            <a:r>
              <a:rPr lang="en-US" sz="2400" i="1" dirty="0" smtClean="0">
                <a:solidFill>
                  <a:srgbClr val="00B050"/>
                </a:solidFill>
              </a:rPr>
              <a:t> </a:t>
            </a:r>
            <a:r>
              <a:rPr lang="en-US" sz="2400" i="1" dirty="0" err="1" smtClean="0">
                <a:solidFill>
                  <a:srgbClr val="00B050"/>
                </a:solidFill>
              </a:rPr>
              <a:t>vehalajta</a:t>
            </a:r>
            <a:r>
              <a:rPr lang="en-US" sz="2400" i="1" dirty="0" smtClean="0">
                <a:solidFill>
                  <a:srgbClr val="00B050"/>
                </a:solidFill>
              </a:rPr>
              <a:t> </a:t>
            </a:r>
            <a:r>
              <a:rPr lang="en-US" sz="2400" i="1" dirty="0" err="1" smtClean="0">
                <a:solidFill>
                  <a:srgbClr val="00B050"/>
                </a:solidFill>
              </a:rPr>
              <a:t>ajarey</a:t>
            </a:r>
            <a:r>
              <a:rPr lang="en-US" sz="2400" i="1" dirty="0" smtClean="0">
                <a:solidFill>
                  <a:srgbClr val="00B050"/>
                </a:solidFill>
              </a:rPr>
              <a:t> </a:t>
            </a:r>
            <a:r>
              <a:rPr lang="en-US" sz="2400" i="1" dirty="0" err="1" smtClean="0">
                <a:solidFill>
                  <a:srgbClr val="00B050"/>
                </a:solidFill>
              </a:rPr>
              <a:t>elohim</a:t>
            </a:r>
            <a:r>
              <a:rPr lang="en-US" sz="2400" i="1" dirty="0" smtClean="0">
                <a:solidFill>
                  <a:srgbClr val="00B050"/>
                </a:solidFill>
              </a:rPr>
              <a:t> </a:t>
            </a:r>
            <a:r>
              <a:rPr lang="en-US" sz="2400" i="1" dirty="0" err="1" smtClean="0">
                <a:solidFill>
                  <a:srgbClr val="00B050"/>
                </a:solidFill>
              </a:rPr>
              <a:t>ajerim</a:t>
            </a:r>
            <a:r>
              <a:rPr lang="en-US" sz="2400" i="1" dirty="0" smtClean="0">
                <a:solidFill>
                  <a:srgbClr val="00B050"/>
                </a:solidFill>
              </a:rPr>
              <a:t> </a:t>
            </a:r>
            <a:r>
              <a:rPr lang="en-US" sz="2400" i="1" dirty="0" err="1" smtClean="0">
                <a:solidFill>
                  <a:srgbClr val="00B050"/>
                </a:solidFill>
              </a:rPr>
              <a:t>va'avadetam</a:t>
            </a:r>
            <a:r>
              <a:rPr lang="en-US" sz="2400" i="1" dirty="0" smtClean="0">
                <a:solidFill>
                  <a:srgbClr val="00B050"/>
                </a:solidFill>
              </a:rPr>
              <a:t> </a:t>
            </a:r>
            <a:r>
              <a:rPr lang="en-US" sz="2400" i="1" dirty="0" err="1" smtClean="0">
                <a:solidFill>
                  <a:srgbClr val="00B050"/>
                </a:solidFill>
              </a:rPr>
              <a:t>vehishtajavita</a:t>
            </a:r>
            <a:r>
              <a:rPr lang="en-US" sz="2400" i="1" dirty="0" smtClean="0">
                <a:solidFill>
                  <a:srgbClr val="00B050"/>
                </a:solidFill>
              </a:rPr>
              <a:t> </a:t>
            </a:r>
            <a:r>
              <a:rPr lang="en-US" sz="2400" i="1" dirty="0" err="1" smtClean="0">
                <a:solidFill>
                  <a:srgbClr val="00B050"/>
                </a:solidFill>
              </a:rPr>
              <a:t>lahem</a:t>
            </a:r>
            <a:r>
              <a:rPr lang="en-US" sz="2400" i="1" dirty="0" smtClean="0">
                <a:solidFill>
                  <a:srgbClr val="00B050"/>
                </a:solidFill>
              </a:rPr>
              <a:t> </a:t>
            </a:r>
            <a:r>
              <a:rPr lang="en-US" sz="2400" i="1" dirty="0" err="1" smtClean="0">
                <a:solidFill>
                  <a:srgbClr val="00B050"/>
                </a:solidFill>
              </a:rPr>
              <a:t>ha'idoti</a:t>
            </a:r>
            <a:r>
              <a:rPr lang="en-US" sz="2400" i="1" dirty="0" smtClean="0">
                <a:solidFill>
                  <a:srgbClr val="00B050"/>
                </a:solidFill>
              </a:rPr>
              <a:t> </a:t>
            </a:r>
            <a:r>
              <a:rPr lang="en-US" sz="2400" i="1" dirty="0" err="1" smtClean="0">
                <a:solidFill>
                  <a:srgbClr val="00B050"/>
                </a:solidFill>
              </a:rPr>
              <a:t>vajem</a:t>
            </a:r>
            <a:r>
              <a:rPr lang="en-US" sz="2400" i="1" dirty="0" smtClean="0">
                <a:solidFill>
                  <a:srgbClr val="00B050"/>
                </a:solidFill>
              </a:rPr>
              <a:t> </a:t>
            </a:r>
            <a:r>
              <a:rPr lang="en-US" sz="2400" i="1" dirty="0" err="1" smtClean="0">
                <a:solidFill>
                  <a:srgbClr val="00B050"/>
                </a:solidFill>
              </a:rPr>
              <a:t>hayom</a:t>
            </a:r>
            <a:r>
              <a:rPr lang="en-US" sz="2400" i="1" dirty="0" smtClean="0">
                <a:solidFill>
                  <a:srgbClr val="00B050"/>
                </a:solidFill>
              </a:rPr>
              <a:t> </a:t>
            </a:r>
            <a:r>
              <a:rPr lang="en-US" sz="2400" i="1" dirty="0" err="1" smtClean="0">
                <a:solidFill>
                  <a:srgbClr val="00B050"/>
                </a:solidFill>
              </a:rPr>
              <a:t>ki</a:t>
            </a:r>
            <a:r>
              <a:rPr lang="en-US" sz="2400" i="1" dirty="0" smtClean="0">
                <a:solidFill>
                  <a:srgbClr val="00B050"/>
                </a:solidFill>
              </a:rPr>
              <a:t> </a:t>
            </a:r>
            <a:r>
              <a:rPr lang="en-US" sz="2400" i="1" dirty="0" err="1" smtClean="0">
                <a:solidFill>
                  <a:srgbClr val="00B050"/>
                </a:solidFill>
              </a:rPr>
              <a:t>avod</a:t>
            </a:r>
            <a:r>
              <a:rPr lang="en-US" sz="2400" i="1" dirty="0" smtClean="0">
                <a:solidFill>
                  <a:srgbClr val="00B050"/>
                </a:solidFill>
              </a:rPr>
              <a:t> </a:t>
            </a:r>
            <a:r>
              <a:rPr lang="en-US" sz="2400" i="1" dirty="0" err="1" smtClean="0">
                <a:solidFill>
                  <a:srgbClr val="00B050"/>
                </a:solidFill>
              </a:rPr>
              <a:t>tovedun</a:t>
            </a:r>
            <a:r>
              <a:rPr lang="en-US" sz="2400" i="1" dirty="0" smtClean="0">
                <a:solidFill>
                  <a:srgbClr val="00B050"/>
                </a:solidFill>
              </a:rPr>
              <a:t>. </a:t>
            </a:r>
            <a:endParaRPr lang="en-US" sz="2400" i="1" dirty="0" smtClean="0">
              <a:solidFill>
                <a:srgbClr val="00B050"/>
              </a:solidFill>
            </a:endParaRPr>
          </a:p>
          <a:p>
            <a:pPr lvl="1">
              <a:buFont typeface="Arial" pitchFamily="34" charset="0"/>
              <a:buChar char="•"/>
            </a:pPr>
            <a:endParaRPr lang="es-CO" sz="2400" i="1" dirty="0" smtClean="0">
              <a:solidFill>
                <a:srgbClr val="00B050"/>
              </a:solidFill>
            </a:endParaRPr>
          </a:p>
          <a:p>
            <a:pPr lvl="1">
              <a:buFont typeface="Arial" pitchFamily="34" charset="0"/>
              <a:buChar char="•"/>
            </a:pPr>
            <a:r>
              <a:rPr lang="es-ES" sz="2400" i="1" dirty="0" smtClean="0">
                <a:solidFill>
                  <a:schemeClr val="accent1">
                    <a:lumMod val="50000"/>
                  </a:schemeClr>
                </a:solidFill>
              </a:rPr>
              <a:t>Este versículo quiere decir que el hecho de olvidar a Dios significa ya la adoración de otros dioses, de dioses ocultos, de las fuerzas del mal que penetran allí donde se olvida el bien. </a:t>
            </a:r>
            <a:endParaRPr lang="es-ES" sz="2400" i="1" dirty="0" smtClean="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accent1">
                    <a:lumMod val="50000"/>
                  </a:schemeClr>
                </a:solidFill>
              </a:rPr>
              <a:t>El </a:t>
            </a:r>
            <a:r>
              <a:rPr lang="es-ES" sz="2400" i="1" dirty="0" smtClean="0">
                <a:solidFill>
                  <a:schemeClr val="accent1">
                    <a:lumMod val="50000"/>
                  </a:schemeClr>
                </a:solidFill>
              </a:rPr>
              <a:t>hombre tiene una necesidad interna, un impulso que brota del fondo de su alma, un verdadero instinto que le impele a creer, a reconocer el Poder Divino.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Cuando </a:t>
            </a:r>
            <a:r>
              <a:rPr lang="es-ES" sz="2400" i="1" dirty="0" smtClean="0">
                <a:solidFill>
                  <a:schemeClr val="accent1">
                    <a:lumMod val="50000"/>
                  </a:schemeClr>
                </a:solidFill>
              </a:rPr>
              <a:t>lo ignora, a sabiendas o no, este impulso sigue otros cauces, y así vemos que esta misma era moderna que trata de destronar a la Divinidad, diviniza a los tronos, y si antes el hombre adoraba a Dios, ahora se adora a sí mismo y a la materia.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Esto </a:t>
            </a:r>
            <a:r>
              <a:rPr lang="es-ES" sz="2400" i="1" dirty="0" smtClean="0">
                <a:solidFill>
                  <a:schemeClr val="accent1">
                    <a:lumMod val="50000"/>
                  </a:schemeClr>
                </a:solidFill>
              </a:rPr>
              <a:t>se llama también idolatría, la idolatría actual que lleva a la humanidad a la destrucción. </a:t>
            </a:r>
            <a:r>
              <a:rPr lang="es-ES" sz="2400" i="1" dirty="0" smtClean="0">
                <a:solidFill>
                  <a:schemeClr val="accent1">
                    <a:lumMod val="50000"/>
                  </a:schemeClr>
                </a:solidFill>
                <a:hlinkClick r:id="rId4"/>
              </a:rPr>
              <a:t> </a:t>
            </a:r>
            <a:endParaRPr lang="es-ES" sz="2400" i="1" dirty="0" smtClean="0">
              <a:solidFill>
                <a:schemeClr val="accent1">
                  <a:lumMod val="50000"/>
                </a:schemeClr>
              </a:solidFill>
            </a:endParaRPr>
          </a:p>
          <a:p>
            <a:pPr lvl="1">
              <a:buFont typeface="Arial" pitchFamily="34" charset="0"/>
              <a:buChar char="•"/>
            </a:pPr>
            <a:endParaRPr lang="en-US" sz="2400" dirty="0">
              <a:solidFill>
                <a:srgbClr val="00B05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n-US" sz="2400" b="1" i="1" dirty="0" smtClean="0">
                <a:solidFill>
                  <a:srgbClr val="FF9933"/>
                </a:solidFill>
                <a:hlinkClick r:id="rId4"/>
              </a:rPr>
              <a:t>9:9</a:t>
            </a:r>
            <a:r>
              <a:rPr lang="en-US" sz="2400" i="1" dirty="0" smtClean="0">
                <a:solidFill>
                  <a:srgbClr val="FF9933"/>
                </a:solidFill>
              </a:rPr>
              <a:t> </a:t>
            </a:r>
            <a:r>
              <a:rPr lang="en-US" sz="2400" i="1" dirty="0" err="1" smtClean="0">
                <a:solidFill>
                  <a:srgbClr val="FF9933"/>
                </a:solidFill>
                <a:effectLst>
                  <a:outerShdw blurRad="38100" dist="38100" dir="2700000" algn="tl">
                    <a:srgbClr val="000000">
                      <a:alpha val="43137"/>
                    </a:srgbClr>
                  </a:outerShdw>
                </a:effectLst>
              </a:rPr>
              <a:t>Cuando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yo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había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subido</a:t>
            </a:r>
            <a:r>
              <a:rPr lang="en-US" sz="2400" i="1" dirty="0" smtClean="0">
                <a:solidFill>
                  <a:srgbClr val="FF9933"/>
                </a:solidFill>
                <a:effectLst>
                  <a:outerShdw blurRad="38100" dist="38100" dir="2700000" algn="tl">
                    <a:srgbClr val="000000">
                      <a:alpha val="43137"/>
                    </a:srgbClr>
                  </a:outerShdw>
                </a:effectLst>
              </a:rPr>
              <a:t> al </a:t>
            </a:r>
            <a:r>
              <a:rPr lang="en-US" sz="2400" i="1" dirty="0" err="1" smtClean="0">
                <a:solidFill>
                  <a:srgbClr val="FF9933"/>
                </a:solidFill>
                <a:effectLst>
                  <a:outerShdw blurRad="38100" dist="38100" dir="2700000" algn="tl">
                    <a:srgbClr val="000000">
                      <a:alpha val="43137"/>
                    </a:srgbClr>
                  </a:outerShdw>
                </a:effectLst>
              </a:rPr>
              <a:t>monte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para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recibir</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las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tablas</a:t>
            </a:r>
            <a:r>
              <a:rPr lang="en-US" sz="2400" i="1" dirty="0" smtClean="0">
                <a:solidFill>
                  <a:srgbClr val="FF9933"/>
                </a:solidFill>
                <a:effectLst>
                  <a:outerShdw blurRad="38100" dist="38100" dir="2700000" algn="tl">
                    <a:srgbClr val="000000">
                      <a:alpha val="43137"/>
                    </a:srgbClr>
                  </a:outerShdw>
                </a:effectLst>
              </a:rPr>
              <a:t> de </a:t>
            </a:r>
            <a:r>
              <a:rPr lang="en-US" sz="2400" i="1" dirty="0" err="1" smtClean="0">
                <a:solidFill>
                  <a:srgbClr val="FF9933"/>
                </a:solidFill>
                <a:effectLst>
                  <a:outerShdw blurRad="38100" dist="38100" dir="2700000" algn="tl">
                    <a:srgbClr val="000000">
                      <a:alpha val="43137"/>
                    </a:srgbClr>
                  </a:outerShdw>
                </a:effectLst>
              </a:rPr>
              <a:t>piedra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las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tablas</a:t>
            </a:r>
            <a:r>
              <a:rPr lang="en-US" sz="2400" i="1" dirty="0" smtClean="0">
                <a:solidFill>
                  <a:srgbClr val="FF9933"/>
                </a:solidFill>
                <a:effectLst>
                  <a:outerShdw blurRad="38100" dist="38100" dir="2700000" algn="tl">
                    <a:srgbClr val="000000">
                      <a:alpha val="43137"/>
                    </a:srgbClr>
                  </a:outerShdw>
                </a:effectLst>
              </a:rPr>
              <a:t> del </a:t>
            </a:r>
            <a:r>
              <a:rPr lang="en-US" sz="2400" i="1" dirty="0" err="1" smtClean="0">
                <a:solidFill>
                  <a:srgbClr val="FF9933"/>
                </a:solidFill>
                <a:effectLst>
                  <a:outerShdw blurRad="38100" dist="38100" dir="2700000" algn="tl">
                    <a:srgbClr val="000000">
                      <a:alpha val="43137"/>
                    </a:srgbClr>
                  </a:outerShdw>
                </a:effectLst>
              </a:rPr>
              <a:t>pacto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el </a:t>
            </a:r>
            <a:r>
              <a:rPr lang="en-US" sz="2400" i="1" dirty="0" err="1" smtClean="0">
                <a:solidFill>
                  <a:srgbClr val="FF9933"/>
                </a:solidFill>
                <a:effectLst>
                  <a:outerShdw blurRad="38100" dist="38100" dir="2700000" algn="tl">
                    <a:srgbClr val="000000">
                      <a:alpha val="43137"/>
                    </a:srgbClr>
                  </a:outerShdw>
                </a:effectLst>
              </a:rPr>
              <a:t>Eterno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había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hecho</a:t>
            </a:r>
            <a:r>
              <a:rPr lang="en-US" sz="2400" i="1" dirty="0" smtClean="0">
                <a:solidFill>
                  <a:srgbClr val="FF9933"/>
                </a:solidFill>
                <a:effectLst>
                  <a:outerShdw blurRad="38100" dist="38100" dir="2700000" algn="tl">
                    <a:srgbClr val="000000">
                      <a:alpha val="43137"/>
                    </a:srgbClr>
                  </a:outerShdw>
                </a:effectLst>
              </a:rPr>
              <a:t> con </a:t>
            </a:r>
            <a:r>
              <a:rPr lang="en-US" sz="2400" i="1" dirty="0" err="1" smtClean="0">
                <a:solidFill>
                  <a:srgbClr val="FF9933"/>
                </a:solidFill>
                <a:effectLst>
                  <a:outerShdw blurRad="38100" dist="38100" dir="2700000" algn="tl">
                    <a:srgbClr val="000000">
                      <a:alpha val="43137"/>
                    </a:srgbClr>
                  </a:outerShdw>
                </a:effectLst>
              </a:rPr>
              <a:t>vosotros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estuve</a:t>
            </a:r>
            <a:r>
              <a:rPr lang="en-US" sz="2400" i="1" dirty="0" smtClean="0">
                <a:solidFill>
                  <a:srgbClr val="FF9933"/>
                </a:solidFill>
                <a:effectLst>
                  <a:outerShdw blurRad="38100" dist="38100" dir="2700000" algn="tl">
                    <a:srgbClr val="000000">
                      <a:alpha val="43137"/>
                    </a:srgbClr>
                  </a:outerShdw>
                </a:effectLst>
              </a:rPr>
              <a:t> en el </a:t>
            </a:r>
            <a:r>
              <a:rPr lang="en-US" sz="2400" i="1" dirty="0" err="1" smtClean="0">
                <a:solidFill>
                  <a:srgbClr val="FF9933"/>
                </a:solidFill>
                <a:effectLst>
                  <a:outerShdw blurRad="38100" dist="38100" dir="2700000" algn="tl">
                    <a:srgbClr val="000000">
                      <a:alpha val="43137"/>
                    </a:srgbClr>
                  </a:outerShdw>
                </a:effectLst>
              </a:rPr>
              <a:t>monte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hlinkClick r:id="rId5" action="ppaction://hlinkfile"/>
              </a:rPr>
              <a:t>cuarenta</a:t>
            </a:r>
            <a:r>
              <a:rPr lang="en-US" sz="2400" i="1" dirty="0" smtClean="0">
                <a:solidFill>
                  <a:srgbClr val="FF9933"/>
                </a:solidFill>
                <a:effectLst>
                  <a:outerShdw blurRad="38100" dist="38100" dir="2700000" algn="tl">
                    <a:srgbClr val="000000">
                      <a:alpha val="43137"/>
                    </a:srgbClr>
                  </a:outerShdw>
                </a:effectLst>
                <a:hlinkClick r:id="rId6" action="ppaction://hlinkfile"/>
              </a:rPr>
              <a:t> </a:t>
            </a:r>
            <a:r>
              <a:rPr lang="en-US" sz="2400" i="1" dirty="0" err="1" smtClean="0">
                <a:solidFill>
                  <a:srgbClr val="FF9933"/>
                </a:solidFill>
                <a:effectLst>
                  <a:outerShdw blurRad="38100" dist="38100" dir="2700000" algn="tl">
                    <a:srgbClr val="000000">
                      <a:alpha val="43137"/>
                    </a:srgbClr>
                  </a:outerShdw>
                </a:effectLst>
                <a:hlinkClick r:id="rId7" action="ppaction://hlinkfile"/>
              </a:rPr>
              <a:t>días</a:t>
            </a:r>
            <a:r>
              <a:rPr lang="en-US" sz="2400" i="1" dirty="0" smtClean="0">
                <a:solidFill>
                  <a:srgbClr val="FF9933"/>
                </a:solidFill>
                <a:effectLst>
                  <a:outerShdw blurRad="38100" dist="38100" dir="2700000" algn="tl">
                    <a:srgbClr val="000000">
                      <a:alpha val="43137"/>
                    </a:srgbClr>
                  </a:outerShdw>
                </a:effectLst>
                <a:hlinkClick r:id="rId8" action="ppaction://hlinkfile"/>
              </a:rPr>
              <a:t> y </a:t>
            </a:r>
            <a:r>
              <a:rPr lang="en-US" sz="2400" i="1" dirty="0" err="1" smtClean="0">
                <a:solidFill>
                  <a:srgbClr val="FF9933"/>
                </a:solidFill>
                <a:effectLst>
                  <a:outerShdw blurRad="38100" dist="38100" dir="2700000" algn="tl">
                    <a:srgbClr val="000000">
                      <a:alpha val="43137"/>
                    </a:srgbClr>
                  </a:outerShdw>
                </a:effectLst>
                <a:hlinkClick r:id="rId9" action="ppaction://hlinkfile"/>
              </a:rPr>
              <a:t>cuarenta</a:t>
            </a:r>
            <a:r>
              <a:rPr lang="en-US" sz="2400" i="1" dirty="0" smtClean="0">
                <a:solidFill>
                  <a:srgbClr val="FF9933"/>
                </a:solidFill>
                <a:effectLst>
                  <a:outerShdw blurRad="38100" dist="38100" dir="2700000" algn="tl">
                    <a:srgbClr val="000000">
                      <a:alpha val="43137"/>
                    </a:srgbClr>
                  </a:outerShdw>
                </a:effectLst>
                <a:hlinkClick r:id="rId10" action="ppaction://hlinkfile"/>
              </a:rPr>
              <a:t> </a:t>
            </a:r>
            <a:r>
              <a:rPr lang="en-US" sz="2400" i="1" dirty="0" err="1" smtClean="0">
                <a:solidFill>
                  <a:srgbClr val="FF9933"/>
                </a:solidFill>
                <a:effectLst>
                  <a:outerShdw blurRad="38100" dist="38100" dir="2700000" algn="tl">
                    <a:srgbClr val="000000">
                      <a:alpha val="43137"/>
                    </a:srgbClr>
                  </a:outerShdw>
                </a:effectLst>
                <a:hlinkClick r:id="rId11" action="ppaction://hlinkfile"/>
              </a:rPr>
              <a:t>noches</a:t>
            </a:r>
            <a:r>
              <a:rPr lang="en-US" sz="2400" i="1" dirty="0" smtClean="0">
                <a:solidFill>
                  <a:srgbClr val="FF9933"/>
                </a:solidFill>
                <a:effectLst>
                  <a:outerShdw blurRad="38100" dist="38100" dir="2700000" algn="tl">
                    <a:srgbClr val="000000">
                      <a:alpha val="43137"/>
                    </a:srgbClr>
                  </a:outerShdw>
                </a:effectLst>
              </a:rPr>
              <a:t>; pan no </a:t>
            </a:r>
            <a:r>
              <a:rPr lang="en-US" sz="2400" i="1" dirty="0" err="1" smtClean="0">
                <a:solidFill>
                  <a:srgbClr val="FF9933"/>
                </a:solidFill>
                <a:effectLst>
                  <a:outerShdw blurRad="38100" dist="38100" dir="2700000" algn="tl">
                    <a:srgbClr val="000000">
                      <a:alpha val="43137"/>
                    </a:srgbClr>
                  </a:outerShdw>
                </a:effectLst>
              </a:rPr>
              <a:t>comí</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agua</a:t>
            </a:r>
            <a:r>
              <a:rPr lang="en-US" sz="2400" i="1" dirty="0" smtClean="0">
                <a:solidFill>
                  <a:srgbClr val="FF9933"/>
                </a:solidFill>
                <a:effectLst>
                  <a:outerShdw blurRad="38100" dist="38100" dir="2700000" algn="tl">
                    <a:srgbClr val="000000">
                      <a:alpha val="43137"/>
                    </a:srgbClr>
                  </a:outerShdw>
                </a:effectLst>
              </a:rPr>
              <a:t> no </a:t>
            </a:r>
            <a:r>
              <a:rPr lang="en-US" sz="2400" i="1" dirty="0" err="1" smtClean="0">
                <a:solidFill>
                  <a:srgbClr val="FF9933"/>
                </a:solidFill>
                <a:effectLst>
                  <a:outerShdw blurRad="38100" dist="38100" dir="2700000" algn="tl">
                    <a:srgbClr val="000000">
                      <a:alpha val="43137"/>
                    </a:srgbClr>
                  </a:outerShdw>
                </a:effectLst>
              </a:rPr>
              <a:t>bebí</a:t>
            </a:r>
            <a:r>
              <a:rPr lang="en-US" sz="2400" i="1" dirty="0" smtClean="0">
                <a:solidFill>
                  <a:srgbClr val="FF9933"/>
                </a:solidFill>
                <a:effectLst>
                  <a:outerShdw blurRad="38100" dist="38100" dir="2700000" algn="tl">
                    <a:srgbClr val="000000">
                      <a:alpha val="43137"/>
                    </a:srgbClr>
                  </a:outerShdw>
                </a:effectLst>
              </a:rPr>
              <a:t>; </a:t>
            </a:r>
            <a:endParaRPr lang="en-US" sz="2400" i="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i="1" dirty="0" smtClean="0">
                <a:solidFill>
                  <a:srgbClr val="00B050"/>
                </a:solidFill>
              </a:rPr>
              <a:t/>
            </a:r>
            <a:br>
              <a:rPr lang="en-US" sz="2400" i="1" dirty="0" smtClean="0">
                <a:solidFill>
                  <a:srgbClr val="00B050"/>
                </a:solidFill>
              </a:rPr>
            </a:br>
            <a:r>
              <a:rPr lang="en-US" sz="2400" i="1" dirty="0" err="1" smtClean="0">
                <a:solidFill>
                  <a:srgbClr val="00B050"/>
                </a:solidFill>
              </a:rPr>
              <a:t>Ba'aloti</a:t>
            </a:r>
            <a:r>
              <a:rPr lang="en-US" sz="2400" i="1" dirty="0" smtClean="0">
                <a:solidFill>
                  <a:srgbClr val="00B050"/>
                </a:solidFill>
              </a:rPr>
              <a:t> </a:t>
            </a:r>
            <a:r>
              <a:rPr lang="en-US" sz="2400" i="1" dirty="0" err="1" smtClean="0">
                <a:solidFill>
                  <a:srgbClr val="00B050"/>
                </a:solidFill>
              </a:rPr>
              <a:t>haharah</a:t>
            </a:r>
            <a:r>
              <a:rPr lang="en-US" sz="2400" i="1" dirty="0" smtClean="0">
                <a:solidFill>
                  <a:srgbClr val="00B050"/>
                </a:solidFill>
              </a:rPr>
              <a:t> </a:t>
            </a:r>
            <a:r>
              <a:rPr lang="en-US" sz="2400" i="1" dirty="0" err="1" smtClean="0">
                <a:solidFill>
                  <a:srgbClr val="00B050"/>
                </a:solidFill>
              </a:rPr>
              <a:t>lakajat</a:t>
            </a:r>
            <a:r>
              <a:rPr lang="en-US" sz="2400" i="1" dirty="0" smtClean="0">
                <a:solidFill>
                  <a:srgbClr val="00B050"/>
                </a:solidFill>
              </a:rPr>
              <a:t> </a:t>
            </a:r>
            <a:r>
              <a:rPr lang="en-US" sz="2400" i="1" dirty="0" err="1" smtClean="0">
                <a:solidFill>
                  <a:srgbClr val="00B050"/>
                </a:solidFill>
              </a:rPr>
              <a:t>lujot</a:t>
            </a:r>
            <a:r>
              <a:rPr lang="en-US" sz="2400" i="1" dirty="0" smtClean="0">
                <a:solidFill>
                  <a:srgbClr val="00B050"/>
                </a:solidFill>
              </a:rPr>
              <a:t> </a:t>
            </a:r>
            <a:r>
              <a:rPr lang="en-US" sz="2400" i="1" dirty="0" err="1" smtClean="0">
                <a:solidFill>
                  <a:srgbClr val="00B050"/>
                </a:solidFill>
              </a:rPr>
              <a:t>ha'avanim</a:t>
            </a:r>
            <a:r>
              <a:rPr lang="en-US" sz="2400" i="1" dirty="0" smtClean="0">
                <a:solidFill>
                  <a:srgbClr val="00B050"/>
                </a:solidFill>
              </a:rPr>
              <a:t> </a:t>
            </a:r>
            <a:r>
              <a:rPr lang="en-US" sz="2400" i="1" dirty="0" err="1" smtClean="0">
                <a:solidFill>
                  <a:srgbClr val="00B050"/>
                </a:solidFill>
              </a:rPr>
              <a:t>lujot</a:t>
            </a:r>
            <a:r>
              <a:rPr lang="en-US" sz="2400" i="1" dirty="0" smtClean="0">
                <a:solidFill>
                  <a:srgbClr val="00B050"/>
                </a:solidFill>
              </a:rPr>
              <a:t> </a:t>
            </a:r>
            <a:r>
              <a:rPr lang="en-US" sz="2400" i="1" dirty="0" err="1" smtClean="0">
                <a:solidFill>
                  <a:srgbClr val="00B050"/>
                </a:solidFill>
              </a:rPr>
              <a:t>haberit</a:t>
            </a:r>
            <a:r>
              <a:rPr lang="en-US" sz="2400" i="1" dirty="0" smtClean="0">
                <a:solidFill>
                  <a:srgbClr val="00B050"/>
                </a:solidFill>
              </a:rPr>
              <a:t> </a:t>
            </a:r>
            <a:r>
              <a:rPr lang="en-US" sz="2400" i="1" dirty="0" err="1" smtClean="0">
                <a:solidFill>
                  <a:srgbClr val="00B050"/>
                </a:solidFill>
              </a:rPr>
              <a:t>asher</a:t>
            </a:r>
            <a:r>
              <a:rPr lang="en-US" sz="2400" i="1" dirty="0" smtClean="0">
                <a:solidFill>
                  <a:srgbClr val="00B050"/>
                </a:solidFill>
              </a:rPr>
              <a:t>-karat </a:t>
            </a:r>
            <a:r>
              <a:rPr lang="en-US" sz="2400" i="1" dirty="0" err="1" smtClean="0">
                <a:solidFill>
                  <a:srgbClr val="00B050"/>
                </a:solidFill>
              </a:rPr>
              <a:t>Adonay</a:t>
            </a:r>
            <a:r>
              <a:rPr lang="en-US" sz="2400" i="1" dirty="0" smtClean="0">
                <a:solidFill>
                  <a:srgbClr val="00B050"/>
                </a:solidFill>
              </a:rPr>
              <a:t> </a:t>
            </a:r>
            <a:r>
              <a:rPr lang="en-US" sz="2400" i="1" dirty="0" err="1" smtClean="0">
                <a:solidFill>
                  <a:srgbClr val="00B050"/>
                </a:solidFill>
              </a:rPr>
              <a:t>imajem</a:t>
            </a:r>
            <a:r>
              <a:rPr lang="en-US" sz="2400" i="1" dirty="0" smtClean="0">
                <a:solidFill>
                  <a:srgbClr val="00B050"/>
                </a:solidFill>
              </a:rPr>
              <a:t> </a:t>
            </a:r>
            <a:r>
              <a:rPr lang="en-US" sz="2400" i="1" dirty="0" err="1" smtClean="0">
                <a:solidFill>
                  <a:srgbClr val="00B050"/>
                </a:solidFill>
              </a:rPr>
              <a:t>va'eshev</a:t>
            </a:r>
            <a:r>
              <a:rPr lang="en-US" sz="2400" i="1" dirty="0" smtClean="0">
                <a:solidFill>
                  <a:srgbClr val="00B050"/>
                </a:solidFill>
              </a:rPr>
              <a:t> </a:t>
            </a:r>
            <a:r>
              <a:rPr lang="en-US" sz="2400" i="1" dirty="0" err="1" smtClean="0">
                <a:solidFill>
                  <a:srgbClr val="00B050"/>
                </a:solidFill>
              </a:rPr>
              <a:t>bahar</a:t>
            </a:r>
            <a:r>
              <a:rPr lang="en-US" sz="2400" i="1" dirty="0" smtClean="0">
                <a:solidFill>
                  <a:srgbClr val="00B050"/>
                </a:solidFill>
              </a:rPr>
              <a:t> </a:t>
            </a:r>
            <a:r>
              <a:rPr lang="en-US" sz="2400" i="1" dirty="0" err="1" smtClean="0">
                <a:solidFill>
                  <a:srgbClr val="00B050"/>
                </a:solidFill>
              </a:rPr>
              <a:t>arba'im</a:t>
            </a:r>
            <a:r>
              <a:rPr lang="en-US" sz="2400" i="1" dirty="0" smtClean="0">
                <a:solidFill>
                  <a:srgbClr val="00B050"/>
                </a:solidFill>
              </a:rPr>
              <a:t> </a:t>
            </a:r>
            <a:r>
              <a:rPr lang="en-US" sz="2400" i="1" dirty="0" err="1" smtClean="0">
                <a:solidFill>
                  <a:srgbClr val="00B050"/>
                </a:solidFill>
              </a:rPr>
              <a:t>yom</a:t>
            </a:r>
            <a:r>
              <a:rPr lang="en-US" sz="2400" i="1" dirty="0" smtClean="0">
                <a:solidFill>
                  <a:srgbClr val="00B050"/>
                </a:solidFill>
              </a:rPr>
              <a:t> </a:t>
            </a:r>
            <a:r>
              <a:rPr lang="en-US" sz="2400" i="1" dirty="0" err="1" smtClean="0">
                <a:solidFill>
                  <a:srgbClr val="00B050"/>
                </a:solidFill>
              </a:rPr>
              <a:t>ve'arba'im</a:t>
            </a:r>
            <a:r>
              <a:rPr lang="en-US" sz="2400" i="1" dirty="0" smtClean="0">
                <a:solidFill>
                  <a:srgbClr val="00B050"/>
                </a:solidFill>
              </a:rPr>
              <a:t> </a:t>
            </a:r>
            <a:r>
              <a:rPr lang="en-US" sz="2400" i="1" dirty="0" err="1" smtClean="0">
                <a:solidFill>
                  <a:srgbClr val="00B050"/>
                </a:solidFill>
              </a:rPr>
              <a:t>laylah</a:t>
            </a:r>
            <a:r>
              <a:rPr lang="en-US" sz="2400" i="1" dirty="0" smtClean="0">
                <a:solidFill>
                  <a:srgbClr val="00B050"/>
                </a:solidFill>
              </a:rPr>
              <a:t> </a:t>
            </a:r>
            <a:r>
              <a:rPr lang="en-US" sz="2400" i="1" dirty="0" err="1" smtClean="0">
                <a:solidFill>
                  <a:srgbClr val="00B050"/>
                </a:solidFill>
              </a:rPr>
              <a:t>lejem</a:t>
            </a:r>
            <a:r>
              <a:rPr lang="en-US" sz="2400" i="1" dirty="0" smtClean="0">
                <a:solidFill>
                  <a:srgbClr val="00B050"/>
                </a:solidFill>
              </a:rPr>
              <a:t> lo </a:t>
            </a:r>
            <a:r>
              <a:rPr lang="en-US" sz="2400" i="1" dirty="0" err="1" smtClean="0">
                <a:solidFill>
                  <a:srgbClr val="00B050"/>
                </a:solidFill>
              </a:rPr>
              <a:t>ajalti</a:t>
            </a:r>
            <a:r>
              <a:rPr lang="en-US" sz="2400" i="1" dirty="0" smtClean="0">
                <a:solidFill>
                  <a:srgbClr val="00B050"/>
                </a:solidFill>
              </a:rPr>
              <a:t> </a:t>
            </a:r>
            <a:r>
              <a:rPr lang="en-US" sz="2400" i="1" dirty="0" err="1" smtClean="0">
                <a:solidFill>
                  <a:srgbClr val="00B050"/>
                </a:solidFill>
              </a:rPr>
              <a:t>umayim</a:t>
            </a:r>
            <a:r>
              <a:rPr lang="en-US" sz="2400" i="1" dirty="0" smtClean="0">
                <a:solidFill>
                  <a:srgbClr val="00B050"/>
                </a:solidFill>
              </a:rPr>
              <a:t> lo </a:t>
            </a:r>
            <a:r>
              <a:rPr lang="en-US" sz="2400" i="1" dirty="0" err="1" smtClean="0">
                <a:solidFill>
                  <a:srgbClr val="00B050"/>
                </a:solidFill>
              </a:rPr>
              <a:t>shatiti</a:t>
            </a:r>
            <a:r>
              <a:rPr lang="en-US" sz="2400" i="1" dirty="0" smtClean="0">
                <a:solidFill>
                  <a:srgbClr val="00B050"/>
                </a:solidFill>
              </a:rPr>
              <a:t>. </a:t>
            </a:r>
            <a:endParaRPr lang="en-US" sz="2400" i="1" dirty="0" smtClean="0">
              <a:solidFill>
                <a:srgbClr val="00B050"/>
              </a:solidFill>
            </a:endParaRPr>
          </a:p>
          <a:p>
            <a:pPr lvl="1">
              <a:buFont typeface="Arial" pitchFamily="34" charset="0"/>
              <a:buChar char="•"/>
            </a:pPr>
            <a:endParaRPr lang="es-CO" sz="2400" i="1" dirty="0" smtClean="0">
              <a:solidFill>
                <a:srgbClr val="00B050"/>
              </a:solidFill>
            </a:endParaRPr>
          </a:p>
          <a:p>
            <a:pPr lvl="1">
              <a:buFont typeface="Arial" pitchFamily="34" charset="0"/>
              <a:buChar char="•"/>
            </a:pPr>
            <a:r>
              <a:rPr lang="en-US" sz="2400" i="1" dirty="0" err="1" smtClean="0">
                <a:solidFill>
                  <a:srgbClr val="FF9933"/>
                </a:solidFill>
                <a:effectLst>
                  <a:outerShdw blurRad="38100" dist="38100" dir="2700000" algn="tl">
                    <a:srgbClr val="000000">
                      <a:alpha val="43137"/>
                    </a:srgbClr>
                  </a:outerShdw>
                </a:effectLst>
                <a:hlinkClick r:id="rId12" action="ppaction://hlinkfile"/>
              </a:rPr>
              <a:t>cuarenta</a:t>
            </a:r>
            <a:r>
              <a:rPr lang="en-US" sz="2400" i="1" dirty="0" smtClean="0">
                <a:solidFill>
                  <a:srgbClr val="FF9933"/>
                </a:solidFill>
                <a:effectLst>
                  <a:outerShdw blurRad="38100" dist="38100" dir="2700000" algn="tl">
                    <a:srgbClr val="000000">
                      <a:alpha val="43137"/>
                    </a:srgbClr>
                  </a:outerShdw>
                </a:effectLst>
                <a:hlinkClick r:id="rId13" action="ppaction://hlinkfile"/>
              </a:rPr>
              <a:t> </a:t>
            </a:r>
            <a:r>
              <a:rPr lang="en-US" sz="2400" i="1" dirty="0" err="1" smtClean="0">
                <a:solidFill>
                  <a:srgbClr val="FF9933"/>
                </a:solidFill>
                <a:effectLst>
                  <a:outerShdw blurRad="38100" dist="38100" dir="2700000" algn="tl">
                    <a:srgbClr val="000000">
                      <a:alpha val="43137"/>
                    </a:srgbClr>
                  </a:outerShdw>
                </a:effectLst>
                <a:hlinkClick r:id="rId14" action="ppaction://hlinkfile"/>
              </a:rPr>
              <a:t>días</a:t>
            </a:r>
            <a:r>
              <a:rPr lang="en-US" sz="2400" i="1" dirty="0" smtClean="0">
                <a:solidFill>
                  <a:srgbClr val="FF9933"/>
                </a:solidFill>
                <a:effectLst>
                  <a:outerShdw blurRad="38100" dist="38100" dir="2700000" algn="tl">
                    <a:srgbClr val="000000">
                      <a:alpha val="43137"/>
                    </a:srgbClr>
                  </a:outerShdw>
                </a:effectLst>
                <a:hlinkClick r:id="rId15" action="ppaction://hlinkfile"/>
              </a:rPr>
              <a:t> y </a:t>
            </a:r>
            <a:r>
              <a:rPr lang="en-US" sz="2400" i="1" dirty="0" err="1" smtClean="0">
                <a:solidFill>
                  <a:srgbClr val="FF9933"/>
                </a:solidFill>
                <a:effectLst>
                  <a:outerShdw blurRad="38100" dist="38100" dir="2700000" algn="tl">
                    <a:srgbClr val="000000">
                      <a:alpha val="43137"/>
                    </a:srgbClr>
                  </a:outerShdw>
                </a:effectLst>
                <a:hlinkClick r:id="rId16" action="ppaction://hlinkfile"/>
              </a:rPr>
              <a:t>cuarenta</a:t>
            </a:r>
            <a:r>
              <a:rPr lang="en-US" sz="2400" i="1" dirty="0" smtClean="0">
                <a:solidFill>
                  <a:srgbClr val="FF9933"/>
                </a:solidFill>
                <a:effectLst>
                  <a:outerShdw blurRad="38100" dist="38100" dir="2700000" algn="tl">
                    <a:srgbClr val="000000">
                      <a:alpha val="43137"/>
                    </a:srgbClr>
                  </a:outerShdw>
                </a:effectLst>
                <a:hlinkClick r:id="rId17" action="ppaction://hlinkfile"/>
              </a:rPr>
              <a:t> </a:t>
            </a:r>
            <a:r>
              <a:rPr lang="en-US" sz="2400" i="1" dirty="0" err="1" smtClean="0">
                <a:solidFill>
                  <a:srgbClr val="FF9933"/>
                </a:solidFill>
                <a:effectLst>
                  <a:outerShdw blurRad="38100" dist="38100" dir="2700000" algn="tl">
                    <a:srgbClr val="000000">
                      <a:alpha val="43137"/>
                    </a:srgbClr>
                  </a:outerShdw>
                </a:effectLst>
                <a:hlinkClick r:id="rId18" action="ppaction://hlinkfile"/>
              </a:rPr>
              <a:t>noches</a:t>
            </a:r>
            <a:r>
              <a:rPr lang="en-US" sz="2400" i="1" dirty="0" smtClean="0">
                <a:solidFill>
                  <a:srgbClr val="FF9933"/>
                </a:solidFill>
                <a:effectLst>
                  <a:outerShdw blurRad="38100" dist="38100" dir="2700000" algn="tl">
                    <a:srgbClr val="000000">
                      <a:alpha val="43137"/>
                    </a:srgbClr>
                  </a:outerShdw>
                </a:effectLst>
                <a:hlinkClick r:id="rId19" action="ppaction://hlinkfile"/>
              </a:rPr>
              <a:t> </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00B050"/>
                </a:solidFill>
              </a:rPr>
              <a:t>bahar</a:t>
            </a:r>
            <a:r>
              <a:rPr lang="en-US" sz="2400" i="1" dirty="0" smtClean="0">
                <a:solidFill>
                  <a:srgbClr val="00B050"/>
                </a:solidFill>
              </a:rPr>
              <a:t> </a:t>
            </a:r>
            <a:r>
              <a:rPr lang="en-US" sz="2400" i="1" dirty="0" err="1" smtClean="0">
                <a:solidFill>
                  <a:srgbClr val="00B050"/>
                </a:solidFill>
              </a:rPr>
              <a:t>arba'im</a:t>
            </a:r>
            <a:r>
              <a:rPr lang="en-US" sz="2400" i="1" dirty="0" smtClean="0">
                <a:solidFill>
                  <a:srgbClr val="00B050"/>
                </a:solidFill>
              </a:rPr>
              <a:t> </a:t>
            </a:r>
            <a:r>
              <a:rPr lang="en-US" sz="2400" i="1" dirty="0" err="1" smtClean="0">
                <a:solidFill>
                  <a:srgbClr val="00B050"/>
                </a:solidFill>
              </a:rPr>
              <a:t>yom</a:t>
            </a:r>
            <a:r>
              <a:rPr lang="en-US" sz="2400" i="1" dirty="0" smtClean="0">
                <a:solidFill>
                  <a:srgbClr val="00B050"/>
                </a:solidFill>
              </a:rPr>
              <a:t> </a:t>
            </a:r>
            <a:r>
              <a:rPr lang="en-US" sz="2400" i="1" dirty="0" err="1" smtClean="0">
                <a:solidFill>
                  <a:srgbClr val="00B050"/>
                </a:solidFill>
              </a:rPr>
              <a:t>ve'arba'im</a:t>
            </a:r>
            <a:r>
              <a:rPr lang="en-US" sz="2400" i="1" dirty="0" smtClean="0">
                <a:solidFill>
                  <a:srgbClr val="00B050"/>
                </a:solidFill>
              </a:rPr>
              <a:t> </a:t>
            </a:r>
            <a:r>
              <a:rPr lang="en-US" sz="2400" i="1" dirty="0" err="1" smtClean="0">
                <a:solidFill>
                  <a:srgbClr val="00B050"/>
                </a:solidFill>
              </a:rPr>
              <a:t>laylah</a:t>
            </a:r>
            <a:endParaRPr lang="en-US" sz="2400" dirty="0">
              <a:solidFill>
                <a:srgbClr val="00B05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accent1">
                    <a:lumMod val="50000"/>
                  </a:schemeClr>
                </a:solidFill>
              </a:rPr>
              <a:t>   La primera vez que Moisés subió al monte de </a:t>
            </a:r>
            <a:r>
              <a:rPr lang="es-ES" sz="2400" i="1" dirty="0" smtClean="0">
                <a:solidFill>
                  <a:schemeClr val="accent1">
                    <a:lumMod val="50000"/>
                  </a:schemeClr>
                </a:solidFill>
              </a:rPr>
              <a:t>Sinaí </a:t>
            </a:r>
            <a:r>
              <a:rPr lang="es-ES" sz="2400" i="1" dirty="0" smtClean="0">
                <a:solidFill>
                  <a:schemeClr val="accent1">
                    <a:lumMod val="50000"/>
                  </a:schemeClr>
                </a:solidFill>
              </a:rPr>
              <a:t>para recibir las tablas de la Ley, fue el día 6 del mes hebreo de </a:t>
            </a:r>
            <a:r>
              <a:rPr lang="es-ES" sz="2400" i="1" dirty="0" err="1" smtClean="0">
                <a:solidFill>
                  <a:schemeClr val="accent1">
                    <a:lumMod val="50000"/>
                  </a:schemeClr>
                </a:solidFill>
              </a:rPr>
              <a:t>Siván</a:t>
            </a:r>
            <a:r>
              <a:rPr lang="es-ES" sz="2400" i="1" dirty="0" smtClean="0">
                <a:solidFill>
                  <a:schemeClr val="accent1">
                    <a:lumMod val="50000"/>
                  </a:schemeClr>
                </a:solidFill>
              </a:rPr>
              <a:t>, pero cuando bajó al fin de los cuarenta días (17 del mes de </a:t>
            </a:r>
            <a:r>
              <a:rPr lang="es-ES" sz="2400" i="1" dirty="0" err="1" smtClean="0">
                <a:solidFill>
                  <a:schemeClr val="accent1">
                    <a:lumMod val="50000"/>
                  </a:schemeClr>
                </a:solidFill>
              </a:rPr>
              <a:t>Tamuz</a:t>
            </a:r>
            <a:r>
              <a:rPr lang="es-ES" sz="2400" i="1" dirty="0" smtClean="0">
                <a:solidFill>
                  <a:schemeClr val="accent1">
                    <a:lumMod val="50000"/>
                  </a:schemeClr>
                </a:solidFill>
              </a:rPr>
              <a:t>), vio que los israelitas habían hecho el becerro de oro, y las rompió.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Desde </a:t>
            </a:r>
            <a:r>
              <a:rPr lang="es-ES" sz="2400" i="1" dirty="0" smtClean="0">
                <a:solidFill>
                  <a:schemeClr val="accent1">
                    <a:lumMod val="50000"/>
                  </a:schemeClr>
                </a:solidFill>
              </a:rPr>
              <a:t>el día 18 de </a:t>
            </a:r>
            <a:r>
              <a:rPr lang="es-ES" sz="2400" i="1" dirty="0" err="1" smtClean="0">
                <a:solidFill>
                  <a:schemeClr val="accent1">
                    <a:lumMod val="50000"/>
                  </a:schemeClr>
                </a:solidFill>
              </a:rPr>
              <a:t>Tamuz</a:t>
            </a:r>
            <a:r>
              <a:rPr lang="es-ES" sz="2400" i="1" dirty="0" smtClean="0">
                <a:solidFill>
                  <a:schemeClr val="accent1">
                    <a:lumMod val="50000"/>
                  </a:schemeClr>
                </a:solidFill>
              </a:rPr>
              <a:t>, Moisés oró otros cuarenta días y cuarenta noches ante el Eterno, para que no les destruyese (ver versículo 25).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Estos </a:t>
            </a:r>
            <a:r>
              <a:rPr lang="es-ES" sz="2400" i="1" dirty="0" smtClean="0">
                <a:solidFill>
                  <a:schemeClr val="accent1">
                    <a:lumMod val="50000"/>
                  </a:schemeClr>
                </a:solidFill>
              </a:rPr>
              <a:t>segundos cuarenta días se terminaron el 29 del mes de Av. </a:t>
            </a:r>
            <a:endParaRPr lang="es-ES" sz="2400" i="1" dirty="0" smtClean="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accent1">
                    <a:lumMod val="50000"/>
                  </a:schemeClr>
                </a:solidFill>
              </a:rPr>
              <a:t>En </a:t>
            </a:r>
            <a:r>
              <a:rPr lang="es-ES" sz="2400" i="1" dirty="0" smtClean="0">
                <a:solidFill>
                  <a:schemeClr val="accent1">
                    <a:lumMod val="50000"/>
                  </a:schemeClr>
                </a:solidFill>
              </a:rPr>
              <a:t>este día Dios dijo a Moisés que hiciera dos nuevas tablas y que subiera al monte de </a:t>
            </a:r>
            <a:r>
              <a:rPr lang="es-ES" sz="2400" i="1" dirty="0" smtClean="0">
                <a:solidFill>
                  <a:schemeClr val="accent1">
                    <a:lumMod val="50000"/>
                  </a:schemeClr>
                </a:solidFill>
              </a:rPr>
              <a:t>Sinaí </a:t>
            </a:r>
            <a:r>
              <a:rPr lang="es-ES" sz="2400" i="1" dirty="0" smtClean="0">
                <a:solidFill>
                  <a:schemeClr val="accent1">
                    <a:lumMod val="50000"/>
                  </a:schemeClr>
                </a:solidFill>
              </a:rPr>
              <a:t>(ver capítulo 10, 1) para quedarse allí otros cuarenta días y cuarenta noches, a fin de entregarle las segundas tablas de la Ley.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El </a:t>
            </a:r>
            <a:r>
              <a:rPr lang="es-ES" sz="2400" i="1" dirty="0" smtClean="0">
                <a:solidFill>
                  <a:schemeClr val="accent1">
                    <a:lumMod val="50000"/>
                  </a:schemeClr>
                </a:solidFill>
              </a:rPr>
              <a:t>último de estos cuarenta días correspondió al 10 del mes de </a:t>
            </a:r>
            <a:r>
              <a:rPr lang="es-ES" sz="2400" i="1" dirty="0" err="1" smtClean="0">
                <a:solidFill>
                  <a:schemeClr val="accent1">
                    <a:lumMod val="50000"/>
                  </a:schemeClr>
                </a:solidFill>
              </a:rPr>
              <a:t>Tishrí</a:t>
            </a:r>
            <a:r>
              <a:rPr lang="es-ES" sz="2400" i="1" dirty="0" smtClean="0">
                <a:solidFill>
                  <a:schemeClr val="accent1">
                    <a:lumMod val="50000"/>
                  </a:schemeClr>
                </a:solidFill>
              </a:rPr>
              <a:t>, fecha que fue fijada como Yom Kipur, "día de las expiaciones" hasta hoy, pues fue el día en que el Eterno concedió el perdón a los israelitas. </a:t>
            </a:r>
            <a:r>
              <a:rPr lang="es-ES" sz="2400" i="1" dirty="0" smtClean="0">
                <a:solidFill>
                  <a:schemeClr val="accent1">
                    <a:lumMod val="50000"/>
                  </a:schemeClr>
                </a:solidFill>
                <a:hlinkClick r:id="rId4"/>
              </a:rPr>
              <a:t> </a:t>
            </a:r>
            <a:r>
              <a:rPr lang="es-ES" sz="2400" i="1" dirty="0" smtClean="0">
                <a:solidFill>
                  <a:schemeClr val="accent1">
                    <a:lumMod val="50000"/>
                  </a:schemeClr>
                </a:solidFill>
              </a:rPr>
              <a:t/>
            </a:r>
            <a:br>
              <a:rPr lang="es-ES" sz="2400" i="1" dirty="0" smtClean="0">
                <a:solidFill>
                  <a:schemeClr val="accent1">
                    <a:lumMod val="50000"/>
                  </a:schemeClr>
                </a:solidFill>
              </a:rPr>
            </a:br>
            <a:endParaRPr lang="es-ES" sz="2400" i="1" dirty="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FF9933"/>
                </a:solidFill>
                <a:hlinkClick r:id="rId4"/>
              </a:rPr>
              <a:t>9:10</a:t>
            </a:r>
            <a:r>
              <a:rPr lang="es-ES" sz="2400" i="1" dirty="0" smtClean="0">
                <a:solidFill>
                  <a:srgbClr val="FF9933"/>
                </a:solidFill>
              </a:rPr>
              <a:t>  </a:t>
            </a:r>
            <a:r>
              <a:rPr lang="es-ES" sz="2400" i="1" dirty="0" smtClean="0">
                <a:solidFill>
                  <a:srgbClr val="FF9933"/>
                </a:solidFill>
                <a:effectLst>
                  <a:outerShdw blurRad="38100" dist="38100" dir="2700000" algn="tl">
                    <a:srgbClr val="000000">
                      <a:alpha val="43137"/>
                    </a:srgbClr>
                  </a:outerShdw>
                </a:effectLst>
              </a:rPr>
              <a:t>y me dio el Eterno las dos tablas de piedra, escritas </a:t>
            </a:r>
            <a:r>
              <a:rPr lang="es-ES" sz="2400" i="1" dirty="0" smtClean="0">
                <a:solidFill>
                  <a:srgbClr val="FF9933"/>
                </a:solidFill>
                <a:effectLst>
                  <a:outerShdw blurRad="38100" dist="38100" dir="2700000" algn="tl">
                    <a:srgbClr val="000000">
                      <a:alpha val="43137"/>
                    </a:srgbClr>
                  </a:outerShdw>
                </a:effectLst>
                <a:hlinkClick r:id="rId5" action="ppaction://hlinkfile"/>
              </a:rPr>
              <a:t>con el dedo de Dios</a:t>
            </a:r>
            <a:r>
              <a:rPr lang="es-ES" sz="2400" i="1" dirty="0" smtClean="0">
                <a:solidFill>
                  <a:srgbClr val="FF9933"/>
                </a:solidFill>
                <a:effectLst>
                  <a:outerShdw blurRad="38100" dist="38100" dir="2700000" algn="tl">
                    <a:srgbClr val="000000">
                      <a:alpha val="43137"/>
                    </a:srgbClr>
                  </a:outerShdw>
                </a:effectLst>
              </a:rPr>
              <a:t>. Y sobre ellas, todas las palabras que el Eterno os habló en el monte, desde en medio del fuego, en el día de la asamblea. </a:t>
            </a:r>
            <a:r>
              <a:rPr lang="es-ES" sz="2400" i="1" dirty="0" smtClean="0">
                <a:solidFill>
                  <a:srgbClr val="FF9933"/>
                </a:solidFill>
                <a:effectLst>
                  <a:outerShdw blurRad="38100" dist="38100" dir="2700000" algn="tl">
                    <a:srgbClr val="000000">
                      <a:alpha val="43137"/>
                    </a:srgbClr>
                  </a:outerShdw>
                </a:effectLst>
                <a:hlinkClick r:id="rId6"/>
              </a:rPr>
              <a:t> </a:t>
            </a:r>
            <a:endParaRPr lang="es-ES" sz="2400" i="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s-ES" sz="2400" i="1" dirty="0" smtClean="0">
                <a:solidFill>
                  <a:srgbClr val="00B050"/>
                </a:solidFill>
              </a:rPr>
              <a:t/>
            </a:r>
            <a:br>
              <a:rPr lang="es-ES" sz="2400" i="1" dirty="0" smtClean="0">
                <a:solidFill>
                  <a:srgbClr val="00B050"/>
                </a:solidFill>
              </a:rPr>
            </a:br>
            <a:r>
              <a:rPr lang="es-ES" sz="2400" i="1" dirty="0" err="1" smtClean="0">
                <a:solidFill>
                  <a:srgbClr val="00B050"/>
                </a:solidFill>
              </a:rPr>
              <a:t>Vayiten</a:t>
            </a:r>
            <a:r>
              <a:rPr lang="es-ES" sz="2400" i="1" dirty="0" smtClean="0">
                <a:solidFill>
                  <a:srgbClr val="00B050"/>
                </a:solidFill>
              </a:rPr>
              <a:t> Adonay </a:t>
            </a:r>
            <a:r>
              <a:rPr lang="es-ES" sz="2400" i="1" dirty="0" err="1" smtClean="0">
                <a:solidFill>
                  <a:srgbClr val="00B050"/>
                </a:solidFill>
              </a:rPr>
              <a:t>elay</a:t>
            </a:r>
            <a:r>
              <a:rPr lang="es-ES" sz="2400" i="1" dirty="0" smtClean="0">
                <a:solidFill>
                  <a:srgbClr val="00B050"/>
                </a:solidFill>
              </a:rPr>
              <a:t> et-</a:t>
            </a:r>
            <a:r>
              <a:rPr lang="es-ES" sz="2400" i="1" dirty="0" err="1" smtClean="0">
                <a:solidFill>
                  <a:srgbClr val="00B050"/>
                </a:solidFill>
              </a:rPr>
              <a:t>shney</a:t>
            </a:r>
            <a:r>
              <a:rPr lang="es-ES" sz="2400" i="1" dirty="0" smtClean="0">
                <a:solidFill>
                  <a:srgbClr val="00B050"/>
                </a:solidFill>
              </a:rPr>
              <a:t> </a:t>
            </a:r>
            <a:r>
              <a:rPr lang="es-ES" sz="2400" i="1" dirty="0" err="1" smtClean="0">
                <a:solidFill>
                  <a:srgbClr val="00B050"/>
                </a:solidFill>
              </a:rPr>
              <a:t>lujot</a:t>
            </a:r>
            <a:r>
              <a:rPr lang="es-ES" sz="2400" i="1" dirty="0" smtClean="0">
                <a:solidFill>
                  <a:srgbClr val="00B050"/>
                </a:solidFill>
              </a:rPr>
              <a:t> </a:t>
            </a:r>
            <a:r>
              <a:rPr lang="es-ES" sz="2400" i="1" dirty="0" err="1" smtClean="0">
                <a:solidFill>
                  <a:srgbClr val="00B050"/>
                </a:solidFill>
              </a:rPr>
              <a:t>ha'avanim</a:t>
            </a:r>
            <a:r>
              <a:rPr lang="es-ES" sz="2400" i="1" dirty="0" smtClean="0">
                <a:solidFill>
                  <a:srgbClr val="00B050"/>
                </a:solidFill>
              </a:rPr>
              <a:t> </a:t>
            </a:r>
            <a:r>
              <a:rPr lang="es-ES" sz="2400" i="1" dirty="0" err="1" smtClean="0">
                <a:solidFill>
                  <a:srgbClr val="00B050"/>
                </a:solidFill>
              </a:rPr>
              <a:t>ktuvim</a:t>
            </a:r>
            <a:r>
              <a:rPr lang="es-ES" sz="2400" i="1" dirty="0" smtClean="0">
                <a:solidFill>
                  <a:srgbClr val="00B050"/>
                </a:solidFill>
              </a:rPr>
              <a:t> </a:t>
            </a:r>
            <a:r>
              <a:rPr lang="es-ES" sz="2400" i="1" dirty="0" err="1" smtClean="0">
                <a:solidFill>
                  <a:srgbClr val="00B050"/>
                </a:solidFill>
              </a:rPr>
              <a:t>be'etsba</a:t>
            </a:r>
            <a:r>
              <a:rPr lang="es-ES" sz="2400" i="1" dirty="0" smtClean="0">
                <a:solidFill>
                  <a:srgbClr val="00B050"/>
                </a:solidFill>
              </a:rPr>
              <a:t> </a:t>
            </a:r>
            <a:r>
              <a:rPr lang="es-ES" sz="2400" i="1" dirty="0" err="1" smtClean="0">
                <a:solidFill>
                  <a:srgbClr val="00B050"/>
                </a:solidFill>
              </a:rPr>
              <a:t>Elohim</a:t>
            </a:r>
            <a:r>
              <a:rPr lang="es-ES" sz="2400" i="1" dirty="0" smtClean="0">
                <a:solidFill>
                  <a:srgbClr val="00B050"/>
                </a:solidFill>
              </a:rPr>
              <a:t> </a:t>
            </a:r>
            <a:r>
              <a:rPr lang="es-ES" sz="2400" i="1" dirty="0" err="1" smtClean="0">
                <a:solidFill>
                  <a:srgbClr val="00B050"/>
                </a:solidFill>
              </a:rPr>
              <a:t>va'aleyhem</a:t>
            </a:r>
            <a:r>
              <a:rPr lang="es-ES" sz="2400" i="1" dirty="0" smtClean="0">
                <a:solidFill>
                  <a:srgbClr val="00B050"/>
                </a:solidFill>
              </a:rPr>
              <a:t> </a:t>
            </a:r>
            <a:r>
              <a:rPr lang="es-ES" sz="2400" i="1" dirty="0" err="1" smtClean="0">
                <a:solidFill>
                  <a:srgbClr val="00B050"/>
                </a:solidFill>
              </a:rPr>
              <a:t>kejol-hadvarim</a:t>
            </a:r>
            <a:r>
              <a:rPr lang="es-ES" sz="2400" i="1" dirty="0" smtClean="0">
                <a:solidFill>
                  <a:srgbClr val="00B050"/>
                </a:solidFill>
              </a:rPr>
              <a:t> </a:t>
            </a:r>
            <a:r>
              <a:rPr lang="es-ES" sz="2400" i="1" dirty="0" err="1" smtClean="0">
                <a:solidFill>
                  <a:srgbClr val="00B050"/>
                </a:solidFill>
              </a:rPr>
              <a:t>asher</a:t>
            </a:r>
            <a:r>
              <a:rPr lang="es-ES" sz="2400" i="1" dirty="0" smtClean="0">
                <a:solidFill>
                  <a:srgbClr val="00B050"/>
                </a:solidFill>
              </a:rPr>
              <a:t> </a:t>
            </a:r>
            <a:r>
              <a:rPr lang="es-ES" sz="2400" i="1" dirty="0" err="1" smtClean="0">
                <a:solidFill>
                  <a:srgbClr val="00B050"/>
                </a:solidFill>
              </a:rPr>
              <a:t>diber</a:t>
            </a:r>
            <a:r>
              <a:rPr lang="es-ES" sz="2400" i="1" dirty="0" smtClean="0">
                <a:solidFill>
                  <a:srgbClr val="00B050"/>
                </a:solidFill>
              </a:rPr>
              <a:t> Adonay </a:t>
            </a:r>
            <a:r>
              <a:rPr lang="es-ES" sz="2400" i="1" dirty="0" err="1" smtClean="0">
                <a:solidFill>
                  <a:srgbClr val="00B050"/>
                </a:solidFill>
              </a:rPr>
              <a:t>imajem</a:t>
            </a:r>
            <a:r>
              <a:rPr lang="es-ES" sz="2400" i="1" dirty="0" smtClean="0">
                <a:solidFill>
                  <a:srgbClr val="00B050"/>
                </a:solidFill>
              </a:rPr>
              <a:t> </a:t>
            </a:r>
            <a:r>
              <a:rPr lang="es-ES" sz="2400" i="1" dirty="0" err="1" smtClean="0">
                <a:solidFill>
                  <a:srgbClr val="00B050"/>
                </a:solidFill>
              </a:rPr>
              <a:t>bahar</a:t>
            </a:r>
            <a:r>
              <a:rPr lang="es-ES" sz="2400" i="1" dirty="0" smtClean="0">
                <a:solidFill>
                  <a:srgbClr val="00B050"/>
                </a:solidFill>
              </a:rPr>
              <a:t> </a:t>
            </a:r>
            <a:r>
              <a:rPr lang="es-ES" sz="2400" i="1" dirty="0" err="1" smtClean="0">
                <a:solidFill>
                  <a:srgbClr val="00B050"/>
                </a:solidFill>
              </a:rPr>
              <a:t>mitoj</a:t>
            </a:r>
            <a:r>
              <a:rPr lang="es-ES" sz="2400" i="1" dirty="0" smtClean="0">
                <a:solidFill>
                  <a:srgbClr val="00B050"/>
                </a:solidFill>
              </a:rPr>
              <a:t> </a:t>
            </a:r>
            <a:r>
              <a:rPr lang="es-ES" sz="2400" i="1" dirty="0" err="1" smtClean="0">
                <a:solidFill>
                  <a:srgbClr val="00B050"/>
                </a:solidFill>
              </a:rPr>
              <a:t>ha'esh</a:t>
            </a:r>
            <a:r>
              <a:rPr lang="es-ES" sz="2400" i="1" dirty="0" smtClean="0">
                <a:solidFill>
                  <a:srgbClr val="00B050"/>
                </a:solidFill>
              </a:rPr>
              <a:t> </a:t>
            </a:r>
            <a:r>
              <a:rPr lang="es-ES" sz="2400" i="1" dirty="0" err="1" smtClean="0">
                <a:solidFill>
                  <a:srgbClr val="00B050"/>
                </a:solidFill>
              </a:rPr>
              <a:t>beyom</a:t>
            </a:r>
            <a:r>
              <a:rPr lang="es-ES" sz="2400" i="1" dirty="0" smtClean="0">
                <a:solidFill>
                  <a:srgbClr val="00B050"/>
                </a:solidFill>
              </a:rPr>
              <a:t> </a:t>
            </a:r>
            <a:r>
              <a:rPr lang="es-ES" sz="2400" i="1" dirty="0" err="1" smtClean="0">
                <a:solidFill>
                  <a:srgbClr val="00B050"/>
                </a:solidFill>
              </a:rPr>
              <a:t>hakahal</a:t>
            </a:r>
            <a:r>
              <a:rPr lang="es-ES" sz="2400" i="1" dirty="0" smtClean="0">
                <a:solidFill>
                  <a:srgbClr val="00B050"/>
                </a:solidFill>
              </a:rPr>
              <a:t>. </a:t>
            </a:r>
            <a:endParaRPr lang="es-ES" sz="2400" i="1" dirty="0" smtClean="0">
              <a:solidFill>
                <a:srgbClr val="00B050"/>
              </a:solidFill>
            </a:endParaRPr>
          </a:p>
          <a:p>
            <a:pPr lvl="1">
              <a:buFont typeface="Arial" pitchFamily="34" charset="0"/>
              <a:buChar char="•"/>
            </a:pPr>
            <a:endParaRPr lang="es-ES" sz="2400" i="1" dirty="0" smtClean="0">
              <a:solidFill>
                <a:srgbClr val="00B050"/>
              </a:solidFill>
            </a:endParaRPr>
          </a:p>
          <a:p>
            <a:pPr lvl="1">
              <a:buFont typeface="Arial" pitchFamily="34" charset="0"/>
              <a:buChar char="•"/>
            </a:pPr>
            <a:r>
              <a:rPr lang="es-ES" sz="2400" i="1" dirty="0" smtClean="0">
                <a:solidFill>
                  <a:schemeClr val="accent1">
                    <a:lumMod val="50000"/>
                  </a:schemeClr>
                </a:solidFill>
              </a:rPr>
              <a:t>   Esta expresión es para realzar el origen divino del contenido de las tablas y su elevado mensaje para los hombres.  </a:t>
            </a:r>
            <a:br>
              <a:rPr lang="es-ES" sz="2400" i="1" dirty="0" smtClean="0">
                <a:solidFill>
                  <a:schemeClr val="accent1">
                    <a:lumMod val="50000"/>
                  </a:schemeClr>
                </a:solidFill>
              </a:rPr>
            </a:br>
            <a:endParaRPr lang="es-ES" sz="2400" i="1" dirty="0" smtClean="0">
              <a:solidFill>
                <a:schemeClr val="accent1">
                  <a:lumMod val="50000"/>
                </a:schemeClr>
              </a:solidFill>
            </a:endParaRPr>
          </a:p>
          <a:p>
            <a:pPr lvl="1">
              <a:buFont typeface="Arial" pitchFamily="34" charset="0"/>
              <a:buChar char="•"/>
            </a:pPr>
            <a:r>
              <a:rPr lang="es-ES" sz="2400" i="1" dirty="0" smtClean="0">
                <a:solidFill>
                  <a:srgbClr val="00B050"/>
                </a:solidFill>
              </a:rPr>
              <a:t/>
            </a:r>
            <a:br>
              <a:rPr lang="es-ES" sz="2400" i="1" dirty="0" smtClean="0">
                <a:solidFill>
                  <a:srgbClr val="00B050"/>
                </a:solidFill>
              </a:rPr>
            </a:br>
            <a:endParaRPr lang="es-ES" sz="2400" i="1" dirty="0">
              <a:solidFill>
                <a:srgbClr val="00B05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n-US" sz="2400" b="1" i="1" dirty="0" smtClean="0">
                <a:solidFill>
                  <a:srgbClr val="FF9933"/>
                </a:solidFill>
                <a:effectLst>
                  <a:outerShdw blurRad="38100" dist="38100" dir="2700000" algn="tl">
                    <a:srgbClr val="000000">
                      <a:alpha val="43137"/>
                    </a:srgbClr>
                  </a:outerShdw>
                </a:effectLst>
                <a:hlinkClick r:id="rId4"/>
              </a:rPr>
              <a:t>10:1</a:t>
            </a:r>
            <a:r>
              <a:rPr lang="en-US" sz="2400" i="1" dirty="0" smtClean="0">
                <a:solidFill>
                  <a:srgbClr val="FF9933"/>
                </a:solidFill>
                <a:effectLst>
                  <a:outerShdw blurRad="38100" dist="38100" dir="2700000" algn="tl">
                    <a:srgbClr val="000000">
                      <a:alpha val="43137"/>
                    </a:srgbClr>
                  </a:outerShdw>
                </a:effectLst>
              </a:rPr>
              <a:t> En </a:t>
            </a:r>
            <a:r>
              <a:rPr lang="en-US" sz="2400" i="1" dirty="0" err="1" smtClean="0">
                <a:solidFill>
                  <a:srgbClr val="FF9933"/>
                </a:solidFill>
                <a:effectLst>
                  <a:outerShdw blurRad="38100" dist="38100" dir="2700000" algn="tl">
                    <a:srgbClr val="000000">
                      <a:alpha val="43137"/>
                    </a:srgbClr>
                  </a:outerShdw>
                </a:effectLst>
              </a:rPr>
              <a:t>aquel</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tiempo</a:t>
            </a:r>
            <a:r>
              <a:rPr lang="en-US" sz="2400" i="1" dirty="0" smtClean="0">
                <a:solidFill>
                  <a:srgbClr val="FF9933"/>
                </a:solidFill>
                <a:effectLst>
                  <a:outerShdw blurRad="38100" dist="38100" dir="2700000" algn="tl">
                    <a:srgbClr val="000000">
                      <a:alpha val="43137"/>
                    </a:srgbClr>
                  </a:outerShdw>
                </a:effectLst>
              </a:rPr>
              <a:t> me </a:t>
            </a:r>
            <a:r>
              <a:rPr lang="en-US" sz="2400" i="1" dirty="0" err="1" smtClean="0">
                <a:solidFill>
                  <a:srgbClr val="FF9933"/>
                </a:solidFill>
                <a:effectLst>
                  <a:outerShdw blurRad="38100" dist="38100" dir="2700000" algn="tl">
                    <a:srgbClr val="000000">
                      <a:alpha val="43137"/>
                    </a:srgbClr>
                  </a:outerShdw>
                </a:effectLst>
              </a:rPr>
              <a:t>dijo</a:t>
            </a:r>
            <a:r>
              <a:rPr lang="en-US" sz="2400" i="1" dirty="0" smtClean="0">
                <a:solidFill>
                  <a:srgbClr val="FF9933"/>
                </a:solidFill>
                <a:effectLst>
                  <a:outerShdw blurRad="38100" dist="38100" dir="2700000" algn="tl">
                    <a:srgbClr val="000000">
                      <a:alpha val="43137"/>
                    </a:srgbClr>
                  </a:outerShdw>
                </a:effectLst>
              </a:rPr>
              <a:t> el </a:t>
            </a:r>
            <a:r>
              <a:rPr lang="en-US" sz="2400" i="1" dirty="0" err="1" smtClean="0">
                <a:solidFill>
                  <a:srgbClr val="FF9933"/>
                </a:solidFill>
                <a:effectLst>
                  <a:outerShdw blurRad="38100" dist="38100" dir="2700000" algn="tl">
                    <a:srgbClr val="000000">
                      <a:alpha val="43137"/>
                    </a:srgbClr>
                  </a:outerShdw>
                </a:effectLst>
              </a:rPr>
              <a:t>Eterno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Lábrate</a:t>
            </a:r>
            <a:r>
              <a:rPr lang="en-US" sz="2400" i="1" dirty="0" smtClean="0">
                <a:solidFill>
                  <a:srgbClr val="FF9933"/>
                </a:solidFill>
                <a:effectLst>
                  <a:outerShdw blurRad="38100" dist="38100" dir="2700000" algn="tl">
                    <a:srgbClr val="000000">
                      <a:alpha val="43137"/>
                    </a:srgbClr>
                  </a:outerShdw>
                </a:effectLst>
              </a:rPr>
              <a:t> dos </a:t>
            </a:r>
            <a:r>
              <a:rPr lang="en-US" sz="2400" i="1" dirty="0" err="1" smtClean="0">
                <a:solidFill>
                  <a:srgbClr val="FF9933"/>
                </a:solidFill>
                <a:effectLst>
                  <a:outerShdw blurRad="38100" dist="38100" dir="2700000" algn="tl">
                    <a:srgbClr val="000000">
                      <a:alpha val="43137"/>
                    </a:srgbClr>
                  </a:outerShdw>
                </a:effectLst>
              </a:rPr>
              <a:t>tablas</a:t>
            </a:r>
            <a:r>
              <a:rPr lang="en-US" sz="2400" i="1" dirty="0" smtClean="0">
                <a:solidFill>
                  <a:srgbClr val="FF9933"/>
                </a:solidFill>
                <a:effectLst>
                  <a:outerShdw blurRad="38100" dist="38100" dir="2700000" algn="tl">
                    <a:srgbClr val="000000">
                      <a:alpha val="43137"/>
                    </a:srgbClr>
                  </a:outerShdw>
                </a:effectLst>
              </a:rPr>
              <a:t> de </a:t>
            </a:r>
            <a:r>
              <a:rPr lang="en-US" sz="2400" i="1" dirty="0" err="1" smtClean="0">
                <a:solidFill>
                  <a:srgbClr val="FF9933"/>
                </a:solidFill>
                <a:effectLst>
                  <a:outerShdw blurRad="38100" dist="38100" dir="2700000" algn="tl">
                    <a:srgbClr val="000000">
                      <a:alpha val="43137"/>
                    </a:srgbClr>
                  </a:outerShdw>
                </a:effectLst>
              </a:rPr>
              <a:t>piedra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como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las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primeras</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sube</a:t>
            </a:r>
            <a:r>
              <a:rPr lang="en-US" sz="2400" i="1" dirty="0" smtClean="0">
                <a:solidFill>
                  <a:srgbClr val="FF9933"/>
                </a:solidFill>
                <a:effectLst>
                  <a:outerShdw blurRad="38100" dist="38100" dir="2700000" algn="tl">
                    <a:srgbClr val="000000">
                      <a:alpha val="43137"/>
                    </a:srgbClr>
                  </a:outerShdw>
                </a:effectLst>
              </a:rPr>
              <a:t> a </a:t>
            </a:r>
            <a:r>
              <a:rPr lang="en-US" sz="2400" i="1" dirty="0" err="1" smtClean="0">
                <a:solidFill>
                  <a:srgbClr val="FF9933"/>
                </a:solidFill>
                <a:effectLst>
                  <a:outerShdw blurRad="38100" dist="38100" dir="2700000" algn="tl">
                    <a:srgbClr val="000000">
                      <a:alpha val="43137"/>
                    </a:srgbClr>
                  </a:outerShdw>
                </a:effectLst>
              </a:rPr>
              <a:t>donde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Yo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estoy</a:t>
            </a:r>
            <a:r>
              <a:rPr lang="en-US" sz="2400" i="1" dirty="0" smtClean="0">
                <a:solidFill>
                  <a:srgbClr val="FF9933"/>
                </a:solidFill>
                <a:effectLst>
                  <a:outerShdw blurRad="38100" dist="38100" dir="2700000" algn="tl">
                    <a:srgbClr val="000000">
                      <a:alpha val="43137"/>
                    </a:srgbClr>
                  </a:outerShdw>
                </a:effectLst>
              </a:rPr>
              <a:t>, en el </a:t>
            </a:r>
            <a:r>
              <a:rPr lang="en-US" sz="2400" i="1" dirty="0" err="1" smtClean="0">
                <a:solidFill>
                  <a:srgbClr val="FF9933"/>
                </a:solidFill>
                <a:effectLst>
                  <a:outerShdw blurRad="38100" dist="38100" dir="2700000" algn="tl">
                    <a:srgbClr val="000000">
                      <a:alpha val="43137"/>
                    </a:srgbClr>
                  </a:outerShdw>
                </a:effectLst>
              </a:rPr>
              <a:t>monte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haz</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también</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para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ti</a:t>
            </a:r>
            <a:r>
              <a:rPr lang="en-US" sz="2400" i="1" dirty="0" smtClean="0">
                <a:solidFill>
                  <a:srgbClr val="FF9933"/>
                </a:solidFill>
                <a:effectLst>
                  <a:outerShdw blurRad="38100" dist="38100" dir="2700000" algn="tl">
                    <a:srgbClr val="000000">
                      <a:alpha val="43137"/>
                    </a:srgbClr>
                  </a:outerShdw>
                </a:effectLst>
              </a:rPr>
              <a:t> </a:t>
            </a:r>
            <a:r>
              <a:rPr lang="en-US" sz="2400" i="1" dirty="0" smtClean="0">
                <a:solidFill>
                  <a:srgbClr val="FF9933"/>
                </a:solidFill>
                <a:effectLst>
                  <a:outerShdw blurRad="38100" dist="38100" dir="2700000" algn="tl">
                    <a:srgbClr val="000000">
                      <a:alpha val="43137"/>
                    </a:srgbClr>
                  </a:outerShdw>
                </a:effectLst>
                <a:hlinkClick r:id="rId5" action="ppaction://hlinkfile"/>
              </a:rPr>
              <a:t>un </a:t>
            </a:r>
            <a:r>
              <a:rPr lang="en-US" sz="2400" i="1" dirty="0" err="1" smtClean="0">
                <a:solidFill>
                  <a:srgbClr val="FF9933"/>
                </a:solidFill>
                <a:effectLst>
                  <a:outerShdw blurRad="38100" dist="38100" dir="2700000" algn="tl">
                    <a:srgbClr val="000000">
                      <a:alpha val="43137"/>
                    </a:srgbClr>
                  </a:outerShdw>
                </a:effectLst>
                <a:hlinkClick r:id="rId6" action="ppaction://hlinkfile"/>
              </a:rPr>
              <a:t>arca</a:t>
            </a:r>
            <a:r>
              <a:rPr lang="en-US" sz="2400" i="1" dirty="0" smtClean="0">
                <a:solidFill>
                  <a:srgbClr val="FF9933"/>
                </a:solidFill>
                <a:effectLst>
                  <a:outerShdw blurRad="38100" dist="38100" dir="2700000" algn="tl">
                    <a:srgbClr val="000000">
                      <a:alpha val="43137"/>
                    </a:srgbClr>
                  </a:outerShdw>
                </a:effectLst>
                <a:hlinkClick r:id="rId7" action="ppaction://hlinkfile"/>
              </a:rPr>
              <a:t> de </a:t>
            </a:r>
            <a:r>
              <a:rPr lang="en-US" sz="2400" i="1" dirty="0" err="1" smtClean="0">
                <a:solidFill>
                  <a:srgbClr val="FF9933"/>
                </a:solidFill>
                <a:effectLst>
                  <a:outerShdw blurRad="38100" dist="38100" dir="2700000" algn="tl">
                    <a:srgbClr val="000000">
                      <a:alpha val="43137"/>
                    </a:srgbClr>
                  </a:outerShdw>
                </a:effectLst>
                <a:hlinkClick r:id="rId8" action="ppaction://hlinkfile"/>
              </a:rPr>
              <a:t>madera</a:t>
            </a:r>
            <a:r>
              <a:rPr lang="en-US" sz="2400" i="1" dirty="0" smtClean="0">
                <a:solidFill>
                  <a:srgbClr val="FF9933"/>
                </a:solidFill>
                <a:effectLst>
                  <a:outerShdw blurRad="38100" dist="38100" dir="2700000" algn="tl">
                    <a:srgbClr val="000000">
                      <a:alpha val="43137"/>
                    </a:srgbClr>
                  </a:outerShdw>
                </a:effectLst>
              </a:rPr>
              <a:t>; </a:t>
            </a:r>
            <a:endParaRPr lang="en-US" sz="2400" i="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i="1" dirty="0" smtClean="0">
                <a:solidFill>
                  <a:srgbClr val="00B050"/>
                </a:solidFill>
              </a:rPr>
              <a:t/>
            </a:r>
            <a:br>
              <a:rPr lang="en-US" sz="2400" i="1" dirty="0" smtClean="0">
                <a:solidFill>
                  <a:srgbClr val="00B050"/>
                </a:solidFill>
              </a:rPr>
            </a:br>
            <a:r>
              <a:rPr lang="en-US" sz="2400" i="1" dirty="0" err="1" smtClean="0">
                <a:solidFill>
                  <a:srgbClr val="00B050"/>
                </a:solidFill>
              </a:rPr>
              <a:t>Ba'et</a:t>
            </a:r>
            <a:r>
              <a:rPr lang="en-US" sz="2400" i="1" dirty="0" smtClean="0">
                <a:solidFill>
                  <a:srgbClr val="00B050"/>
                </a:solidFill>
              </a:rPr>
              <a:t> </a:t>
            </a:r>
            <a:r>
              <a:rPr lang="en-US" sz="2400" i="1" dirty="0" err="1" smtClean="0">
                <a:solidFill>
                  <a:srgbClr val="00B050"/>
                </a:solidFill>
              </a:rPr>
              <a:t>hahi</a:t>
            </a:r>
            <a:r>
              <a:rPr lang="en-US" sz="2400" i="1" dirty="0" smtClean="0">
                <a:solidFill>
                  <a:srgbClr val="00B050"/>
                </a:solidFill>
              </a:rPr>
              <a:t> </a:t>
            </a:r>
            <a:r>
              <a:rPr lang="en-US" sz="2400" i="1" dirty="0" err="1" smtClean="0">
                <a:solidFill>
                  <a:srgbClr val="00B050"/>
                </a:solidFill>
              </a:rPr>
              <a:t>amar</a:t>
            </a:r>
            <a:r>
              <a:rPr lang="en-US" sz="2400" i="1" dirty="0" smtClean="0">
                <a:solidFill>
                  <a:srgbClr val="00B050"/>
                </a:solidFill>
              </a:rPr>
              <a:t> </a:t>
            </a:r>
            <a:r>
              <a:rPr lang="en-US" sz="2400" i="1" dirty="0" err="1" smtClean="0">
                <a:solidFill>
                  <a:srgbClr val="00B050"/>
                </a:solidFill>
              </a:rPr>
              <a:t>Adonay</a:t>
            </a:r>
            <a:r>
              <a:rPr lang="en-US" sz="2400" i="1" dirty="0" smtClean="0">
                <a:solidFill>
                  <a:srgbClr val="00B050"/>
                </a:solidFill>
              </a:rPr>
              <a:t> </a:t>
            </a:r>
            <a:r>
              <a:rPr lang="en-US" sz="2400" i="1" dirty="0" err="1" smtClean="0">
                <a:solidFill>
                  <a:srgbClr val="00B050"/>
                </a:solidFill>
              </a:rPr>
              <a:t>elay</a:t>
            </a:r>
            <a:r>
              <a:rPr lang="en-US" sz="2400" i="1" dirty="0" smtClean="0">
                <a:solidFill>
                  <a:srgbClr val="00B050"/>
                </a:solidFill>
              </a:rPr>
              <a:t> </a:t>
            </a:r>
            <a:r>
              <a:rPr lang="en-US" sz="2400" i="1" dirty="0" err="1" smtClean="0">
                <a:solidFill>
                  <a:srgbClr val="00B050"/>
                </a:solidFill>
              </a:rPr>
              <a:t>psol-leja</a:t>
            </a:r>
            <a:r>
              <a:rPr lang="en-US" sz="2400" i="1" dirty="0" smtClean="0">
                <a:solidFill>
                  <a:srgbClr val="00B050"/>
                </a:solidFill>
              </a:rPr>
              <a:t> </a:t>
            </a:r>
            <a:r>
              <a:rPr lang="en-US" sz="2400" i="1" dirty="0" err="1" smtClean="0">
                <a:solidFill>
                  <a:srgbClr val="00B050"/>
                </a:solidFill>
              </a:rPr>
              <a:t>shney-lujot</a:t>
            </a:r>
            <a:r>
              <a:rPr lang="en-US" sz="2400" i="1" dirty="0" smtClean="0">
                <a:solidFill>
                  <a:srgbClr val="00B050"/>
                </a:solidFill>
              </a:rPr>
              <a:t> </a:t>
            </a:r>
            <a:r>
              <a:rPr lang="en-US" sz="2400" i="1" dirty="0" err="1" smtClean="0">
                <a:solidFill>
                  <a:srgbClr val="00B050"/>
                </a:solidFill>
              </a:rPr>
              <a:t>avanim</a:t>
            </a:r>
            <a:r>
              <a:rPr lang="en-US" sz="2400" i="1" dirty="0" smtClean="0">
                <a:solidFill>
                  <a:srgbClr val="00B050"/>
                </a:solidFill>
              </a:rPr>
              <a:t> </a:t>
            </a:r>
            <a:r>
              <a:rPr lang="en-US" sz="2400" i="1" dirty="0" err="1" smtClean="0">
                <a:solidFill>
                  <a:srgbClr val="00B050"/>
                </a:solidFill>
              </a:rPr>
              <a:t>karishonim</a:t>
            </a:r>
            <a:r>
              <a:rPr lang="en-US" sz="2400" i="1" dirty="0" smtClean="0">
                <a:solidFill>
                  <a:srgbClr val="00B050"/>
                </a:solidFill>
              </a:rPr>
              <a:t> </a:t>
            </a:r>
            <a:r>
              <a:rPr lang="en-US" sz="2400" i="1" dirty="0" err="1" smtClean="0">
                <a:solidFill>
                  <a:srgbClr val="00B050"/>
                </a:solidFill>
              </a:rPr>
              <a:t>va'aleh</a:t>
            </a:r>
            <a:r>
              <a:rPr lang="en-US" sz="2400" i="1" dirty="0" smtClean="0">
                <a:solidFill>
                  <a:srgbClr val="00B050"/>
                </a:solidFill>
              </a:rPr>
              <a:t> </a:t>
            </a:r>
            <a:r>
              <a:rPr lang="en-US" sz="2400" i="1" dirty="0" err="1" smtClean="0">
                <a:solidFill>
                  <a:srgbClr val="00B050"/>
                </a:solidFill>
              </a:rPr>
              <a:t>elay</a:t>
            </a:r>
            <a:r>
              <a:rPr lang="en-US" sz="2400" i="1" dirty="0" smtClean="0">
                <a:solidFill>
                  <a:srgbClr val="00B050"/>
                </a:solidFill>
              </a:rPr>
              <a:t> </a:t>
            </a:r>
            <a:r>
              <a:rPr lang="en-US" sz="2400" i="1" dirty="0" err="1" smtClean="0">
                <a:solidFill>
                  <a:srgbClr val="00B050"/>
                </a:solidFill>
              </a:rPr>
              <a:t>haharah</a:t>
            </a:r>
            <a:r>
              <a:rPr lang="en-US" sz="2400" i="1" dirty="0" smtClean="0">
                <a:solidFill>
                  <a:srgbClr val="00B050"/>
                </a:solidFill>
              </a:rPr>
              <a:t> </a:t>
            </a:r>
            <a:r>
              <a:rPr lang="en-US" sz="2400" i="1" dirty="0" err="1" smtClean="0">
                <a:solidFill>
                  <a:srgbClr val="00B050"/>
                </a:solidFill>
              </a:rPr>
              <a:t>ve'asita</a:t>
            </a:r>
            <a:r>
              <a:rPr lang="en-US" sz="2400" i="1" dirty="0" smtClean="0">
                <a:solidFill>
                  <a:srgbClr val="00B050"/>
                </a:solidFill>
              </a:rPr>
              <a:t> </a:t>
            </a:r>
            <a:r>
              <a:rPr lang="en-US" sz="2400" i="1" dirty="0" err="1" smtClean="0">
                <a:solidFill>
                  <a:srgbClr val="00B050"/>
                </a:solidFill>
              </a:rPr>
              <a:t>leja</a:t>
            </a:r>
            <a:r>
              <a:rPr lang="en-US" sz="2400" i="1" dirty="0" smtClean="0">
                <a:solidFill>
                  <a:srgbClr val="00B050"/>
                </a:solidFill>
              </a:rPr>
              <a:t> </a:t>
            </a:r>
            <a:r>
              <a:rPr lang="en-US" sz="2400" i="1" dirty="0" err="1" smtClean="0">
                <a:solidFill>
                  <a:srgbClr val="00B050"/>
                </a:solidFill>
              </a:rPr>
              <a:t>aron</a:t>
            </a:r>
            <a:r>
              <a:rPr lang="en-US" sz="2400" i="1" dirty="0" smtClean="0">
                <a:solidFill>
                  <a:srgbClr val="00B050"/>
                </a:solidFill>
              </a:rPr>
              <a:t> </a:t>
            </a:r>
            <a:r>
              <a:rPr lang="en-US" sz="2400" i="1" dirty="0" err="1" smtClean="0">
                <a:solidFill>
                  <a:srgbClr val="00B050"/>
                </a:solidFill>
              </a:rPr>
              <a:t>ets</a:t>
            </a:r>
            <a:r>
              <a:rPr lang="en-US" sz="2400" i="1" dirty="0" smtClean="0">
                <a:solidFill>
                  <a:srgbClr val="00B050"/>
                </a:solidFill>
              </a:rPr>
              <a:t>. </a:t>
            </a:r>
            <a:br>
              <a:rPr lang="en-US" sz="2400" i="1" dirty="0" smtClean="0">
                <a:solidFill>
                  <a:srgbClr val="00B050"/>
                </a:solidFill>
              </a:rPr>
            </a:br>
            <a:r>
              <a:rPr lang="en-US" sz="2400" i="1" dirty="0" smtClean="0">
                <a:solidFill>
                  <a:schemeClr val="accent1">
                    <a:lumMod val="50000"/>
                  </a:schemeClr>
                </a:solidFill>
              </a:rPr>
              <a:t>  </a:t>
            </a:r>
            <a:r>
              <a:rPr lang="es-ES" sz="2400" i="1" dirty="0" smtClean="0">
                <a:solidFill>
                  <a:schemeClr val="accent1">
                    <a:lumMod val="50000"/>
                  </a:schemeClr>
                </a:solidFill>
              </a:rPr>
              <a:t/>
            </a:r>
            <a:br>
              <a:rPr lang="es-ES" sz="2400" i="1" dirty="0" smtClean="0">
                <a:solidFill>
                  <a:schemeClr val="accent1">
                    <a:lumMod val="50000"/>
                  </a:schemeClr>
                </a:solidFill>
              </a:rPr>
            </a:br>
            <a:r>
              <a:rPr lang="es-ES" sz="2400" i="1" dirty="0" smtClean="0">
                <a:solidFill>
                  <a:schemeClr val="accent1">
                    <a:lumMod val="50000"/>
                  </a:schemeClr>
                </a:solidFill>
              </a:rPr>
              <a:t>   Este arca no es la misma que hizo </a:t>
            </a:r>
            <a:r>
              <a:rPr lang="es-ES" sz="2400" i="1" dirty="0" err="1" smtClean="0">
                <a:solidFill>
                  <a:schemeClr val="accent1">
                    <a:lumMod val="50000"/>
                  </a:schemeClr>
                </a:solidFill>
              </a:rPr>
              <a:t>Betzalel</a:t>
            </a:r>
            <a:r>
              <a:rPr lang="es-ES" sz="2400" i="1" dirty="0" smtClean="0">
                <a:solidFill>
                  <a:schemeClr val="accent1">
                    <a:lumMod val="50000"/>
                  </a:schemeClr>
                </a:solidFill>
              </a:rPr>
              <a:t>, (ver Éxodo 37, 1), antes de la construcción del Tabernáculo. </a:t>
            </a:r>
            <a:endParaRPr lang="es-ES" sz="2400" i="1" dirty="0" smtClean="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accent1">
                    <a:lumMod val="50000"/>
                  </a:schemeClr>
                </a:solidFill>
              </a:rPr>
              <a:t>Fue </a:t>
            </a:r>
            <a:r>
              <a:rPr lang="es-ES" sz="2400" i="1" dirty="0" smtClean="0">
                <a:solidFill>
                  <a:schemeClr val="accent1">
                    <a:lumMod val="50000"/>
                  </a:schemeClr>
                </a:solidFill>
              </a:rPr>
              <a:t>hecha por Moisés antes de subir al monte de </a:t>
            </a:r>
            <a:r>
              <a:rPr lang="es-ES" sz="2400" i="1" dirty="0" smtClean="0">
                <a:solidFill>
                  <a:schemeClr val="accent1">
                    <a:lumMod val="50000"/>
                  </a:schemeClr>
                </a:solidFill>
              </a:rPr>
              <a:t>Sinaí </a:t>
            </a:r>
            <a:r>
              <a:rPr lang="es-ES" sz="2400" i="1" dirty="0" smtClean="0">
                <a:solidFill>
                  <a:schemeClr val="accent1">
                    <a:lumMod val="50000"/>
                  </a:schemeClr>
                </a:solidFill>
              </a:rPr>
              <a:t>por segunda vez.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Era </a:t>
            </a:r>
            <a:r>
              <a:rPr lang="es-ES" sz="2400" i="1" dirty="0" smtClean="0">
                <a:solidFill>
                  <a:schemeClr val="accent1">
                    <a:lumMod val="50000"/>
                  </a:schemeClr>
                </a:solidFill>
              </a:rPr>
              <a:t>este arca provisional la que los israelitas llevaban al frente cuando tenían que combatir.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En </a:t>
            </a:r>
            <a:r>
              <a:rPr lang="es-ES" sz="2400" i="1" dirty="0" smtClean="0">
                <a:solidFill>
                  <a:schemeClr val="accent1">
                    <a:lumMod val="50000"/>
                  </a:schemeClr>
                </a:solidFill>
              </a:rPr>
              <a:t>las guerras de Josué (Josué 6, 4), los israelitas llevaron consigo el arca de </a:t>
            </a:r>
            <a:r>
              <a:rPr lang="es-ES" sz="2400" i="1" dirty="0" err="1" smtClean="0">
                <a:solidFill>
                  <a:schemeClr val="accent1">
                    <a:lumMod val="50000"/>
                  </a:schemeClr>
                </a:solidFill>
              </a:rPr>
              <a:t>Betzalel</a:t>
            </a:r>
            <a:r>
              <a:rPr lang="es-ES" sz="2400" i="1" dirty="0" smtClean="0">
                <a:solidFill>
                  <a:schemeClr val="accent1">
                    <a:lumMod val="50000"/>
                  </a:schemeClr>
                </a:solidFill>
              </a:rPr>
              <a:t>, por mandato de Dios.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Pero </a:t>
            </a:r>
            <a:r>
              <a:rPr lang="es-ES" sz="2400" i="1" dirty="0" smtClean="0">
                <a:solidFill>
                  <a:schemeClr val="accent1">
                    <a:lumMod val="50000"/>
                  </a:schemeClr>
                </a:solidFill>
              </a:rPr>
              <a:t>cuando la llevaron en tiempos de Elí (1 Samuel, 4: 5) sin la aprobación de Dios, fue capturada por los filisteos, que la devolvieron más tarde (1 Samuel, 6). </a:t>
            </a:r>
            <a:endParaRPr lang="es-ES" sz="2400" i="1" dirty="0" smtClean="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chemeClr val="accent1">
                    <a:lumMod val="50000"/>
                  </a:schemeClr>
                </a:solidFill>
              </a:rPr>
              <a:t>Esas primeras tablas fueron hechas por Hashem y fueron talladas por Hashem. </a:t>
            </a:r>
            <a:endParaRPr lang="es-ES" sz="2400" dirty="0" smtClean="0">
              <a:solidFill>
                <a:schemeClr val="accent1">
                  <a:lumMod val="50000"/>
                </a:schemeClr>
              </a:solidFill>
            </a:endParaRPr>
          </a:p>
          <a:p>
            <a:pPr lvl="1">
              <a:buFont typeface="Arial" pitchFamily="34" charset="0"/>
              <a:buChar char="•"/>
            </a:pPr>
            <a:endParaRPr lang="es-ES" sz="2400" dirty="0" smtClean="0">
              <a:solidFill>
                <a:schemeClr val="accent1">
                  <a:lumMod val="50000"/>
                </a:schemeClr>
              </a:solidFill>
            </a:endParaRPr>
          </a:p>
          <a:p>
            <a:pPr lvl="1">
              <a:buFont typeface="Arial" pitchFamily="34" charset="0"/>
              <a:buChar char="•"/>
            </a:pPr>
            <a:r>
              <a:rPr lang="es-ES" sz="2400" dirty="0" smtClean="0">
                <a:solidFill>
                  <a:schemeClr val="accent1">
                    <a:lumMod val="50000"/>
                  </a:schemeClr>
                </a:solidFill>
              </a:rPr>
              <a:t>En </a:t>
            </a:r>
            <a:r>
              <a:rPr lang="es-ES" sz="2400" dirty="0" smtClean="0">
                <a:solidFill>
                  <a:schemeClr val="accent1">
                    <a:lumMod val="50000"/>
                  </a:schemeClr>
                </a:solidFill>
              </a:rPr>
              <a:t>ellas estaba comprendida toda la Torá: las </a:t>
            </a:r>
            <a:r>
              <a:rPr lang="es-ES" sz="2400" dirty="0" err="1" smtClean="0">
                <a:solidFill>
                  <a:schemeClr val="accent1">
                    <a:lumMod val="50000"/>
                  </a:schemeClr>
                </a:solidFill>
              </a:rPr>
              <a:t>guemarás</a:t>
            </a:r>
            <a:r>
              <a:rPr lang="es-ES" sz="2400" dirty="0" smtClean="0">
                <a:solidFill>
                  <a:schemeClr val="accent1">
                    <a:lumMod val="50000"/>
                  </a:schemeClr>
                </a:solidFill>
              </a:rPr>
              <a:t>, las </a:t>
            </a:r>
            <a:r>
              <a:rPr lang="es-ES" sz="2400" dirty="0" err="1" smtClean="0">
                <a:solidFill>
                  <a:schemeClr val="accent1">
                    <a:lumMod val="50000"/>
                  </a:schemeClr>
                </a:solidFill>
              </a:rPr>
              <a:t>agaditas</a:t>
            </a:r>
            <a:r>
              <a:rPr lang="es-ES" sz="2400" dirty="0" smtClean="0">
                <a:solidFill>
                  <a:schemeClr val="accent1">
                    <a:lumMod val="50000"/>
                  </a:schemeClr>
                </a:solidFill>
              </a:rPr>
              <a:t>, etc. </a:t>
            </a:r>
            <a:endParaRPr lang="es-ES" sz="2400" dirty="0" smtClean="0">
              <a:solidFill>
                <a:schemeClr val="accent1">
                  <a:lumMod val="50000"/>
                </a:schemeClr>
              </a:solidFill>
            </a:endParaRPr>
          </a:p>
          <a:p>
            <a:pPr lvl="1">
              <a:buFont typeface="Arial" pitchFamily="34" charset="0"/>
              <a:buChar char="•"/>
            </a:pPr>
            <a:endParaRPr lang="es-ES" sz="2400" dirty="0" smtClean="0">
              <a:solidFill>
                <a:schemeClr val="accent1">
                  <a:lumMod val="50000"/>
                </a:schemeClr>
              </a:solidFill>
            </a:endParaRPr>
          </a:p>
          <a:p>
            <a:pPr lvl="1">
              <a:buFont typeface="Arial" pitchFamily="34" charset="0"/>
              <a:buChar char="•"/>
            </a:pPr>
            <a:r>
              <a:rPr lang="es-ES" sz="2400" dirty="0" smtClean="0">
                <a:solidFill>
                  <a:schemeClr val="accent1">
                    <a:lumMod val="50000"/>
                  </a:schemeClr>
                </a:solidFill>
              </a:rPr>
              <a:t>Todo </a:t>
            </a:r>
            <a:r>
              <a:rPr lang="es-ES" sz="2400" dirty="0" smtClean="0">
                <a:solidFill>
                  <a:schemeClr val="accent1">
                    <a:lumMod val="50000"/>
                  </a:schemeClr>
                </a:solidFill>
              </a:rPr>
              <a:t>lo que hacía falta para llevar a cabo las instrucciones del Hacedor. </a:t>
            </a:r>
            <a:endParaRPr lang="es-ES" sz="2400" dirty="0" smtClean="0">
              <a:solidFill>
                <a:schemeClr val="accent1">
                  <a:lumMod val="50000"/>
                </a:schemeClr>
              </a:solidFill>
            </a:endParaRPr>
          </a:p>
          <a:p>
            <a:pPr lvl="1">
              <a:buFont typeface="Arial" pitchFamily="34" charset="0"/>
              <a:buChar char="•"/>
            </a:pPr>
            <a:endParaRPr lang="es-ES" sz="2400" dirty="0" smtClean="0">
              <a:solidFill>
                <a:schemeClr val="accent1">
                  <a:lumMod val="50000"/>
                </a:schemeClr>
              </a:solidFill>
            </a:endParaRPr>
          </a:p>
          <a:p>
            <a:pPr lvl="1">
              <a:buFont typeface="Arial" pitchFamily="34" charset="0"/>
              <a:buChar char="•"/>
            </a:pPr>
            <a:r>
              <a:rPr lang="es-ES" sz="2400" dirty="0" smtClean="0">
                <a:solidFill>
                  <a:schemeClr val="accent1">
                    <a:lumMod val="50000"/>
                  </a:schemeClr>
                </a:solidFill>
              </a:rPr>
              <a:t>Por </a:t>
            </a:r>
            <a:r>
              <a:rPr lang="es-ES" sz="2400" dirty="0" smtClean="0">
                <a:solidFill>
                  <a:schemeClr val="accent1">
                    <a:lumMod val="50000"/>
                  </a:schemeClr>
                </a:solidFill>
              </a:rPr>
              <a:t>ejemplo, las primeras tablas contenían todos los detalles de cómo hacer tefilín: que tenían que ser cajas negras perfectamente cuadradas hechas de cuero de un animal </a:t>
            </a:r>
            <a:r>
              <a:rPr lang="es-ES" sz="2400" dirty="0" err="1" smtClean="0">
                <a:solidFill>
                  <a:schemeClr val="accent1">
                    <a:lumMod val="50000"/>
                  </a:schemeClr>
                </a:solidFill>
              </a:rPr>
              <a:t>kasher</a:t>
            </a:r>
            <a:r>
              <a:rPr lang="es-ES" sz="2400" dirty="0" smtClean="0">
                <a:solidFill>
                  <a:schemeClr val="accent1">
                    <a:lumMod val="50000"/>
                  </a:schemeClr>
                </a:solidFill>
              </a:rPr>
              <a:t>... </a:t>
            </a:r>
            <a:endParaRPr lang="es-ES" sz="2400" dirty="0" smtClean="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chemeClr val="accent1">
                    <a:lumMod val="50000"/>
                  </a:schemeClr>
                </a:solidFill>
              </a:rPr>
              <a:t>Asimismo</a:t>
            </a:r>
            <a:r>
              <a:rPr lang="es-ES" sz="2400" dirty="0" smtClean="0">
                <a:solidFill>
                  <a:schemeClr val="accent1">
                    <a:lumMod val="50000"/>
                  </a:schemeClr>
                </a:solidFill>
              </a:rPr>
              <a:t>, en esas dos tablas Hashem </a:t>
            </a:r>
            <a:r>
              <a:rPr lang="es-ES" sz="2400" dirty="0" smtClean="0">
                <a:solidFill>
                  <a:schemeClr val="accent1">
                    <a:lumMod val="50000"/>
                  </a:schemeClr>
                </a:solidFill>
              </a:rPr>
              <a:t>inscribió </a:t>
            </a:r>
            <a:r>
              <a:rPr lang="es-ES" sz="2400" dirty="0" smtClean="0">
                <a:solidFill>
                  <a:schemeClr val="accent1">
                    <a:lumMod val="50000"/>
                  </a:schemeClr>
                </a:solidFill>
              </a:rPr>
              <a:t>todos los minúsculos detalles de las leyes del Shabat. </a:t>
            </a:r>
            <a:endParaRPr lang="es-ES" sz="2400" dirty="0" smtClean="0">
              <a:solidFill>
                <a:schemeClr val="accent1">
                  <a:lumMod val="50000"/>
                </a:schemeClr>
              </a:solidFill>
            </a:endParaRPr>
          </a:p>
          <a:p>
            <a:pPr lvl="1">
              <a:buFont typeface="Arial" pitchFamily="34" charset="0"/>
              <a:buChar char="•"/>
            </a:pPr>
            <a:endParaRPr lang="es-ES" sz="2400" dirty="0" smtClean="0">
              <a:solidFill>
                <a:schemeClr val="accent1">
                  <a:lumMod val="50000"/>
                </a:schemeClr>
              </a:solidFill>
            </a:endParaRPr>
          </a:p>
          <a:p>
            <a:pPr lvl="1">
              <a:buFont typeface="Arial" pitchFamily="34" charset="0"/>
              <a:buChar char="•"/>
            </a:pPr>
            <a:r>
              <a:rPr lang="es-ES" sz="2400" dirty="0" smtClean="0">
                <a:solidFill>
                  <a:schemeClr val="accent1">
                    <a:lumMod val="50000"/>
                  </a:schemeClr>
                </a:solidFill>
              </a:rPr>
              <a:t>Pero </a:t>
            </a:r>
            <a:r>
              <a:rPr lang="es-ES" sz="2400" dirty="0" smtClean="0">
                <a:solidFill>
                  <a:schemeClr val="accent1">
                    <a:lumMod val="50000"/>
                  </a:schemeClr>
                </a:solidFill>
              </a:rPr>
              <a:t>cuando Dios le dio a </a:t>
            </a:r>
            <a:r>
              <a:rPr lang="es-ES" sz="2400" dirty="0" smtClean="0">
                <a:solidFill>
                  <a:schemeClr val="accent1">
                    <a:lumMod val="50000"/>
                  </a:schemeClr>
                </a:solidFill>
              </a:rPr>
              <a:t>Moshé </a:t>
            </a:r>
            <a:r>
              <a:rPr lang="es-ES" sz="2400" dirty="0" smtClean="0">
                <a:solidFill>
                  <a:schemeClr val="accent1">
                    <a:lumMod val="50000"/>
                  </a:schemeClr>
                </a:solidFill>
              </a:rPr>
              <a:t>las segundas tablas, ellas sólo comprendían la Torá escrita. </a:t>
            </a:r>
            <a:endParaRPr lang="es-ES" sz="2400" dirty="0" smtClean="0">
              <a:solidFill>
                <a:schemeClr val="accent1">
                  <a:lumMod val="50000"/>
                </a:schemeClr>
              </a:solidFill>
            </a:endParaRPr>
          </a:p>
          <a:p>
            <a:pPr lvl="1">
              <a:buFont typeface="Arial" pitchFamily="34" charset="0"/>
              <a:buChar char="•"/>
            </a:pPr>
            <a:endParaRPr lang="es-ES" sz="2400" dirty="0" smtClean="0">
              <a:solidFill>
                <a:schemeClr val="accent1">
                  <a:lumMod val="50000"/>
                </a:schemeClr>
              </a:solidFill>
            </a:endParaRPr>
          </a:p>
          <a:p>
            <a:pPr lvl="1">
              <a:buFont typeface="Arial" pitchFamily="34" charset="0"/>
              <a:buChar char="•"/>
            </a:pPr>
            <a:r>
              <a:rPr lang="es-ES" sz="2400" dirty="0" smtClean="0">
                <a:solidFill>
                  <a:schemeClr val="accent1">
                    <a:lumMod val="50000"/>
                  </a:schemeClr>
                </a:solidFill>
              </a:rPr>
              <a:t>Las </a:t>
            </a:r>
            <a:r>
              <a:rPr lang="es-ES" sz="2400" dirty="0" smtClean="0">
                <a:solidFill>
                  <a:schemeClr val="accent1">
                    <a:lumMod val="50000"/>
                  </a:schemeClr>
                </a:solidFill>
              </a:rPr>
              <a:t>instrucciones detalladas, vale decir, la Torá Oral, le fue dada en forma verbal.</a:t>
            </a:r>
            <a:r>
              <a:rPr lang="es-ES" sz="2400" i="1" dirty="0" smtClean="0">
                <a:solidFill>
                  <a:schemeClr val="accent1">
                    <a:lumMod val="50000"/>
                  </a:schemeClr>
                </a:solidFill>
              </a:rPr>
              <a:t>.</a:t>
            </a:r>
            <a:r>
              <a:rPr lang="es-ES" sz="2400" i="1" dirty="0" smtClean="0">
                <a:solidFill>
                  <a:schemeClr val="accent1">
                    <a:lumMod val="50000"/>
                  </a:schemeClr>
                </a:solidFill>
              </a:rPr>
              <a:t>  </a:t>
            </a:r>
            <a:r>
              <a:rPr lang="es-ES" sz="2400" i="1" dirty="0" smtClean="0">
                <a:solidFill>
                  <a:srgbClr val="00B050"/>
                </a:solidFill>
              </a:rPr>
              <a:t/>
            </a:r>
            <a:br>
              <a:rPr lang="es-ES" sz="2400" i="1" dirty="0" smtClean="0">
                <a:solidFill>
                  <a:srgbClr val="00B050"/>
                </a:solidFill>
              </a:rPr>
            </a:br>
            <a:endParaRPr lang="es-ES" sz="2400" i="1" dirty="0">
              <a:solidFill>
                <a:srgbClr val="00B05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accent1">
                    <a:lumMod val="50000"/>
                  </a:schemeClr>
                </a:solidFill>
              </a:rPr>
              <a:t>El </a:t>
            </a:r>
            <a:r>
              <a:rPr lang="es-ES" sz="2400" i="1" dirty="0" smtClean="0">
                <a:solidFill>
                  <a:schemeClr val="accent1">
                    <a:lumMod val="50000"/>
                  </a:schemeClr>
                </a:solidFill>
              </a:rPr>
              <a:t>Talmud (Babá </a:t>
            </a:r>
            <a:r>
              <a:rPr lang="es-ES" sz="2400" i="1" dirty="0" err="1" smtClean="0">
                <a:solidFill>
                  <a:schemeClr val="accent1">
                    <a:lumMod val="50000"/>
                  </a:schemeClr>
                </a:solidFill>
              </a:rPr>
              <a:t>Batrá</a:t>
            </a:r>
            <a:r>
              <a:rPr lang="es-ES" sz="2400" i="1" dirty="0" smtClean="0">
                <a:solidFill>
                  <a:schemeClr val="accent1">
                    <a:lumMod val="50000"/>
                  </a:schemeClr>
                </a:solidFill>
              </a:rPr>
              <a:t>) escribe: </a:t>
            </a:r>
            <a:r>
              <a:rPr lang="es-ES" sz="2400" b="1" i="1" dirty="0" err="1" smtClean="0">
                <a:solidFill>
                  <a:schemeClr val="accent1">
                    <a:lumMod val="50000"/>
                  </a:schemeClr>
                </a:solidFill>
              </a:rPr>
              <a:t>Lujot</a:t>
            </a:r>
            <a:r>
              <a:rPr lang="es-ES" sz="2400" b="1" i="1" dirty="0" smtClean="0">
                <a:solidFill>
                  <a:schemeClr val="accent1">
                    <a:lumMod val="50000"/>
                  </a:schemeClr>
                </a:solidFill>
              </a:rPr>
              <a:t> </a:t>
            </a:r>
            <a:r>
              <a:rPr lang="es-ES" sz="2400" b="1" i="1" dirty="0" err="1" smtClean="0">
                <a:solidFill>
                  <a:schemeClr val="accent1">
                    <a:lumMod val="50000"/>
                  </a:schemeClr>
                </a:solidFill>
              </a:rPr>
              <a:t>veshivré</a:t>
            </a:r>
            <a:r>
              <a:rPr lang="es-ES" sz="2400" b="1" i="1" dirty="0" smtClean="0">
                <a:solidFill>
                  <a:schemeClr val="accent1">
                    <a:lumMod val="50000"/>
                  </a:schemeClr>
                </a:solidFill>
              </a:rPr>
              <a:t> </a:t>
            </a:r>
            <a:r>
              <a:rPr lang="es-ES" sz="2400" b="1" i="1" dirty="0" err="1" smtClean="0">
                <a:solidFill>
                  <a:schemeClr val="accent1">
                    <a:lumMod val="50000"/>
                  </a:schemeClr>
                </a:solidFill>
              </a:rPr>
              <a:t>lujot</a:t>
            </a:r>
            <a:r>
              <a:rPr lang="es-ES" sz="2400" b="1" i="1" dirty="0" smtClean="0">
                <a:solidFill>
                  <a:schemeClr val="accent1">
                    <a:lumMod val="50000"/>
                  </a:schemeClr>
                </a:solidFill>
              </a:rPr>
              <a:t>, </a:t>
            </a:r>
            <a:r>
              <a:rPr lang="es-ES" sz="2400" b="1" i="1" dirty="0" err="1" smtClean="0">
                <a:solidFill>
                  <a:schemeClr val="accent1">
                    <a:lumMod val="50000"/>
                  </a:schemeClr>
                </a:solidFill>
              </a:rPr>
              <a:t>munajim</a:t>
            </a:r>
            <a:r>
              <a:rPr lang="es-ES" sz="2400" b="1" i="1" dirty="0" smtClean="0">
                <a:solidFill>
                  <a:schemeClr val="accent1">
                    <a:lumMod val="50000"/>
                  </a:schemeClr>
                </a:solidFill>
              </a:rPr>
              <a:t> </a:t>
            </a:r>
            <a:r>
              <a:rPr lang="es-ES" sz="2400" b="1" i="1" dirty="0" err="1" smtClean="0">
                <a:solidFill>
                  <a:schemeClr val="accent1">
                    <a:lumMod val="50000"/>
                  </a:schemeClr>
                </a:solidFill>
              </a:rPr>
              <a:t>baaron</a:t>
            </a:r>
            <a:r>
              <a:rPr lang="es-ES" sz="2400" b="1" i="1" dirty="0" smtClean="0">
                <a:solidFill>
                  <a:schemeClr val="accent1">
                    <a:lumMod val="50000"/>
                  </a:schemeClr>
                </a:solidFill>
              </a:rPr>
              <a:t>,</a:t>
            </a:r>
            <a:r>
              <a:rPr lang="es-ES" sz="2400" i="1" dirty="0" smtClean="0">
                <a:solidFill>
                  <a:schemeClr val="accent1">
                    <a:lumMod val="50000"/>
                  </a:schemeClr>
                </a:solidFill>
              </a:rPr>
              <a:t> lo que quiere decir que las primeras tablas (las quebradas) y las segundas tablas </a:t>
            </a:r>
            <a:r>
              <a:rPr lang="es-ES" sz="2400" i="1" dirty="0" smtClean="0">
                <a:solidFill>
                  <a:schemeClr val="accent1">
                    <a:lumMod val="50000"/>
                  </a:schemeClr>
                </a:solidFill>
              </a:rPr>
              <a:t>(enteras</a:t>
            </a:r>
            <a:r>
              <a:rPr lang="es-ES" sz="2400" i="1" dirty="0" smtClean="0">
                <a:solidFill>
                  <a:schemeClr val="accent1">
                    <a:lumMod val="50000"/>
                  </a:schemeClr>
                </a:solidFill>
              </a:rPr>
              <a:t>) se encontraban en la misma arca cuando existía el Templo, haciendo la siguiente deducción: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Cuando </a:t>
            </a:r>
            <a:r>
              <a:rPr lang="es-ES" sz="2400" i="1" dirty="0" smtClean="0">
                <a:solidFill>
                  <a:schemeClr val="accent1">
                    <a:lumMod val="50000"/>
                  </a:schemeClr>
                </a:solidFill>
              </a:rPr>
              <a:t>un sabio olvida su ciencia a través de los años aún así hay que demostrarle el mismo respeto que antes, puesto que en su época normal servía con su sabiduría, de igual modo que las tablas quebradas eran buenas cuando estaban enteras, y por esto Dios mandó colocarlas al lado de las nuevas.  </a:t>
            </a:r>
            <a:r>
              <a:rPr lang="es-ES" sz="2400" i="1" dirty="0" smtClean="0">
                <a:solidFill>
                  <a:srgbClr val="00B050"/>
                </a:solidFill>
              </a:rPr>
              <a:t/>
            </a:r>
            <a:br>
              <a:rPr lang="es-ES" sz="2400" i="1" dirty="0" smtClean="0">
                <a:solidFill>
                  <a:srgbClr val="00B050"/>
                </a:solidFill>
              </a:rPr>
            </a:br>
            <a:endParaRPr lang="es-ES" sz="2400" i="1" dirty="0">
              <a:solidFill>
                <a:srgbClr val="00B05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n-US" sz="2400" b="1" i="1" dirty="0" smtClean="0">
                <a:solidFill>
                  <a:srgbClr val="FF9933"/>
                </a:solidFill>
                <a:effectLst>
                  <a:outerShdw blurRad="38100" dist="38100" dir="2700000" algn="tl">
                    <a:srgbClr val="000000">
                      <a:alpha val="43137"/>
                    </a:srgbClr>
                  </a:outerShdw>
                </a:effectLst>
                <a:hlinkClick r:id="rId4"/>
              </a:rPr>
              <a:t>10:12</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ahora</a:t>
            </a:r>
            <a:r>
              <a:rPr lang="en-US" sz="2400" i="1" dirty="0" smtClean="0">
                <a:solidFill>
                  <a:srgbClr val="FF9933"/>
                </a:solidFill>
                <a:effectLst>
                  <a:outerShdw blurRad="38100" dist="38100" dir="2700000" algn="tl">
                    <a:srgbClr val="000000">
                      <a:alpha val="43137"/>
                    </a:srgbClr>
                  </a:outerShdw>
                </a:effectLst>
              </a:rPr>
              <a:t>, oh Israel, ¿</a:t>
            </a:r>
            <a:r>
              <a:rPr lang="en-US" sz="2400" i="1" dirty="0" err="1" smtClean="0">
                <a:solidFill>
                  <a:srgbClr val="FF9933"/>
                </a:solidFill>
                <a:effectLst>
                  <a:outerShdw blurRad="38100" dist="38100" dir="2700000" algn="tl">
                    <a:srgbClr val="000000">
                      <a:alpha val="43137"/>
                    </a:srgbClr>
                  </a:outerShdw>
                </a:effectLst>
              </a:rPr>
              <a:t>qué</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es</a:t>
            </a:r>
            <a:r>
              <a:rPr lang="en-US" sz="2400" i="1" dirty="0" smtClean="0">
                <a:solidFill>
                  <a:srgbClr val="FF9933"/>
                </a:solidFill>
                <a:effectLst>
                  <a:outerShdw blurRad="38100" dist="38100" dir="2700000" algn="tl">
                    <a:srgbClr val="000000">
                      <a:alpha val="43137"/>
                    </a:srgbClr>
                  </a:outerShdw>
                </a:effectLst>
              </a:rPr>
              <a:t> lo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el </a:t>
            </a:r>
            <a:r>
              <a:rPr lang="en-US" sz="2400" i="1" dirty="0" err="1" smtClean="0">
                <a:solidFill>
                  <a:srgbClr val="FF9933"/>
                </a:solidFill>
                <a:effectLst>
                  <a:outerShdw blurRad="38100" dist="38100" dir="2700000" algn="tl">
                    <a:srgbClr val="000000">
                      <a:alpha val="43137"/>
                    </a:srgbClr>
                  </a:outerShdw>
                </a:effectLst>
              </a:rPr>
              <a:t>Eterno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tu</a:t>
            </a:r>
            <a:r>
              <a:rPr lang="en-US" sz="2400" i="1" dirty="0" smtClean="0">
                <a:solidFill>
                  <a:srgbClr val="FF9933"/>
                </a:solidFill>
                <a:effectLst>
                  <a:outerShdw blurRad="38100" dist="38100" dir="2700000" algn="tl">
                    <a:srgbClr val="000000">
                      <a:alpha val="43137"/>
                    </a:srgbClr>
                  </a:outerShdw>
                </a:effectLst>
              </a:rPr>
              <a:t> Dios, </a:t>
            </a:r>
            <a:r>
              <a:rPr lang="en-US" sz="2400" i="1" dirty="0" err="1" smtClean="0">
                <a:solidFill>
                  <a:srgbClr val="FF9933"/>
                </a:solidFill>
                <a:effectLst>
                  <a:outerShdw blurRad="38100" dist="38100" dir="2700000" algn="tl">
                    <a:srgbClr val="000000">
                      <a:alpha val="43137"/>
                    </a:srgbClr>
                  </a:outerShdw>
                </a:effectLst>
              </a:rPr>
              <a:t>pide</a:t>
            </a:r>
            <a:r>
              <a:rPr lang="en-US" sz="2400" i="1" dirty="0" smtClean="0">
                <a:solidFill>
                  <a:srgbClr val="FF9933"/>
                </a:solidFill>
                <a:effectLst>
                  <a:outerShdw blurRad="38100" dist="38100" dir="2700000" algn="tl">
                    <a:srgbClr val="000000">
                      <a:alpha val="43137"/>
                    </a:srgbClr>
                  </a:outerShdw>
                </a:effectLst>
              </a:rPr>
              <a:t> de </a:t>
            </a:r>
            <a:r>
              <a:rPr lang="en-US" sz="2400" i="1" dirty="0" err="1" smtClean="0">
                <a:solidFill>
                  <a:srgbClr val="FF9933"/>
                </a:solidFill>
                <a:effectLst>
                  <a:outerShdw blurRad="38100" dist="38100" dir="2700000" algn="tl">
                    <a:srgbClr val="000000">
                      <a:alpha val="43137"/>
                    </a:srgbClr>
                  </a:outerShdw>
                </a:effectLst>
              </a:rPr>
              <a:t>ti</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Solamente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hlinkClick r:id="rId5" action="ppaction://hlinkfile"/>
              </a:rPr>
              <a:t>que</a:t>
            </a:r>
            <a:r>
              <a:rPr lang="en-US" sz="2400" i="1" dirty="0" smtClean="0">
                <a:solidFill>
                  <a:srgbClr val="FF9933"/>
                </a:solidFill>
                <a:effectLst>
                  <a:outerShdw blurRad="38100" dist="38100" dir="2700000" algn="tl">
                    <a:srgbClr val="000000">
                      <a:alpha val="43137"/>
                    </a:srgbClr>
                  </a:outerShdw>
                </a:effectLst>
                <a:hlinkClick r:id="rId6" action="ppaction://hlinkfile"/>
              </a:rPr>
              <a:t> </a:t>
            </a:r>
            <a:r>
              <a:rPr lang="en-US" sz="2400" i="1" dirty="0" err="1" smtClean="0">
                <a:solidFill>
                  <a:srgbClr val="FF9933"/>
                </a:solidFill>
                <a:effectLst>
                  <a:outerShdw blurRad="38100" dist="38100" dir="2700000" algn="tl">
                    <a:srgbClr val="000000">
                      <a:alpha val="43137"/>
                    </a:srgbClr>
                  </a:outerShdw>
                </a:effectLst>
                <a:hlinkClick r:id="rId7" action="ppaction://hlinkfile"/>
              </a:rPr>
              <a:t>temas</a:t>
            </a:r>
            <a:r>
              <a:rPr lang="en-US" sz="2400" i="1" dirty="0" smtClean="0">
                <a:solidFill>
                  <a:srgbClr val="FF9933"/>
                </a:solidFill>
                <a:effectLst>
                  <a:outerShdw blurRad="38100" dist="38100" dir="2700000" algn="tl">
                    <a:srgbClr val="000000">
                      <a:alpha val="43137"/>
                    </a:srgbClr>
                  </a:outerShdw>
                </a:effectLst>
                <a:hlinkClick r:id="rId8" action="ppaction://hlinkfile"/>
              </a:rPr>
              <a:t> al </a:t>
            </a:r>
            <a:r>
              <a:rPr lang="en-US" sz="2400" i="1" dirty="0" err="1" smtClean="0">
                <a:solidFill>
                  <a:srgbClr val="FF9933"/>
                </a:solidFill>
                <a:effectLst>
                  <a:outerShdw blurRad="38100" dist="38100" dir="2700000" algn="tl">
                    <a:srgbClr val="000000">
                      <a:alpha val="43137"/>
                    </a:srgbClr>
                  </a:outerShdw>
                </a:effectLst>
                <a:hlinkClick r:id="rId9" action="ppaction://hlinkfile"/>
              </a:rPr>
              <a:t>Eterno</a:t>
            </a:r>
            <a:r>
              <a:rPr lang="en-US" sz="2400" i="1" dirty="0" smtClean="0">
                <a:solidFill>
                  <a:srgbClr val="FF9933"/>
                </a:solidFill>
                <a:effectLst>
                  <a:outerShdw blurRad="38100" dist="38100" dir="2700000" algn="tl">
                    <a:srgbClr val="000000">
                      <a:alpha val="43137"/>
                    </a:srgbClr>
                  </a:outerShdw>
                </a:effectLst>
                <a:hlinkClick r:id="rId10" action="ppaction://hlinkfile"/>
              </a:rPr>
              <a:t>, </a:t>
            </a:r>
            <a:r>
              <a:rPr lang="en-US" sz="2400" i="1" dirty="0" err="1" smtClean="0">
                <a:solidFill>
                  <a:srgbClr val="FF9933"/>
                </a:solidFill>
                <a:effectLst>
                  <a:outerShdw blurRad="38100" dist="38100" dir="2700000" algn="tl">
                    <a:srgbClr val="000000">
                      <a:alpha val="43137"/>
                    </a:srgbClr>
                  </a:outerShdw>
                </a:effectLst>
                <a:hlinkClick r:id="rId11" action="ppaction://hlinkfile"/>
              </a:rPr>
              <a:t>tu</a:t>
            </a:r>
            <a:r>
              <a:rPr lang="en-US" sz="2400" i="1" dirty="0" smtClean="0">
                <a:solidFill>
                  <a:srgbClr val="FF9933"/>
                </a:solidFill>
                <a:effectLst>
                  <a:outerShdw blurRad="38100" dist="38100" dir="2700000" algn="tl">
                    <a:srgbClr val="000000">
                      <a:alpha val="43137"/>
                    </a:srgbClr>
                  </a:outerShdw>
                </a:effectLst>
                <a:hlinkClick r:id="rId12" action="ppaction://hlinkfile"/>
              </a:rPr>
              <a:t> Dios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andes</a:t>
            </a:r>
            <a:r>
              <a:rPr lang="en-US" sz="2400" i="1" dirty="0" smtClean="0">
                <a:solidFill>
                  <a:srgbClr val="FF9933"/>
                </a:solidFill>
                <a:effectLst>
                  <a:outerShdw blurRad="38100" dist="38100" dir="2700000" algn="tl">
                    <a:srgbClr val="000000">
                      <a:alpha val="43137"/>
                    </a:srgbClr>
                  </a:outerShdw>
                </a:effectLst>
              </a:rPr>
              <a:t> en </a:t>
            </a:r>
            <a:r>
              <a:rPr lang="en-US" sz="2400" i="1" dirty="0" err="1" smtClean="0">
                <a:solidFill>
                  <a:srgbClr val="FF9933"/>
                </a:solidFill>
                <a:effectLst>
                  <a:outerShdw blurRad="38100" dist="38100" dir="2700000" algn="tl">
                    <a:srgbClr val="000000">
                      <a:alpha val="43137"/>
                    </a:srgbClr>
                  </a:outerShdw>
                </a:effectLst>
              </a:rPr>
              <a:t>todos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sus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caminos</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le </a:t>
            </a:r>
            <a:r>
              <a:rPr lang="en-US" sz="2400" i="1" dirty="0" err="1" smtClean="0">
                <a:solidFill>
                  <a:srgbClr val="FF9933"/>
                </a:solidFill>
                <a:effectLst>
                  <a:outerShdw blurRad="38100" dist="38100" dir="2700000" algn="tl">
                    <a:srgbClr val="000000">
                      <a:alpha val="43137"/>
                    </a:srgbClr>
                  </a:outerShdw>
                </a:effectLst>
              </a:rPr>
              <a:t>ames</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sirvas</a:t>
            </a:r>
            <a:r>
              <a:rPr lang="en-US" sz="2400" i="1" dirty="0" smtClean="0">
                <a:solidFill>
                  <a:srgbClr val="FF9933"/>
                </a:solidFill>
                <a:effectLst>
                  <a:outerShdw blurRad="38100" dist="38100" dir="2700000" algn="tl">
                    <a:srgbClr val="000000">
                      <a:alpha val="43137"/>
                    </a:srgbClr>
                  </a:outerShdw>
                </a:effectLst>
              </a:rPr>
              <a:t> al </a:t>
            </a:r>
            <a:r>
              <a:rPr lang="en-US" sz="2400" i="1" dirty="0" err="1" smtClean="0">
                <a:solidFill>
                  <a:srgbClr val="FF9933"/>
                </a:solidFill>
                <a:effectLst>
                  <a:outerShdw blurRad="38100" dist="38100" dir="2700000" algn="tl">
                    <a:srgbClr val="000000">
                      <a:alpha val="43137"/>
                    </a:srgbClr>
                  </a:outerShdw>
                </a:effectLst>
              </a:rPr>
              <a:t>Eterno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tu</a:t>
            </a:r>
            <a:r>
              <a:rPr lang="en-US" sz="2400" i="1" dirty="0" smtClean="0">
                <a:solidFill>
                  <a:srgbClr val="FF9933"/>
                </a:solidFill>
                <a:effectLst>
                  <a:outerShdw blurRad="38100" dist="38100" dir="2700000" algn="tl">
                    <a:srgbClr val="000000">
                      <a:alpha val="43137"/>
                    </a:srgbClr>
                  </a:outerShdw>
                </a:effectLst>
              </a:rPr>
              <a:t> Dios, con </a:t>
            </a:r>
            <a:r>
              <a:rPr lang="en-US" sz="2400" i="1" dirty="0" err="1" smtClean="0">
                <a:solidFill>
                  <a:srgbClr val="FF9933"/>
                </a:solidFill>
                <a:effectLst>
                  <a:outerShdw blurRad="38100" dist="38100" dir="2700000" algn="tl">
                    <a:srgbClr val="000000">
                      <a:alpha val="43137"/>
                    </a:srgbClr>
                  </a:outerShdw>
                </a:effectLst>
              </a:rPr>
              <a:t>todo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tu</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corazón</a:t>
            </a:r>
            <a:r>
              <a:rPr lang="en-US" sz="2400" i="1" dirty="0" smtClean="0">
                <a:solidFill>
                  <a:srgbClr val="FF9933"/>
                </a:solidFill>
                <a:effectLst>
                  <a:outerShdw blurRad="38100" dist="38100" dir="2700000" algn="tl">
                    <a:srgbClr val="000000">
                      <a:alpha val="43137"/>
                    </a:srgbClr>
                  </a:outerShdw>
                </a:effectLst>
              </a:rPr>
              <a:t> y con </a:t>
            </a:r>
            <a:r>
              <a:rPr lang="en-US" sz="2400" i="1" dirty="0" err="1" smtClean="0">
                <a:solidFill>
                  <a:srgbClr val="FF9933"/>
                </a:solidFill>
                <a:effectLst>
                  <a:outerShdw blurRad="38100" dist="38100" dir="2700000" algn="tl">
                    <a:srgbClr val="000000">
                      <a:alpha val="43137"/>
                    </a:srgbClr>
                  </a:outerShdw>
                </a:effectLst>
              </a:rPr>
              <a:t>toda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tu</a:t>
            </a:r>
            <a:r>
              <a:rPr lang="en-US" sz="2400" i="1" dirty="0" smtClean="0">
                <a:solidFill>
                  <a:srgbClr val="FF9933"/>
                </a:solidFill>
                <a:effectLst>
                  <a:outerShdw blurRad="38100" dist="38100" dir="2700000" algn="tl">
                    <a:srgbClr val="000000">
                      <a:alpha val="43137"/>
                    </a:srgbClr>
                  </a:outerShdw>
                </a:effectLst>
              </a:rPr>
              <a:t> alma; </a:t>
            </a:r>
            <a:endParaRPr lang="en-US" sz="2400" i="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i="1" dirty="0" smtClean="0">
                <a:solidFill>
                  <a:srgbClr val="FF9933"/>
                </a:solidFill>
              </a:rPr>
              <a:t/>
            </a:r>
            <a:br>
              <a:rPr lang="en-US" sz="2400" i="1" dirty="0" smtClean="0">
                <a:solidFill>
                  <a:srgbClr val="FF9933"/>
                </a:solidFill>
              </a:rPr>
            </a:br>
            <a:r>
              <a:rPr lang="en-US" sz="2400" i="1" dirty="0" err="1" smtClean="0">
                <a:solidFill>
                  <a:srgbClr val="00B050"/>
                </a:solidFill>
              </a:rPr>
              <a:t>Ve'atah</a:t>
            </a:r>
            <a:r>
              <a:rPr lang="en-US" sz="2400" i="1" dirty="0" smtClean="0">
                <a:solidFill>
                  <a:srgbClr val="00B050"/>
                </a:solidFill>
              </a:rPr>
              <a:t> </a:t>
            </a:r>
            <a:r>
              <a:rPr lang="en-US" sz="2400" i="1" dirty="0" err="1" smtClean="0">
                <a:solidFill>
                  <a:srgbClr val="00B050"/>
                </a:solidFill>
              </a:rPr>
              <a:t>Yisra'el</a:t>
            </a:r>
            <a:r>
              <a:rPr lang="en-US" sz="2400" i="1" dirty="0" smtClean="0">
                <a:solidFill>
                  <a:srgbClr val="00B050"/>
                </a:solidFill>
              </a:rPr>
              <a:t> </a:t>
            </a:r>
            <a:r>
              <a:rPr lang="en-US" sz="2400" i="1" dirty="0" err="1" smtClean="0">
                <a:solidFill>
                  <a:srgbClr val="00B050"/>
                </a:solidFill>
              </a:rPr>
              <a:t>mah</a:t>
            </a:r>
            <a:r>
              <a:rPr lang="en-US" sz="2400" i="1" dirty="0" smtClean="0">
                <a:solidFill>
                  <a:srgbClr val="00B050"/>
                </a:solidFill>
              </a:rPr>
              <a:t> </a:t>
            </a:r>
            <a:r>
              <a:rPr lang="en-US" sz="2400" i="1" dirty="0" err="1" smtClean="0">
                <a:solidFill>
                  <a:srgbClr val="00B050"/>
                </a:solidFill>
              </a:rPr>
              <a:t>Adonay</a:t>
            </a:r>
            <a:r>
              <a:rPr lang="en-US" sz="2400" i="1" dirty="0" smtClean="0">
                <a:solidFill>
                  <a:srgbClr val="00B050"/>
                </a:solidFill>
              </a:rPr>
              <a:t> </a:t>
            </a:r>
            <a:r>
              <a:rPr lang="en-US" sz="2400" i="1" dirty="0" err="1" smtClean="0">
                <a:solidFill>
                  <a:srgbClr val="00B050"/>
                </a:solidFill>
              </a:rPr>
              <a:t>Eloheyja</a:t>
            </a:r>
            <a:r>
              <a:rPr lang="en-US" sz="2400" i="1" dirty="0" smtClean="0">
                <a:solidFill>
                  <a:srgbClr val="00B050"/>
                </a:solidFill>
              </a:rPr>
              <a:t> </a:t>
            </a:r>
            <a:r>
              <a:rPr lang="en-US" sz="2400" i="1" dirty="0" err="1" smtClean="0">
                <a:solidFill>
                  <a:srgbClr val="00B050"/>
                </a:solidFill>
              </a:rPr>
              <a:t>sho'el</a:t>
            </a:r>
            <a:r>
              <a:rPr lang="en-US" sz="2400" i="1" dirty="0" smtClean="0">
                <a:solidFill>
                  <a:srgbClr val="00B050"/>
                </a:solidFill>
              </a:rPr>
              <a:t> </a:t>
            </a:r>
            <a:r>
              <a:rPr lang="en-US" sz="2400" i="1" dirty="0" err="1" smtClean="0">
                <a:solidFill>
                  <a:srgbClr val="00B050"/>
                </a:solidFill>
              </a:rPr>
              <a:t>me'imaj</a:t>
            </a:r>
            <a:r>
              <a:rPr lang="en-US" sz="2400" i="1" dirty="0" smtClean="0">
                <a:solidFill>
                  <a:srgbClr val="00B050"/>
                </a:solidFill>
              </a:rPr>
              <a:t> </a:t>
            </a:r>
            <a:r>
              <a:rPr lang="en-US" sz="2400" i="1" dirty="0" err="1" smtClean="0">
                <a:solidFill>
                  <a:srgbClr val="00B050"/>
                </a:solidFill>
              </a:rPr>
              <a:t>ki</a:t>
            </a:r>
            <a:r>
              <a:rPr lang="en-US" sz="2400" i="1" dirty="0" smtClean="0">
                <a:solidFill>
                  <a:srgbClr val="00B050"/>
                </a:solidFill>
              </a:rPr>
              <a:t> </a:t>
            </a:r>
            <a:r>
              <a:rPr lang="en-US" sz="2400" i="1" dirty="0" err="1" smtClean="0">
                <a:solidFill>
                  <a:srgbClr val="00B050"/>
                </a:solidFill>
              </a:rPr>
              <a:t>im-leyir'ah</a:t>
            </a:r>
            <a:r>
              <a:rPr lang="en-US" sz="2400" i="1" dirty="0" smtClean="0">
                <a:solidFill>
                  <a:srgbClr val="00B050"/>
                </a:solidFill>
              </a:rPr>
              <a:t> et-</a:t>
            </a:r>
            <a:r>
              <a:rPr lang="en-US" sz="2400" i="1" dirty="0" err="1" smtClean="0">
                <a:solidFill>
                  <a:srgbClr val="00B050"/>
                </a:solidFill>
              </a:rPr>
              <a:t>Adonay</a:t>
            </a:r>
            <a:r>
              <a:rPr lang="en-US" sz="2400" i="1" dirty="0" smtClean="0">
                <a:solidFill>
                  <a:srgbClr val="00B050"/>
                </a:solidFill>
              </a:rPr>
              <a:t> </a:t>
            </a:r>
            <a:r>
              <a:rPr lang="en-US" sz="2400" i="1" dirty="0" err="1" smtClean="0">
                <a:solidFill>
                  <a:srgbClr val="00B050"/>
                </a:solidFill>
              </a:rPr>
              <a:t>Eloheyja</a:t>
            </a:r>
            <a:r>
              <a:rPr lang="en-US" sz="2400" i="1" dirty="0" smtClean="0">
                <a:solidFill>
                  <a:srgbClr val="00B050"/>
                </a:solidFill>
              </a:rPr>
              <a:t> </a:t>
            </a:r>
            <a:r>
              <a:rPr lang="en-US" sz="2400" i="1" dirty="0" err="1" smtClean="0">
                <a:solidFill>
                  <a:srgbClr val="00B050"/>
                </a:solidFill>
              </a:rPr>
              <a:t>lalejet</a:t>
            </a:r>
            <a:r>
              <a:rPr lang="en-US" sz="2400" i="1" dirty="0" smtClean="0">
                <a:solidFill>
                  <a:srgbClr val="00B050"/>
                </a:solidFill>
              </a:rPr>
              <a:t> </a:t>
            </a:r>
            <a:r>
              <a:rPr lang="en-US" sz="2400" i="1" dirty="0" err="1" smtClean="0">
                <a:solidFill>
                  <a:srgbClr val="00B050"/>
                </a:solidFill>
              </a:rPr>
              <a:t>bejol-drajav</a:t>
            </a:r>
            <a:r>
              <a:rPr lang="en-US" sz="2400" i="1" dirty="0" smtClean="0">
                <a:solidFill>
                  <a:srgbClr val="00B050"/>
                </a:solidFill>
              </a:rPr>
              <a:t> </a:t>
            </a:r>
            <a:r>
              <a:rPr lang="en-US" sz="2400" i="1" dirty="0" err="1" smtClean="0">
                <a:solidFill>
                  <a:srgbClr val="00B050"/>
                </a:solidFill>
              </a:rPr>
              <a:t>ule'ahavah</a:t>
            </a:r>
            <a:r>
              <a:rPr lang="en-US" sz="2400" i="1" dirty="0" smtClean="0">
                <a:solidFill>
                  <a:srgbClr val="00B050"/>
                </a:solidFill>
              </a:rPr>
              <a:t> </a:t>
            </a:r>
            <a:r>
              <a:rPr lang="en-US" sz="2400" i="1" dirty="0" err="1" smtClean="0">
                <a:solidFill>
                  <a:srgbClr val="00B050"/>
                </a:solidFill>
              </a:rPr>
              <a:t>oto</a:t>
            </a:r>
            <a:r>
              <a:rPr lang="en-US" sz="2400" i="1" dirty="0" smtClean="0">
                <a:solidFill>
                  <a:srgbClr val="00B050"/>
                </a:solidFill>
              </a:rPr>
              <a:t> </a:t>
            </a:r>
            <a:r>
              <a:rPr lang="en-US" sz="2400" i="1" dirty="0" err="1" smtClean="0">
                <a:solidFill>
                  <a:srgbClr val="00B050"/>
                </a:solidFill>
              </a:rPr>
              <a:t>vela'avod</a:t>
            </a:r>
            <a:r>
              <a:rPr lang="en-US" sz="2400" i="1" dirty="0" smtClean="0">
                <a:solidFill>
                  <a:srgbClr val="00B050"/>
                </a:solidFill>
              </a:rPr>
              <a:t> et-</a:t>
            </a:r>
            <a:r>
              <a:rPr lang="en-US" sz="2400" i="1" dirty="0" err="1" smtClean="0">
                <a:solidFill>
                  <a:srgbClr val="00B050"/>
                </a:solidFill>
              </a:rPr>
              <a:t>Adonay</a:t>
            </a:r>
            <a:r>
              <a:rPr lang="en-US" sz="2400" i="1" dirty="0" smtClean="0">
                <a:solidFill>
                  <a:srgbClr val="00B050"/>
                </a:solidFill>
              </a:rPr>
              <a:t> </a:t>
            </a:r>
            <a:r>
              <a:rPr lang="en-US" sz="2400" i="1" dirty="0" err="1" smtClean="0">
                <a:solidFill>
                  <a:srgbClr val="00B050"/>
                </a:solidFill>
              </a:rPr>
              <a:t>Eloheyja</a:t>
            </a:r>
            <a:r>
              <a:rPr lang="en-US" sz="2400" i="1" dirty="0" smtClean="0">
                <a:solidFill>
                  <a:srgbClr val="00B050"/>
                </a:solidFill>
              </a:rPr>
              <a:t> </a:t>
            </a:r>
            <a:r>
              <a:rPr lang="en-US" sz="2400" i="1" dirty="0" err="1" smtClean="0">
                <a:solidFill>
                  <a:srgbClr val="00B050"/>
                </a:solidFill>
              </a:rPr>
              <a:t>bejol-levavja</a:t>
            </a:r>
            <a:r>
              <a:rPr lang="en-US" sz="2400" i="1" dirty="0" smtClean="0">
                <a:solidFill>
                  <a:srgbClr val="00B050"/>
                </a:solidFill>
              </a:rPr>
              <a:t> </a:t>
            </a:r>
            <a:r>
              <a:rPr lang="en-US" sz="2400" i="1" dirty="0" err="1" smtClean="0">
                <a:solidFill>
                  <a:srgbClr val="00B050"/>
                </a:solidFill>
              </a:rPr>
              <a:t>uvejol-nafsheja</a:t>
            </a:r>
            <a:r>
              <a:rPr lang="en-US" sz="2400" i="1" dirty="0" smtClean="0">
                <a:solidFill>
                  <a:srgbClr val="00B050"/>
                </a:solidFill>
              </a:rPr>
              <a:t>. </a:t>
            </a:r>
            <a:endParaRPr lang="en-US" sz="2400" i="1" dirty="0" smtClean="0">
              <a:solidFill>
                <a:srgbClr val="00B050"/>
              </a:solidFill>
            </a:endParaRPr>
          </a:p>
          <a:p>
            <a:pPr lvl="1">
              <a:buFont typeface="Arial" pitchFamily="34" charset="0"/>
              <a:buChar char="•"/>
            </a:pPr>
            <a:endParaRPr lang="en-US" sz="2400" i="1" dirty="0" smtClean="0">
              <a:solidFill>
                <a:srgbClr val="00B050"/>
              </a:solidFill>
            </a:endParaRPr>
          </a:p>
          <a:p>
            <a:pPr lvl="1">
              <a:buFont typeface="Arial" pitchFamily="34" charset="0"/>
              <a:buChar char="•"/>
            </a:pPr>
            <a:r>
              <a:rPr lang="es-ES" sz="2400" i="1" dirty="0" smtClean="0">
                <a:solidFill>
                  <a:schemeClr val="accent1">
                    <a:lumMod val="50000"/>
                  </a:schemeClr>
                </a:solidFill>
              </a:rPr>
              <a:t>  Nuestros doctores de la Ley dedujeron de este versículo el siguiente principio teológico: </a:t>
            </a:r>
            <a:endParaRPr lang="es-ES" sz="2400" i="1" dirty="0" smtClean="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accent1">
                    <a:lumMod val="50000"/>
                  </a:schemeClr>
                </a:solidFill>
              </a:rPr>
              <a:t>"</a:t>
            </a:r>
            <a:r>
              <a:rPr lang="es-ES" sz="2400" i="1" dirty="0" smtClean="0">
                <a:solidFill>
                  <a:schemeClr val="accent1">
                    <a:lumMod val="50000"/>
                  </a:schemeClr>
                </a:solidFill>
              </a:rPr>
              <a:t>Todo está en poder de Dios fuera del libre albedrío, o sea que Dios concedió a la persona la libertad de querer o no querer temer a Dios y de hacer su voluntad (Berajot 55).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De </a:t>
            </a:r>
            <a:r>
              <a:rPr lang="es-ES" sz="2400" i="1" dirty="0" smtClean="0">
                <a:solidFill>
                  <a:schemeClr val="accent1">
                    <a:lumMod val="50000"/>
                  </a:schemeClr>
                </a:solidFill>
              </a:rPr>
              <a:t>otra manera, Dios no podría recompensar o castigar conforme a nuestros actos.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Dicen </a:t>
            </a:r>
            <a:r>
              <a:rPr lang="es-ES" sz="2400" i="1" dirty="0" smtClean="0">
                <a:solidFill>
                  <a:schemeClr val="accent1">
                    <a:lumMod val="50000"/>
                  </a:schemeClr>
                </a:solidFill>
              </a:rPr>
              <a:t>nuestros sabios que la base de la religión está en el "temor a Dios", lo que se llama en hebreo </a:t>
            </a:r>
            <a:r>
              <a:rPr lang="es-ES" sz="2400" i="1" dirty="0" err="1" smtClean="0">
                <a:solidFill>
                  <a:schemeClr val="accent1">
                    <a:lumMod val="50000"/>
                  </a:schemeClr>
                </a:solidFill>
                <a:effectLst>
                  <a:outerShdw blurRad="38100" dist="38100" dir="2700000" algn="tl">
                    <a:srgbClr val="000000">
                      <a:alpha val="43137"/>
                    </a:srgbClr>
                  </a:outerShdw>
                </a:effectLst>
              </a:rPr>
              <a:t>yirat</a:t>
            </a:r>
            <a:r>
              <a:rPr lang="es-ES" sz="2400" i="1" dirty="0" smtClean="0">
                <a:solidFill>
                  <a:schemeClr val="accent1">
                    <a:lumMod val="50000"/>
                  </a:schemeClr>
                </a:solidFill>
                <a:effectLst>
                  <a:outerShdw blurRad="38100" dist="38100" dir="2700000" algn="tl">
                    <a:srgbClr val="000000">
                      <a:alpha val="43137"/>
                    </a:srgbClr>
                  </a:outerShdw>
                </a:effectLst>
              </a:rPr>
              <a:t> </a:t>
            </a:r>
            <a:r>
              <a:rPr lang="es-ES" sz="2400" i="1" dirty="0" err="1" smtClean="0">
                <a:solidFill>
                  <a:schemeClr val="accent1">
                    <a:lumMod val="50000"/>
                  </a:schemeClr>
                </a:solidFill>
                <a:effectLst>
                  <a:outerShdw blurRad="38100" dist="38100" dir="2700000" algn="tl">
                    <a:srgbClr val="000000">
                      <a:alpha val="43137"/>
                    </a:srgbClr>
                  </a:outerShdw>
                </a:effectLst>
              </a:rPr>
              <a:t>shamáyim</a:t>
            </a:r>
            <a:r>
              <a:rPr lang="es-ES" sz="2400" i="1" dirty="0" smtClean="0">
                <a:solidFill>
                  <a:schemeClr val="accent1">
                    <a:lumMod val="50000"/>
                  </a:schemeClr>
                </a:solidFill>
              </a:rPr>
              <a:t>. </a:t>
            </a:r>
            <a:endParaRPr lang="es-ES" sz="2400" i="1" dirty="0" smtClean="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accent1">
                    <a:lumMod val="50000"/>
                  </a:schemeClr>
                </a:solidFill>
              </a:rPr>
              <a:t>Deducen </a:t>
            </a:r>
            <a:r>
              <a:rPr lang="es-ES" sz="2400" i="1" dirty="0" smtClean="0">
                <a:solidFill>
                  <a:schemeClr val="accent1">
                    <a:lumMod val="50000"/>
                  </a:schemeClr>
                </a:solidFill>
              </a:rPr>
              <a:t>esto de las palabras del rey Salomón: "El principio de la sabiduría es el temor a Dios" (Proverbios 1, 7)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Y </a:t>
            </a:r>
            <a:r>
              <a:rPr lang="es-ES" sz="2400" i="1" dirty="0" smtClean="0">
                <a:solidFill>
                  <a:schemeClr val="accent1">
                    <a:lumMod val="50000"/>
                  </a:schemeClr>
                </a:solidFill>
              </a:rPr>
              <a:t>continúan diciendo: "¿A quién se asemeja la persona estudiosa pero que no tiene temor a Dios</a:t>
            </a:r>
            <a:r>
              <a:rPr lang="es-ES" sz="2400" i="1" dirty="0" smtClean="0">
                <a:solidFill>
                  <a:schemeClr val="accent1">
                    <a:lumMod val="50000"/>
                  </a:schemeClr>
                </a:solidFill>
              </a:rPr>
              <a:t>?</a:t>
            </a: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 </a:t>
            </a:r>
            <a:r>
              <a:rPr lang="es-ES" sz="2400" i="1" dirty="0" smtClean="0">
                <a:solidFill>
                  <a:schemeClr val="accent1">
                    <a:lumMod val="50000"/>
                  </a:schemeClr>
                </a:solidFill>
              </a:rPr>
              <a:t>Al guardián de una casa que posee las llaves de las recámaras internas, pero no las llaves de las puertas exteriores. ¿De qué le sirven las que tiene si no puede entrar? </a:t>
            </a:r>
            <a:endParaRPr lang="es-ES" sz="2400" i="1" dirty="0" smtClean="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accent1">
                    <a:lumMod val="50000"/>
                  </a:schemeClr>
                </a:solidFill>
              </a:rPr>
              <a:t>"</a:t>
            </a:r>
            <a:r>
              <a:rPr lang="es-ES" sz="2400" i="1" dirty="0" smtClean="0">
                <a:solidFill>
                  <a:schemeClr val="accent1">
                    <a:lumMod val="50000"/>
                  </a:schemeClr>
                </a:solidFill>
              </a:rPr>
              <a:t>El Talmud (</a:t>
            </a:r>
            <a:r>
              <a:rPr lang="es-ES" sz="2400" i="1" dirty="0" err="1" smtClean="0">
                <a:solidFill>
                  <a:schemeClr val="accent1">
                    <a:lumMod val="50000"/>
                  </a:schemeClr>
                </a:solidFill>
              </a:rPr>
              <a:t>Menajot</a:t>
            </a:r>
            <a:r>
              <a:rPr lang="es-ES" sz="2400" i="1" dirty="0" smtClean="0">
                <a:solidFill>
                  <a:schemeClr val="accent1">
                    <a:lumMod val="50000"/>
                  </a:schemeClr>
                </a:solidFill>
              </a:rPr>
              <a:t> 43) comenta lo siguiente: Hay en el versículo (el 12) noventa y nueve letras; agregando la letra </a:t>
            </a:r>
            <a:r>
              <a:rPr lang="es-ES" sz="2400" i="1" dirty="0" err="1" smtClean="0">
                <a:solidFill>
                  <a:schemeClr val="accent1">
                    <a:lumMod val="50000"/>
                  </a:schemeClr>
                </a:solidFill>
              </a:rPr>
              <a:t>álef</a:t>
            </a:r>
            <a:r>
              <a:rPr lang="es-ES" sz="2400" i="1" dirty="0" smtClean="0">
                <a:solidFill>
                  <a:schemeClr val="accent1">
                    <a:lumMod val="50000"/>
                  </a:schemeClr>
                </a:solidFill>
              </a:rPr>
              <a:t> a la tercera palabra de este versículo, o sea la palabra </a:t>
            </a:r>
            <a:r>
              <a:rPr lang="es-ES" sz="2400" i="1" dirty="0" err="1" smtClean="0">
                <a:solidFill>
                  <a:schemeClr val="accent1">
                    <a:lumMod val="50000"/>
                  </a:schemeClr>
                </a:solidFill>
                <a:effectLst>
                  <a:outerShdw blurRad="38100" dist="38100" dir="2700000" algn="tl">
                    <a:srgbClr val="000000">
                      <a:alpha val="43137"/>
                    </a:srgbClr>
                  </a:outerShdw>
                </a:effectLst>
              </a:rPr>
              <a:t>ma</a:t>
            </a:r>
            <a:r>
              <a:rPr lang="es-ES" sz="2400" i="1" dirty="0" smtClean="0">
                <a:solidFill>
                  <a:schemeClr val="accent1">
                    <a:lumMod val="50000"/>
                  </a:schemeClr>
                </a:solidFill>
              </a:rPr>
              <a:t>, ésta se transforma en </a:t>
            </a:r>
            <a:r>
              <a:rPr lang="es-ES" sz="2400" i="1" dirty="0" err="1" smtClean="0">
                <a:solidFill>
                  <a:schemeClr val="accent1">
                    <a:lumMod val="50000"/>
                  </a:schemeClr>
                </a:solidFill>
                <a:effectLst>
                  <a:outerShdw blurRad="38100" dist="38100" dir="2700000" algn="tl">
                    <a:srgbClr val="000000">
                      <a:alpha val="43137"/>
                    </a:srgbClr>
                  </a:outerShdw>
                </a:effectLst>
              </a:rPr>
              <a:t>meá</a:t>
            </a:r>
            <a:r>
              <a:rPr lang="es-ES" sz="2400" i="1" dirty="0" smtClean="0">
                <a:solidFill>
                  <a:schemeClr val="accent1">
                    <a:lumMod val="50000"/>
                  </a:schemeClr>
                </a:solidFill>
              </a:rPr>
              <a:t>, que significa "cien".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Esto </a:t>
            </a:r>
            <a:r>
              <a:rPr lang="es-ES" sz="2400" i="1" dirty="0" smtClean="0">
                <a:solidFill>
                  <a:schemeClr val="accent1">
                    <a:lumMod val="50000"/>
                  </a:schemeClr>
                </a:solidFill>
              </a:rPr>
              <a:t>quiere decir - continúa el Talmud - que el israelita tiene la obligación de reverenciar a Dios cien veces por día. Este precepto lo instituyó el rey David cuando en su tiempo hubo una plaga en la cual morían cien personas de su pueblo diariamente, pero la mortandad cesó después de que los israelitas pronunciaron cien bendiciones a Dios por día.  </a:t>
            </a:r>
            <a:r>
              <a:rPr lang="en-US" sz="2400" i="1" dirty="0" smtClean="0">
                <a:solidFill>
                  <a:srgbClr val="FF9933"/>
                </a:solidFill>
              </a:rPr>
              <a:t/>
            </a:r>
            <a:br>
              <a:rPr lang="en-US" sz="2400" i="1" dirty="0" smtClean="0">
                <a:solidFill>
                  <a:srgbClr val="FF9933"/>
                </a:solidFill>
              </a:rPr>
            </a:br>
            <a:r>
              <a:rPr lang="en-US" sz="2400" i="1" dirty="0" smtClean="0">
                <a:solidFill>
                  <a:srgbClr val="FF9933"/>
                </a:solidFill>
              </a:rPr>
              <a:t> </a:t>
            </a:r>
            <a:r>
              <a:rPr lang="es-ES" sz="2400" i="1" dirty="0" smtClean="0">
                <a:solidFill>
                  <a:srgbClr val="00B050"/>
                </a:solidFill>
              </a:rPr>
              <a:t/>
            </a:r>
            <a:br>
              <a:rPr lang="es-ES" sz="2400" i="1" dirty="0" smtClean="0">
                <a:solidFill>
                  <a:srgbClr val="00B050"/>
                </a:solidFill>
              </a:rPr>
            </a:br>
            <a:endParaRPr lang="es-ES" sz="2400" i="1" dirty="0">
              <a:solidFill>
                <a:srgbClr val="00B05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n-US" sz="2400" b="1" i="1" dirty="0" smtClean="0">
                <a:solidFill>
                  <a:srgbClr val="FF9933"/>
                </a:solidFill>
                <a:effectLst>
                  <a:outerShdw blurRad="38100" dist="38100" dir="2700000" algn="tl">
                    <a:srgbClr val="000000">
                      <a:alpha val="43137"/>
                    </a:srgbClr>
                  </a:outerShdw>
                </a:effectLst>
                <a:hlinkClick r:id="rId4"/>
              </a:rPr>
              <a:t>10:19</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hlinkClick r:id="rId5" action="ppaction://hlinkfile"/>
              </a:rPr>
              <a:t>amaréis</a:t>
            </a:r>
            <a:r>
              <a:rPr lang="en-US" sz="2400" i="1" dirty="0" smtClean="0">
                <a:solidFill>
                  <a:srgbClr val="FF9933"/>
                </a:solidFill>
                <a:effectLst>
                  <a:outerShdw blurRad="38100" dist="38100" dir="2700000" algn="tl">
                    <a:srgbClr val="000000">
                      <a:alpha val="43137"/>
                    </a:srgbClr>
                  </a:outerShdw>
                </a:effectLst>
                <a:hlinkClick r:id="rId6" action="ppaction://hlinkfile"/>
              </a:rPr>
              <a:t> al </a:t>
            </a:r>
            <a:r>
              <a:rPr lang="en-US" sz="2400" i="1" dirty="0" err="1" smtClean="0">
                <a:solidFill>
                  <a:srgbClr val="FF9933"/>
                </a:solidFill>
                <a:effectLst>
                  <a:outerShdw blurRad="38100" dist="38100" dir="2700000" algn="tl">
                    <a:srgbClr val="000000">
                      <a:alpha val="43137"/>
                    </a:srgbClr>
                  </a:outerShdw>
                </a:effectLst>
                <a:hlinkClick r:id="rId7" action="ppaction://hlinkfile"/>
              </a:rPr>
              <a:t>extranjero</a:t>
            </a:r>
            <a:r>
              <a:rPr lang="en-US" sz="2400" i="1" dirty="0" smtClean="0">
                <a:solidFill>
                  <a:srgbClr val="FF9933"/>
                </a:solidFill>
                <a:effectLst>
                  <a:outerShdw blurRad="38100" dist="38100" dir="2700000" algn="tl">
                    <a:srgbClr val="000000">
                      <a:alpha val="43137"/>
                    </a:srgbClr>
                  </a:outerShdw>
                </a:effectLst>
                <a:hlinkClick r:id="rId8" action="ppaction://hlinkfile"/>
              </a:rPr>
              <a:t>,</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porque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extranjeros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fuisteis</a:t>
            </a:r>
            <a:r>
              <a:rPr lang="en-US" sz="2400" i="1" dirty="0" smtClean="0">
                <a:solidFill>
                  <a:srgbClr val="FF9933"/>
                </a:solidFill>
                <a:effectLst>
                  <a:outerShdw blurRad="38100" dist="38100" dir="2700000" algn="tl">
                    <a:srgbClr val="000000">
                      <a:alpha val="43137"/>
                    </a:srgbClr>
                  </a:outerShdw>
                </a:effectLst>
              </a:rPr>
              <a:t> en la </a:t>
            </a:r>
            <a:r>
              <a:rPr lang="en-US" sz="2400" i="1" dirty="0" err="1" smtClean="0">
                <a:solidFill>
                  <a:srgbClr val="FF9933"/>
                </a:solidFill>
                <a:effectLst>
                  <a:outerShdw blurRad="38100" dist="38100" dir="2700000" algn="tl">
                    <a:srgbClr val="000000">
                      <a:alpha val="43137"/>
                    </a:srgbClr>
                  </a:outerShdw>
                </a:effectLst>
              </a:rPr>
              <a:t>tierra</a:t>
            </a:r>
            <a:r>
              <a:rPr lang="en-US" sz="2400" i="1" dirty="0" smtClean="0">
                <a:solidFill>
                  <a:srgbClr val="FF9933"/>
                </a:solidFill>
                <a:effectLst>
                  <a:outerShdw blurRad="38100" dist="38100" dir="2700000" algn="tl">
                    <a:srgbClr val="000000">
                      <a:alpha val="43137"/>
                    </a:srgbClr>
                  </a:outerShdw>
                </a:effectLst>
              </a:rPr>
              <a:t> de </a:t>
            </a:r>
            <a:r>
              <a:rPr lang="en-US" sz="2400" i="1" dirty="0" err="1" smtClean="0">
                <a:solidFill>
                  <a:srgbClr val="FF9933"/>
                </a:solidFill>
                <a:effectLst>
                  <a:outerShdw blurRad="38100" dist="38100" dir="2700000" algn="tl">
                    <a:srgbClr val="000000">
                      <a:alpha val="43137"/>
                    </a:srgbClr>
                  </a:outerShdw>
                </a:effectLst>
              </a:rPr>
              <a:t>Egipto</a:t>
            </a:r>
            <a:r>
              <a:rPr lang="en-US" sz="2400" i="1" dirty="0" smtClean="0">
                <a:solidFill>
                  <a:srgbClr val="FF9933"/>
                </a:solidFill>
                <a:effectLst>
                  <a:outerShdw blurRad="38100" dist="38100" dir="2700000" algn="tl">
                    <a:srgbClr val="000000">
                      <a:alpha val="43137"/>
                    </a:srgbClr>
                  </a:outerShdw>
                </a:effectLst>
              </a:rPr>
              <a:t>.  </a:t>
            </a:r>
            <a:r>
              <a:rPr lang="en-US" sz="2400" i="1" dirty="0" smtClean="0">
                <a:solidFill>
                  <a:srgbClr val="FF9933"/>
                </a:solidFill>
              </a:rPr>
              <a:t/>
            </a:r>
            <a:br>
              <a:rPr lang="en-US" sz="2400" i="1" dirty="0" smtClean="0">
                <a:solidFill>
                  <a:srgbClr val="FF9933"/>
                </a:solidFill>
              </a:rPr>
            </a:br>
            <a:r>
              <a:rPr lang="en-US" sz="2400" i="1" dirty="0" smtClean="0">
                <a:solidFill>
                  <a:srgbClr val="FF9933"/>
                </a:solidFill>
              </a:rPr>
              <a:t> </a:t>
            </a:r>
            <a:br>
              <a:rPr lang="en-US" sz="2400" i="1" dirty="0" smtClean="0">
                <a:solidFill>
                  <a:srgbClr val="FF9933"/>
                </a:solidFill>
              </a:rPr>
            </a:br>
            <a:r>
              <a:rPr lang="en-US" sz="2400" i="1" dirty="0" err="1" smtClean="0">
                <a:solidFill>
                  <a:srgbClr val="00B050"/>
                </a:solidFill>
              </a:rPr>
              <a:t>Va'ahavtem</a:t>
            </a:r>
            <a:r>
              <a:rPr lang="en-US" sz="2400" i="1" dirty="0" smtClean="0">
                <a:solidFill>
                  <a:srgbClr val="00B050"/>
                </a:solidFill>
              </a:rPr>
              <a:t> et-</a:t>
            </a:r>
            <a:r>
              <a:rPr lang="en-US" sz="2400" i="1" dirty="0" err="1" smtClean="0">
                <a:solidFill>
                  <a:srgbClr val="00B050"/>
                </a:solidFill>
              </a:rPr>
              <a:t>hager</a:t>
            </a:r>
            <a:r>
              <a:rPr lang="en-US" sz="2400" i="1" dirty="0" smtClean="0">
                <a:solidFill>
                  <a:srgbClr val="00B050"/>
                </a:solidFill>
              </a:rPr>
              <a:t> </a:t>
            </a:r>
            <a:r>
              <a:rPr lang="en-US" sz="2400" i="1" dirty="0" err="1" smtClean="0">
                <a:solidFill>
                  <a:srgbClr val="00B050"/>
                </a:solidFill>
                <a:effectLst>
                  <a:outerShdw blurRad="38100" dist="38100" dir="2700000" algn="tl">
                    <a:srgbClr val="000000">
                      <a:alpha val="43137"/>
                    </a:srgbClr>
                  </a:outerShdw>
                </a:effectLst>
              </a:rPr>
              <a:t>ki-gerim</a:t>
            </a:r>
            <a:r>
              <a:rPr lang="en-US" sz="2400" i="1" dirty="0" smtClean="0">
                <a:solidFill>
                  <a:srgbClr val="00B050"/>
                </a:solidFill>
                <a:effectLst>
                  <a:outerShdw blurRad="38100" dist="38100" dir="2700000" algn="tl">
                    <a:srgbClr val="000000">
                      <a:alpha val="43137"/>
                    </a:srgbClr>
                  </a:outerShdw>
                </a:effectLst>
              </a:rPr>
              <a:t> </a:t>
            </a:r>
            <a:r>
              <a:rPr lang="en-US" sz="2400" i="1" dirty="0" err="1" smtClean="0">
                <a:solidFill>
                  <a:srgbClr val="00B050"/>
                </a:solidFill>
              </a:rPr>
              <a:t>heyitem</a:t>
            </a:r>
            <a:r>
              <a:rPr lang="en-US" sz="2400" i="1" dirty="0" smtClean="0">
                <a:solidFill>
                  <a:srgbClr val="00B050"/>
                </a:solidFill>
              </a:rPr>
              <a:t> </a:t>
            </a:r>
            <a:r>
              <a:rPr lang="en-US" sz="2400" i="1" dirty="0" err="1" smtClean="0">
                <a:solidFill>
                  <a:srgbClr val="00B050"/>
                </a:solidFill>
              </a:rPr>
              <a:t>be'erets</a:t>
            </a:r>
            <a:r>
              <a:rPr lang="en-US" sz="2400" i="1" dirty="0" smtClean="0">
                <a:solidFill>
                  <a:srgbClr val="00B050"/>
                </a:solidFill>
              </a:rPr>
              <a:t> </a:t>
            </a:r>
            <a:r>
              <a:rPr lang="en-US" sz="2400" i="1" dirty="0" err="1" smtClean="0">
                <a:solidFill>
                  <a:srgbClr val="00B050"/>
                </a:solidFill>
              </a:rPr>
              <a:t>Mitsrayim</a:t>
            </a:r>
            <a:r>
              <a:rPr lang="en-US" sz="2400" i="1" dirty="0" smtClean="0">
                <a:solidFill>
                  <a:srgbClr val="00B050"/>
                </a:solidFill>
              </a:rPr>
              <a:t>. </a:t>
            </a:r>
            <a:endParaRPr lang="en-US" sz="2400" i="1" dirty="0" smtClean="0">
              <a:solidFill>
                <a:srgbClr val="00B050"/>
              </a:solidFill>
            </a:endParaRPr>
          </a:p>
          <a:p>
            <a:pPr lvl="1">
              <a:buFont typeface="Arial" pitchFamily="34" charset="0"/>
              <a:buChar char="•"/>
            </a:pPr>
            <a:endParaRPr lang="en-U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  La palabra hebrea </a:t>
            </a:r>
            <a:r>
              <a:rPr lang="es-ES" sz="2400" b="1" i="1" dirty="0" err="1" smtClean="0">
                <a:solidFill>
                  <a:schemeClr val="accent1">
                    <a:lumMod val="50000"/>
                  </a:schemeClr>
                </a:solidFill>
              </a:rPr>
              <a:t>guer</a:t>
            </a:r>
            <a:r>
              <a:rPr lang="es-ES" sz="2400" b="1" i="1" dirty="0" smtClean="0">
                <a:solidFill>
                  <a:schemeClr val="accent1">
                    <a:lumMod val="50000"/>
                  </a:schemeClr>
                </a:solidFill>
              </a:rPr>
              <a:t> </a:t>
            </a:r>
            <a:r>
              <a:rPr lang="es-ES" sz="2400" i="1" dirty="0" smtClean="0">
                <a:solidFill>
                  <a:schemeClr val="accent1">
                    <a:lumMod val="50000"/>
                  </a:schemeClr>
                </a:solidFill>
              </a:rPr>
              <a:t>significa </a:t>
            </a:r>
            <a:r>
              <a:rPr lang="es-ES" sz="2400" b="1" i="1" dirty="0" smtClean="0">
                <a:solidFill>
                  <a:schemeClr val="accent1">
                    <a:lumMod val="50000"/>
                  </a:schemeClr>
                </a:solidFill>
              </a:rPr>
              <a:t>prosélito</a:t>
            </a:r>
            <a:r>
              <a:rPr lang="es-ES" sz="2400" i="1" dirty="0" smtClean="0">
                <a:solidFill>
                  <a:schemeClr val="accent1">
                    <a:lumMod val="50000"/>
                  </a:schemeClr>
                </a:solidFill>
              </a:rPr>
              <a:t>, peregrino o extranjero, de acuerdo con el sentido de la frase, pero en este versículo está claro que se refiere al peregrino y extranjero.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La </a:t>
            </a:r>
            <a:r>
              <a:rPr lang="es-ES" sz="2400" i="1" dirty="0" smtClean="0">
                <a:solidFill>
                  <a:schemeClr val="accent1">
                    <a:lumMod val="50000"/>
                  </a:schemeClr>
                </a:solidFill>
              </a:rPr>
              <a:t>Ley de Moisés nos obliga a amar al extranjero que habita con nosotros (versículo 19). </a:t>
            </a:r>
            <a:endParaRPr lang="es-ES" sz="2400" i="1" dirty="0" smtClean="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accent1">
                    <a:lumMod val="50000"/>
                  </a:schemeClr>
                </a:solidFill>
              </a:rPr>
              <a:t>De </a:t>
            </a:r>
            <a:r>
              <a:rPr lang="es-ES" sz="2400" i="1" dirty="0" smtClean="0">
                <a:solidFill>
                  <a:schemeClr val="accent1">
                    <a:lumMod val="50000"/>
                  </a:schemeClr>
                </a:solidFill>
              </a:rPr>
              <a:t>acuerdo con este precepto, cualquier persona es nuestro prójimo, nuestro hermano en la humanidad, y debemos aplicar para con él todas las leyes de justicia, de amor y fraternidad que aplicamos hacia el israelita.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El </a:t>
            </a:r>
            <a:r>
              <a:rPr lang="es-ES" sz="2400" i="1" dirty="0" smtClean="0">
                <a:solidFill>
                  <a:schemeClr val="accent1">
                    <a:lumMod val="50000"/>
                  </a:schemeClr>
                </a:solidFill>
              </a:rPr>
              <a:t>judío que no practica la justicia y la caridad para con todos los que adoran al Eterno </a:t>
            </a:r>
            <a:r>
              <a:rPr lang="es-ES" sz="2400" i="1" dirty="0" smtClean="0">
                <a:solidFill>
                  <a:schemeClr val="accent1">
                    <a:lumMod val="50000"/>
                  </a:schemeClr>
                </a:solidFill>
              </a:rPr>
              <a:t>(de </a:t>
            </a:r>
            <a:r>
              <a:rPr lang="es-ES" sz="2400" i="1" dirty="0" smtClean="0">
                <a:solidFill>
                  <a:schemeClr val="accent1">
                    <a:lumMod val="50000"/>
                  </a:schemeClr>
                </a:solidFill>
              </a:rPr>
              <a:t>cualquier forma, peca contra Dios y la Ley de Moisés.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El </a:t>
            </a:r>
            <a:r>
              <a:rPr lang="es-ES" sz="2400" i="1" dirty="0" smtClean="0">
                <a:solidFill>
                  <a:schemeClr val="accent1">
                    <a:lumMod val="50000"/>
                  </a:schemeClr>
                </a:solidFill>
              </a:rPr>
              <a:t>gran Maimónides escribe a este respecto: "¡Cuán grande es la obligación que la </a:t>
            </a:r>
            <a:r>
              <a:rPr lang="es-ES" sz="2400" i="1" dirty="0" smtClean="0">
                <a:solidFill>
                  <a:schemeClr val="accent1">
                    <a:lumMod val="50000"/>
                  </a:schemeClr>
                </a:solidFill>
              </a:rPr>
              <a:t>Toráh </a:t>
            </a:r>
            <a:r>
              <a:rPr lang="es-ES" sz="2400" i="1" dirty="0" smtClean="0">
                <a:solidFill>
                  <a:schemeClr val="accent1">
                    <a:lumMod val="50000"/>
                  </a:schemeClr>
                </a:solidFill>
              </a:rPr>
              <a:t>nos impone de amar al extranjero! </a:t>
            </a:r>
            <a:endParaRPr lang="es-ES" sz="2400" i="1" dirty="0" smtClean="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accent1">
                    <a:lumMod val="50000"/>
                  </a:schemeClr>
                </a:solidFill>
              </a:rPr>
              <a:t>La </a:t>
            </a:r>
            <a:r>
              <a:rPr lang="es-ES" sz="2400" i="1" dirty="0" smtClean="0">
                <a:solidFill>
                  <a:schemeClr val="accent1">
                    <a:lumMod val="50000"/>
                  </a:schemeClr>
                </a:solidFill>
              </a:rPr>
              <a:t>Ley nos recomienda honrar (Éxodo 20, 12) y reverenciar (Levítico 19, 3) a nuestros padres y obedecer a los profetas verídicos.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Una </a:t>
            </a:r>
            <a:r>
              <a:rPr lang="es-ES" sz="2400" i="1" dirty="0" smtClean="0">
                <a:solidFill>
                  <a:schemeClr val="accent1">
                    <a:lumMod val="50000"/>
                  </a:schemeClr>
                </a:solidFill>
              </a:rPr>
              <a:t>persona puede honrar, reverenciar y obedecer a alguien sin amarlo.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Pero </a:t>
            </a:r>
            <a:r>
              <a:rPr lang="es-ES" sz="2400" i="1" dirty="0" smtClean="0">
                <a:solidFill>
                  <a:schemeClr val="accent1">
                    <a:lumMod val="50000"/>
                  </a:schemeClr>
                </a:solidFill>
              </a:rPr>
              <a:t>en el caso del extranjero, la </a:t>
            </a:r>
            <a:r>
              <a:rPr lang="es-ES" sz="2400" i="1" dirty="0" smtClean="0">
                <a:solidFill>
                  <a:schemeClr val="accent1">
                    <a:lumMod val="50000"/>
                  </a:schemeClr>
                </a:solidFill>
              </a:rPr>
              <a:t>Toráh </a:t>
            </a:r>
            <a:r>
              <a:rPr lang="es-ES" sz="2400" i="1" dirty="0" smtClean="0">
                <a:solidFill>
                  <a:schemeClr val="accent1">
                    <a:lumMod val="50000"/>
                  </a:schemeClr>
                </a:solidFill>
              </a:rPr>
              <a:t>nos incita a amarlo con toda la fuerza de nuestro corazón".  </a:t>
            </a:r>
            <a:br>
              <a:rPr lang="es-ES" sz="2400" i="1" dirty="0" smtClean="0">
                <a:solidFill>
                  <a:schemeClr val="accent1">
                    <a:lumMod val="50000"/>
                  </a:schemeClr>
                </a:solidFill>
              </a:rPr>
            </a:br>
            <a:endParaRPr lang="es-ES" sz="2400" i="1" dirty="0" smtClean="0">
              <a:solidFill>
                <a:schemeClr val="accent1">
                  <a:lumMod val="50000"/>
                </a:schemeClr>
              </a:solidFill>
            </a:endParaRPr>
          </a:p>
          <a:p>
            <a:pPr lvl="1">
              <a:buFont typeface="Arial" pitchFamily="34" charset="0"/>
              <a:buChar char="•"/>
            </a:pPr>
            <a:r>
              <a:rPr lang="es-ES" sz="2400" i="1" dirty="0" smtClean="0">
                <a:solidFill>
                  <a:srgbClr val="00B050"/>
                </a:solidFill>
              </a:rPr>
              <a:t/>
            </a:r>
            <a:br>
              <a:rPr lang="es-ES" sz="2400" i="1" dirty="0" smtClean="0">
                <a:solidFill>
                  <a:srgbClr val="00B050"/>
                </a:solidFill>
              </a:rPr>
            </a:br>
            <a:endParaRPr lang="es-ES" sz="2400" i="1" dirty="0">
              <a:solidFill>
                <a:srgbClr val="00B05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FF9933"/>
                </a:solidFill>
                <a:hlinkClick r:id="rId4"/>
              </a:rPr>
              <a:t>10:20</a:t>
            </a:r>
            <a:r>
              <a:rPr lang="es-ES" sz="2400" i="1" dirty="0" smtClean="0">
                <a:solidFill>
                  <a:srgbClr val="FF9933"/>
                </a:solidFill>
              </a:rPr>
              <a:t> </a:t>
            </a:r>
            <a:r>
              <a:rPr lang="es-ES" sz="2400" i="1" dirty="0" smtClean="0">
                <a:solidFill>
                  <a:srgbClr val="FF9933"/>
                </a:solidFill>
                <a:effectLst>
                  <a:outerShdw blurRad="38100" dist="38100" dir="2700000" algn="tl">
                    <a:srgbClr val="000000">
                      <a:alpha val="43137"/>
                    </a:srgbClr>
                  </a:outerShdw>
                </a:effectLst>
              </a:rPr>
              <a:t>Al Eterno, tu Dios, temerás, a El servirás y a El te adherirás y </a:t>
            </a:r>
            <a:r>
              <a:rPr lang="es-ES" sz="2400" i="1" dirty="0" smtClean="0">
                <a:solidFill>
                  <a:srgbClr val="FF9933"/>
                </a:solidFill>
                <a:effectLst>
                  <a:outerShdw blurRad="38100" dist="38100" dir="2700000" algn="tl">
                    <a:srgbClr val="000000">
                      <a:alpha val="43137"/>
                    </a:srgbClr>
                  </a:outerShdw>
                </a:effectLst>
                <a:hlinkClick r:id="rId5" action="ppaction://hlinkfile"/>
              </a:rPr>
              <a:t>por su nombre (podrás) jurar. </a:t>
            </a:r>
            <a:r>
              <a:rPr lang="es-ES" sz="2400" i="1" dirty="0" smtClean="0">
                <a:solidFill>
                  <a:srgbClr val="FF9933"/>
                </a:solidFill>
                <a:effectLst>
                  <a:outerShdw blurRad="38100" dist="38100" dir="2700000" algn="tl">
                    <a:srgbClr val="000000">
                      <a:alpha val="43137"/>
                    </a:srgbClr>
                  </a:outerShdw>
                </a:effectLst>
              </a:rPr>
              <a:t> </a:t>
            </a:r>
            <a:endParaRPr lang="es-ES" sz="2400" i="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s-ES" sz="2400" i="1" dirty="0" smtClean="0">
                <a:solidFill>
                  <a:srgbClr val="00B050"/>
                </a:solidFill>
              </a:rPr>
              <a:t/>
            </a:r>
            <a:br>
              <a:rPr lang="es-ES" sz="2400" i="1" dirty="0" smtClean="0">
                <a:solidFill>
                  <a:srgbClr val="00B050"/>
                </a:solidFill>
              </a:rPr>
            </a:br>
            <a:r>
              <a:rPr lang="es-ES" sz="2400" i="1" dirty="0" smtClean="0">
                <a:solidFill>
                  <a:srgbClr val="00B050"/>
                </a:solidFill>
              </a:rPr>
              <a:t>Et-Adonay </a:t>
            </a:r>
            <a:r>
              <a:rPr lang="es-ES" sz="2400" i="1" dirty="0" err="1" smtClean="0">
                <a:solidFill>
                  <a:srgbClr val="00B050"/>
                </a:solidFill>
              </a:rPr>
              <a:t>Eloheyja</a:t>
            </a:r>
            <a:r>
              <a:rPr lang="es-ES" sz="2400" i="1" dirty="0" smtClean="0">
                <a:solidFill>
                  <a:srgbClr val="00B050"/>
                </a:solidFill>
              </a:rPr>
              <a:t> tira </a:t>
            </a:r>
            <a:r>
              <a:rPr lang="es-ES" sz="2400" i="1" dirty="0" err="1" smtClean="0">
                <a:solidFill>
                  <a:srgbClr val="00B050"/>
                </a:solidFill>
              </a:rPr>
              <a:t>oto</a:t>
            </a:r>
            <a:r>
              <a:rPr lang="es-ES" sz="2400" i="1" dirty="0" smtClean="0">
                <a:solidFill>
                  <a:srgbClr val="00B050"/>
                </a:solidFill>
              </a:rPr>
              <a:t> </a:t>
            </a:r>
            <a:r>
              <a:rPr lang="es-ES" sz="2400" i="1" dirty="0" err="1" smtClean="0">
                <a:solidFill>
                  <a:srgbClr val="00B050"/>
                </a:solidFill>
              </a:rPr>
              <a:t>ta'avod</a:t>
            </a:r>
            <a:r>
              <a:rPr lang="es-ES" sz="2400" i="1" dirty="0" smtClean="0">
                <a:solidFill>
                  <a:srgbClr val="00B050"/>
                </a:solidFill>
              </a:rPr>
              <a:t> </a:t>
            </a:r>
            <a:r>
              <a:rPr lang="es-ES" sz="2400" i="1" dirty="0" err="1" smtClean="0">
                <a:solidFill>
                  <a:srgbClr val="00B050"/>
                </a:solidFill>
              </a:rPr>
              <a:t>uvo</a:t>
            </a:r>
            <a:r>
              <a:rPr lang="es-ES" sz="2400" i="1" dirty="0" smtClean="0">
                <a:solidFill>
                  <a:srgbClr val="00B050"/>
                </a:solidFill>
              </a:rPr>
              <a:t> </a:t>
            </a:r>
            <a:r>
              <a:rPr lang="es-ES" sz="2400" i="1" dirty="0" err="1" smtClean="0">
                <a:solidFill>
                  <a:srgbClr val="00B050"/>
                </a:solidFill>
              </a:rPr>
              <a:t>tidbak</a:t>
            </a:r>
            <a:r>
              <a:rPr lang="es-ES" sz="2400" i="1" dirty="0" smtClean="0">
                <a:solidFill>
                  <a:srgbClr val="00B050"/>
                </a:solidFill>
              </a:rPr>
              <a:t> </a:t>
            </a:r>
            <a:r>
              <a:rPr lang="es-ES" sz="2400" i="1" dirty="0" err="1" smtClean="0">
                <a:solidFill>
                  <a:srgbClr val="00B050"/>
                </a:solidFill>
              </a:rPr>
              <a:t>uvishmo</a:t>
            </a:r>
            <a:r>
              <a:rPr lang="es-ES" sz="2400" i="1" dirty="0" smtClean="0">
                <a:solidFill>
                  <a:srgbClr val="00B050"/>
                </a:solidFill>
              </a:rPr>
              <a:t> </a:t>
            </a:r>
            <a:r>
              <a:rPr lang="es-ES" sz="2400" i="1" dirty="0" err="1" smtClean="0">
                <a:solidFill>
                  <a:srgbClr val="00B050"/>
                </a:solidFill>
              </a:rPr>
              <a:t>tishavea</a:t>
            </a:r>
            <a:r>
              <a:rPr lang="es-ES" sz="2400" i="1" dirty="0" smtClean="0">
                <a:solidFill>
                  <a:srgbClr val="00B050"/>
                </a:solidFill>
              </a:rPr>
              <a:t>. </a:t>
            </a:r>
            <a:endParaRPr lang="es-ES" sz="2400" i="1" dirty="0" smtClean="0">
              <a:solidFill>
                <a:srgbClr val="00B050"/>
              </a:solidFill>
            </a:endParaRPr>
          </a:p>
          <a:p>
            <a:pPr lvl="1">
              <a:buFont typeface="Arial" pitchFamily="34" charset="0"/>
              <a:buChar char="•"/>
            </a:pPr>
            <a:endParaRPr lang="es-ES" sz="2400" i="1" dirty="0" smtClean="0">
              <a:solidFill>
                <a:srgbClr val="00B050"/>
              </a:solidFill>
            </a:endParaRPr>
          </a:p>
          <a:p>
            <a:pPr lvl="1">
              <a:buFont typeface="Arial" pitchFamily="34" charset="0"/>
              <a:buChar char="•"/>
            </a:pPr>
            <a:r>
              <a:rPr lang="es-ES" sz="2400" i="1" dirty="0" smtClean="0">
                <a:solidFill>
                  <a:schemeClr val="accent1">
                    <a:lumMod val="50000"/>
                  </a:schemeClr>
                </a:solidFill>
              </a:rPr>
              <a:t>  Esto significa que si un hombre teme al Eterno, le sirve y cumple con sus preceptos, puede permitirse jurar por </a:t>
            </a:r>
            <a:r>
              <a:rPr lang="es-ES" sz="2400" i="1" dirty="0" smtClean="0">
                <a:solidFill>
                  <a:schemeClr val="accent1">
                    <a:lumMod val="50000"/>
                  </a:schemeClr>
                </a:solidFill>
              </a:rPr>
              <a:t>Su Nombre </a:t>
            </a:r>
            <a:r>
              <a:rPr lang="es-ES" sz="2400" i="1" dirty="0" smtClean="0">
                <a:solidFill>
                  <a:schemeClr val="accent1">
                    <a:lumMod val="50000"/>
                  </a:schemeClr>
                </a:solidFill>
              </a:rPr>
              <a:t>si está obligado a hacerlo.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Por </a:t>
            </a:r>
            <a:r>
              <a:rPr lang="es-ES" sz="2400" i="1" dirty="0" smtClean="0">
                <a:solidFill>
                  <a:schemeClr val="accent1">
                    <a:lumMod val="50000"/>
                  </a:schemeClr>
                </a:solidFill>
              </a:rPr>
              <a:t>otra parte, ¿como podemos creer en el juramento de un hombre que no teme a Dios y no posee las demás cualidades?  </a:t>
            </a:r>
            <a:br>
              <a:rPr lang="es-ES" sz="2400" i="1" dirty="0" smtClean="0">
                <a:solidFill>
                  <a:schemeClr val="accent1">
                    <a:lumMod val="50000"/>
                  </a:schemeClr>
                </a:solidFill>
              </a:rPr>
            </a:br>
            <a:r>
              <a:rPr lang="es-ES" sz="2400" i="1" dirty="0" smtClean="0">
                <a:solidFill>
                  <a:srgbClr val="00B050"/>
                </a:solidFill>
              </a:rPr>
              <a:t/>
            </a:r>
            <a:br>
              <a:rPr lang="es-ES" sz="2400" i="1" dirty="0" smtClean="0">
                <a:solidFill>
                  <a:srgbClr val="00B050"/>
                </a:solidFill>
              </a:rPr>
            </a:br>
            <a:endParaRPr lang="es-ES" sz="2400" i="1" dirty="0">
              <a:solidFill>
                <a:srgbClr val="00B05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n-US" sz="2400" b="1" i="1" dirty="0" smtClean="0">
                <a:solidFill>
                  <a:srgbClr val="FF9933"/>
                </a:solidFill>
                <a:effectLst>
                  <a:outerShdw blurRad="38100" dist="38100" dir="2700000" algn="tl">
                    <a:srgbClr val="000000">
                      <a:alpha val="43137"/>
                    </a:srgbClr>
                  </a:outerShdw>
                </a:effectLst>
                <a:hlinkClick r:id="rId4"/>
              </a:rPr>
              <a:t>11:13</a:t>
            </a:r>
            <a:r>
              <a:rPr lang="en-US" sz="2400" i="1" dirty="0" smtClean="0">
                <a:solidFill>
                  <a:srgbClr val="FF9933"/>
                </a:solidFill>
                <a:effectLst>
                  <a:outerShdw blurRad="38100" dist="38100" dir="2700000" algn="tl">
                    <a:srgbClr val="000000">
                      <a:alpha val="43137"/>
                    </a:srgbClr>
                  </a:outerShdw>
                </a:effectLst>
              </a:rPr>
              <a:t> </a:t>
            </a:r>
            <a:r>
              <a:rPr lang="en-US" sz="2400" i="1" dirty="0" smtClean="0">
                <a:solidFill>
                  <a:srgbClr val="FF9933"/>
                </a:solidFill>
                <a:effectLst>
                  <a:outerShdw blurRad="38100" dist="38100" dir="2700000" algn="tl">
                    <a:srgbClr val="000000">
                      <a:alpha val="43137"/>
                    </a:srgbClr>
                  </a:outerShdw>
                </a:effectLst>
                <a:hlinkClick r:id="rId5" action="ppaction://hlinkfile"/>
              </a:rPr>
              <a:t>Y </a:t>
            </a:r>
            <a:r>
              <a:rPr lang="en-US" sz="2400" i="1" dirty="0" err="1" smtClean="0">
                <a:solidFill>
                  <a:srgbClr val="FF9933"/>
                </a:solidFill>
                <a:effectLst>
                  <a:outerShdw blurRad="38100" dist="38100" dir="2700000" algn="tl">
                    <a:srgbClr val="000000">
                      <a:alpha val="43137"/>
                    </a:srgbClr>
                  </a:outerShdw>
                </a:effectLst>
                <a:hlinkClick r:id="rId6" action="ppaction://hlinkfile"/>
              </a:rPr>
              <a:t>sucederá</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si</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oyeres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atentamente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mis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mandamientos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yo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os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ordeno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hoy</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hlinkClick r:id="rId7" action="ppaction://hlinkfile"/>
              </a:rPr>
              <a:t>amando</a:t>
            </a:r>
            <a:r>
              <a:rPr lang="en-US" sz="2400" i="1" dirty="0" smtClean="0">
                <a:solidFill>
                  <a:srgbClr val="FF9933"/>
                </a:solidFill>
                <a:effectLst>
                  <a:outerShdw blurRad="38100" dist="38100" dir="2700000" algn="tl">
                    <a:srgbClr val="000000">
                      <a:alpha val="43137"/>
                    </a:srgbClr>
                  </a:outerShdw>
                </a:effectLst>
                <a:hlinkClick r:id="rId8" action="ppaction://hlinkfile"/>
              </a:rPr>
              <a:t>  al </a:t>
            </a:r>
            <a:r>
              <a:rPr lang="en-US" sz="2400" i="1" dirty="0" err="1" smtClean="0">
                <a:solidFill>
                  <a:srgbClr val="FF9933"/>
                </a:solidFill>
                <a:effectLst>
                  <a:outerShdw blurRad="38100" dist="38100" dir="2700000" algn="tl">
                    <a:srgbClr val="000000">
                      <a:alpha val="43137"/>
                    </a:srgbClr>
                  </a:outerShdw>
                </a:effectLst>
                <a:hlinkClick r:id="rId9" action="ppaction://hlinkfile"/>
              </a:rPr>
              <a:t>Eterno</a:t>
            </a:r>
            <a:r>
              <a:rPr lang="en-US" sz="2400" i="1" dirty="0" smtClean="0">
                <a:solidFill>
                  <a:srgbClr val="FF9933"/>
                </a:solidFill>
                <a:effectLst>
                  <a:outerShdw blurRad="38100" dist="38100" dir="2700000" algn="tl">
                    <a:srgbClr val="000000">
                      <a:alpha val="43137"/>
                    </a:srgbClr>
                  </a:outerShdw>
                </a:effectLst>
                <a:hlinkClick r:id="rId10" action="ppaction://hlinkfile"/>
              </a:rPr>
              <a:t>, </a:t>
            </a:r>
            <a:r>
              <a:rPr lang="en-US" sz="2400" i="1" dirty="0" err="1" smtClean="0">
                <a:solidFill>
                  <a:srgbClr val="FF9933"/>
                </a:solidFill>
                <a:effectLst>
                  <a:outerShdw blurRad="38100" dist="38100" dir="2700000" algn="tl">
                    <a:srgbClr val="000000">
                      <a:alpha val="43137"/>
                    </a:srgbClr>
                  </a:outerShdw>
                </a:effectLst>
                <a:hlinkClick r:id="rId11" action="ppaction://hlinkfile"/>
              </a:rPr>
              <a:t>vuestro</a:t>
            </a:r>
            <a:r>
              <a:rPr lang="en-US" sz="2400" i="1" dirty="0" smtClean="0">
                <a:solidFill>
                  <a:srgbClr val="FF9933"/>
                </a:solidFill>
                <a:effectLst>
                  <a:outerShdw blurRad="38100" dist="38100" dir="2700000" algn="tl">
                    <a:srgbClr val="000000">
                      <a:alpha val="43137"/>
                    </a:srgbClr>
                  </a:outerShdw>
                </a:effectLst>
                <a:hlinkClick r:id="rId12" action="ppaction://hlinkfile"/>
              </a:rPr>
              <a:t> Dios</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sirviéndole</a:t>
            </a:r>
            <a:r>
              <a:rPr lang="en-US" sz="2400" i="1" dirty="0" smtClean="0">
                <a:solidFill>
                  <a:srgbClr val="FF9933"/>
                </a:solidFill>
                <a:effectLst>
                  <a:outerShdw blurRad="38100" dist="38100" dir="2700000" algn="tl">
                    <a:srgbClr val="000000">
                      <a:alpha val="43137"/>
                    </a:srgbClr>
                  </a:outerShdw>
                </a:effectLst>
              </a:rPr>
              <a:t> con </a:t>
            </a:r>
            <a:r>
              <a:rPr lang="en-US" sz="2400" i="1" dirty="0" err="1" smtClean="0">
                <a:solidFill>
                  <a:srgbClr val="FF9933"/>
                </a:solidFill>
                <a:effectLst>
                  <a:outerShdw blurRad="38100" dist="38100" dir="2700000" algn="tl">
                    <a:srgbClr val="000000">
                      <a:alpha val="43137"/>
                    </a:srgbClr>
                  </a:outerShdw>
                </a:effectLst>
              </a:rPr>
              <a:t>todo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vuestro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corazón</a:t>
            </a:r>
            <a:r>
              <a:rPr lang="en-US" sz="2400" i="1" dirty="0" smtClean="0">
                <a:solidFill>
                  <a:srgbClr val="FF9933"/>
                </a:solidFill>
                <a:effectLst>
                  <a:outerShdw blurRad="38100" dist="38100" dir="2700000" algn="tl">
                    <a:srgbClr val="000000">
                      <a:alpha val="43137"/>
                    </a:srgbClr>
                  </a:outerShdw>
                </a:effectLst>
              </a:rPr>
              <a:t> y con </a:t>
            </a:r>
            <a:r>
              <a:rPr lang="en-US" sz="2400" i="1" dirty="0" err="1" smtClean="0">
                <a:solidFill>
                  <a:srgbClr val="FF9933"/>
                </a:solidFill>
                <a:effectLst>
                  <a:outerShdw blurRad="38100" dist="38100" dir="2700000" algn="tl">
                    <a:srgbClr val="000000">
                      <a:alpha val="43137"/>
                    </a:srgbClr>
                  </a:outerShdw>
                </a:effectLst>
              </a:rPr>
              <a:t>toda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vuestra</a:t>
            </a:r>
            <a:r>
              <a:rPr lang="en-US" sz="2400" i="1" dirty="0" smtClean="0">
                <a:solidFill>
                  <a:srgbClr val="FF9933"/>
                </a:solidFill>
                <a:effectLst>
                  <a:outerShdw blurRad="38100" dist="38100" dir="2700000" algn="tl">
                    <a:srgbClr val="000000">
                      <a:alpha val="43137"/>
                    </a:srgbClr>
                  </a:outerShdw>
                </a:effectLst>
              </a:rPr>
              <a:t> alma, </a:t>
            </a:r>
            <a:endParaRPr lang="en-US" sz="2400" i="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i="1" dirty="0" smtClean="0">
                <a:solidFill>
                  <a:srgbClr val="00B050"/>
                </a:solidFill>
              </a:rPr>
              <a:t/>
            </a:r>
            <a:br>
              <a:rPr lang="en-US" sz="2400" i="1" dirty="0" smtClean="0">
                <a:solidFill>
                  <a:srgbClr val="00B050"/>
                </a:solidFill>
              </a:rPr>
            </a:br>
            <a:r>
              <a:rPr lang="en-US" sz="2400" i="1" dirty="0" err="1" smtClean="0">
                <a:solidFill>
                  <a:srgbClr val="00B050"/>
                </a:solidFill>
              </a:rPr>
              <a:t>Vehayah</a:t>
            </a:r>
            <a:r>
              <a:rPr lang="en-US" sz="2400" i="1" dirty="0" smtClean="0">
                <a:solidFill>
                  <a:srgbClr val="00B050"/>
                </a:solidFill>
              </a:rPr>
              <a:t> </a:t>
            </a:r>
            <a:r>
              <a:rPr lang="en-US" sz="2400" i="1" dirty="0" err="1" smtClean="0">
                <a:solidFill>
                  <a:srgbClr val="00B050"/>
                </a:solidFill>
              </a:rPr>
              <a:t>im-shamoa</a:t>
            </a:r>
            <a:r>
              <a:rPr lang="en-US" sz="2400" i="1" dirty="0" smtClean="0">
                <a:solidFill>
                  <a:srgbClr val="00B050"/>
                </a:solidFill>
              </a:rPr>
              <a:t> </a:t>
            </a:r>
            <a:r>
              <a:rPr lang="en-US" sz="2400" i="1" dirty="0" err="1" smtClean="0">
                <a:solidFill>
                  <a:srgbClr val="00B050"/>
                </a:solidFill>
              </a:rPr>
              <a:t>tishme'u</a:t>
            </a:r>
            <a:r>
              <a:rPr lang="en-US" sz="2400" i="1" dirty="0" smtClean="0">
                <a:solidFill>
                  <a:srgbClr val="00B050"/>
                </a:solidFill>
              </a:rPr>
              <a:t> el-</a:t>
            </a:r>
            <a:r>
              <a:rPr lang="en-US" sz="2400" i="1" dirty="0" err="1" smtClean="0">
                <a:solidFill>
                  <a:srgbClr val="00B050"/>
                </a:solidFill>
              </a:rPr>
              <a:t>mitsvotay</a:t>
            </a:r>
            <a:r>
              <a:rPr lang="en-US" sz="2400" i="1" dirty="0" smtClean="0">
                <a:solidFill>
                  <a:srgbClr val="00B050"/>
                </a:solidFill>
              </a:rPr>
              <a:t> </a:t>
            </a:r>
            <a:r>
              <a:rPr lang="en-US" sz="2400" i="1" dirty="0" err="1" smtClean="0">
                <a:solidFill>
                  <a:srgbClr val="00B050"/>
                </a:solidFill>
              </a:rPr>
              <a:t>asher</a:t>
            </a:r>
            <a:r>
              <a:rPr lang="en-US" sz="2400" i="1" dirty="0" smtClean="0">
                <a:solidFill>
                  <a:srgbClr val="00B050"/>
                </a:solidFill>
              </a:rPr>
              <a:t> </a:t>
            </a:r>
            <a:r>
              <a:rPr lang="en-US" sz="2400" i="1" dirty="0" err="1" smtClean="0">
                <a:solidFill>
                  <a:srgbClr val="00B050"/>
                </a:solidFill>
              </a:rPr>
              <a:t>anoji</a:t>
            </a:r>
            <a:r>
              <a:rPr lang="en-US" sz="2400" i="1" dirty="0" smtClean="0">
                <a:solidFill>
                  <a:srgbClr val="00B050"/>
                </a:solidFill>
              </a:rPr>
              <a:t> </a:t>
            </a:r>
            <a:r>
              <a:rPr lang="en-US" sz="2400" i="1" dirty="0" err="1" smtClean="0">
                <a:solidFill>
                  <a:srgbClr val="00B050"/>
                </a:solidFill>
              </a:rPr>
              <a:t>metsaveh</a:t>
            </a:r>
            <a:r>
              <a:rPr lang="en-US" sz="2400" i="1" dirty="0" smtClean="0">
                <a:solidFill>
                  <a:srgbClr val="00B050"/>
                </a:solidFill>
              </a:rPr>
              <a:t> </a:t>
            </a:r>
            <a:r>
              <a:rPr lang="en-US" sz="2400" i="1" dirty="0" err="1" smtClean="0">
                <a:solidFill>
                  <a:srgbClr val="00B050"/>
                </a:solidFill>
              </a:rPr>
              <a:t>etjem</a:t>
            </a:r>
            <a:r>
              <a:rPr lang="en-US" sz="2400" i="1" dirty="0" smtClean="0">
                <a:solidFill>
                  <a:srgbClr val="00B050"/>
                </a:solidFill>
              </a:rPr>
              <a:t> </a:t>
            </a:r>
            <a:r>
              <a:rPr lang="en-US" sz="2400" i="1" dirty="0" err="1" smtClean="0">
                <a:solidFill>
                  <a:srgbClr val="00B050"/>
                </a:solidFill>
              </a:rPr>
              <a:t>hayom</a:t>
            </a:r>
            <a:r>
              <a:rPr lang="en-US" sz="2400" i="1" dirty="0" smtClean="0">
                <a:solidFill>
                  <a:srgbClr val="00B050"/>
                </a:solidFill>
              </a:rPr>
              <a:t> </a:t>
            </a:r>
            <a:r>
              <a:rPr lang="en-US" sz="2400" i="1" dirty="0" err="1" smtClean="0">
                <a:solidFill>
                  <a:srgbClr val="00B050"/>
                </a:solidFill>
              </a:rPr>
              <a:t>le'ahavah</a:t>
            </a:r>
            <a:r>
              <a:rPr lang="en-US" sz="2400" i="1" dirty="0" smtClean="0">
                <a:solidFill>
                  <a:srgbClr val="00B050"/>
                </a:solidFill>
              </a:rPr>
              <a:t> et-</a:t>
            </a:r>
            <a:r>
              <a:rPr lang="en-US" sz="2400" i="1" dirty="0" err="1" smtClean="0">
                <a:solidFill>
                  <a:srgbClr val="00B050"/>
                </a:solidFill>
              </a:rPr>
              <a:t>Adonay</a:t>
            </a:r>
            <a:r>
              <a:rPr lang="en-US" sz="2400" i="1" dirty="0" smtClean="0">
                <a:solidFill>
                  <a:srgbClr val="00B050"/>
                </a:solidFill>
              </a:rPr>
              <a:t> </a:t>
            </a:r>
            <a:r>
              <a:rPr lang="en-US" sz="2400" i="1" dirty="0" err="1" smtClean="0">
                <a:solidFill>
                  <a:srgbClr val="00B050"/>
                </a:solidFill>
              </a:rPr>
              <a:t>Eloheyjem</a:t>
            </a:r>
            <a:r>
              <a:rPr lang="en-US" sz="2400" i="1" dirty="0" smtClean="0">
                <a:solidFill>
                  <a:srgbClr val="00B050"/>
                </a:solidFill>
              </a:rPr>
              <a:t> </a:t>
            </a:r>
            <a:r>
              <a:rPr lang="en-US" sz="2400" i="1" dirty="0" err="1" smtClean="0">
                <a:solidFill>
                  <a:srgbClr val="00B050"/>
                </a:solidFill>
              </a:rPr>
              <a:t>ule'ovdo</a:t>
            </a:r>
            <a:r>
              <a:rPr lang="en-US" sz="2400" i="1" dirty="0" smtClean="0">
                <a:solidFill>
                  <a:srgbClr val="00B050"/>
                </a:solidFill>
              </a:rPr>
              <a:t> </a:t>
            </a:r>
            <a:r>
              <a:rPr lang="en-US" sz="2400" i="1" dirty="0" err="1" smtClean="0">
                <a:solidFill>
                  <a:srgbClr val="00B050"/>
                </a:solidFill>
              </a:rPr>
              <a:t>bejol-levavjem</a:t>
            </a:r>
            <a:r>
              <a:rPr lang="en-US" sz="2400" i="1" dirty="0" smtClean="0">
                <a:solidFill>
                  <a:srgbClr val="00B050"/>
                </a:solidFill>
              </a:rPr>
              <a:t> </a:t>
            </a:r>
            <a:r>
              <a:rPr lang="en-US" sz="2400" i="1" dirty="0" err="1" smtClean="0">
                <a:solidFill>
                  <a:srgbClr val="00B050"/>
                </a:solidFill>
              </a:rPr>
              <a:t>uvejol-nafshejem</a:t>
            </a:r>
            <a:r>
              <a:rPr lang="en-US" sz="2400" i="1" dirty="0" smtClean="0">
                <a:solidFill>
                  <a:srgbClr val="00B050"/>
                </a:solidFill>
              </a:rPr>
              <a:t>. </a:t>
            </a:r>
            <a:endParaRPr lang="en-US" sz="2400" i="1" dirty="0" smtClean="0">
              <a:solidFill>
                <a:srgbClr val="00B050"/>
              </a:solidFill>
            </a:endParaRPr>
          </a:p>
          <a:p>
            <a:pPr lvl="1">
              <a:buFont typeface="Arial" pitchFamily="34" charset="0"/>
              <a:buChar char="•"/>
            </a:pPr>
            <a:endParaRPr lang="en-US" sz="2400" i="1" dirty="0" smtClean="0">
              <a:solidFill>
                <a:srgbClr val="00B050"/>
              </a:solidFill>
            </a:endParaRPr>
          </a:p>
          <a:p>
            <a:pPr lvl="1">
              <a:buFont typeface="Arial" pitchFamily="34" charset="0"/>
              <a:buChar char="•"/>
            </a:pPr>
            <a:r>
              <a:rPr lang="es-ES" sz="2400" i="1" dirty="0" smtClean="0">
                <a:solidFill>
                  <a:schemeClr val="accent1">
                    <a:lumMod val="50000"/>
                  </a:schemeClr>
                </a:solidFill>
              </a:rPr>
              <a:t>El </a:t>
            </a:r>
            <a:r>
              <a:rPr lang="es-ES" sz="2400" i="1" dirty="0" smtClean="0">
                <a:solidFill>
                  <a:schemeClr val="accent1">
                    <a:lumMod val="50000"/>
                  </a:schemeClr>
                </a:solidFill>
              </a:rPr>
              <a:t>trecho que va desde el versículo 13 hasta el 21, constituye la segunda parte de la oración Shemá</a:t>
            </a:r>
            <a:r>
              <a:rPr lang="es-ES" sz="2400" i="1" dirty="0" smtClean="0">
                <a:solidFill>
                  <a:schemeClr val="accent1">
                    <a:lumMod val="50000"/>
                  </a:schemeClr>
                </a:solidFill>
              </a:rPr>
              <a: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accent1">
                    <a:lumMod val="50000"/>
                  </a:schemeClr>
                </a:solidFill>
              </a:rPr>
              <a:t> </a:t>
            </a:r>
            <a:r>
              <a:rPr lang="es-ES" sz="2400" i="1" dirty="0" smtClean="0">
                <a:solidFill>
                  <a:schemeClr val="accent1">
                    <a:lumMod val="50000"/>
                  </a:schemeClr>
                </a:solidFill>
              </a:rPr>
              <a:t>La primera parte (Deuteronomio 6, 4-9) habla al individuo, y esta segunda se dirige a la colectividad.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La </a:t>
            </a:r>
            <a:r>
              <a:rPr lang="es-ES" sz="2400" i="1" dirty="0" smtClean="0">
                <a:solidFill>
                  <a:schemeClr val="accent1">
                    <a:lumMod val="50000"/>
                  </a:schemeClr>
                </a:solidFill>
              </a:rPr>
              <a:t>tercera se encuentra en el cuarto libro de Moisés (Números 15, 37-41).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La </a:t>
            </a:r>
            <a:r>
              <a:rPr lang="es-ES" sz="2400" i="1" dirty="0" smtClean="0">
                <a:solidFill>
                  <a:schemeClr val="accent1">
                    <a:lumMod val="50000"/>
                  </a:schemeClr>
                </a:solidFill>
              </a:rPr>
              <a:t>Shemá es una de las principales oraciones del pueblo de Israel, que el israelita debe rezar al acostarse y al levantarse, y en los oficios de la mañana y de la tarde. </a:t>
            </a:r>
            <a:endParaRPr lang="es-ES" sz="2400" i="1" dirty="0" smtClean="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accent1">
                    <a:lumMod val="50000"/>
                  </a:schemeClr>
                </a:solidFill>
              </a:rPr>
              <a:t>En </a:t>
            </a:r>
            <a:r>
              <a:rPr lang="es-ES" sz="2400" i="1" dirty="0" smtClean="0">
                <a:solidFill>
                  <a:schemeClr val="accent1">
                    <a:lumMod val="50000"/>
                  </a:schemeClr>
                </a:solidFill>
              </a:rPr>
              <a:t>este texto sagrado se ordena cumplir los mandamientos, amando al Eterno y no por temor a El o por motivos exteriores, como por ejemplo: para obtener riquezas, honores o diversas clases de recompensa.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El </a:t>
            </a:r>
            <a:r>
              <a:rPr lang="es-ES" sz="2400" i="1" dirty="0" smtClean="0">
                <a:solidFill>
                  <a:schemeClr val="accent1">
                    <a:lumMod val="50000"/>
                  </a:schemeClr>
                </a:solidFill>
              </a:rPr>
              <a:t>único motivo que debe impulsar al hombre para el cumplimiento del deber es el deber mismo y su afán de perfeccionarse incesantemente.</a:t>
            </a: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No existe en el judaísmo un amor divino en la forma que los antiguos racionalistas lo </a:t>
            </a:r>
            <a:r>
              <a:rPr lang="es-ES" sz="2400" i="1" dirty="0" smtClean="0">
                <a:solidFill>
                  <a:schemeClr val="accent1">
                    <a:lumMod val="50000"/>
                  </a:schemeClr>
                </a:solidFill>
              </a:rPr>
              <a:t>pensaban.</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accent1">
                    <a:lumMod val="50000"/>
                  </a:schemeClr>
                </a:solidFill>
              </a:rPr>
              <a:t> </a:t>
            </a:r>
            <a:r>
              <a:rPr lang="es-ES" sz="2400" i="1" dirty="0" smtClean="0">
                <a:solidFill>
                  <a:schemeClr val="accent1">
                    <a:lumMod val="50000"/>
                  </a:schemeClr>
                </a:solidFill>
              </a:rPr>
              <a:t>y esto lo podemos notar patentemente en Aristóteles, quien llegó con mayor firmeza que nadie a la creencia en un "motor primero"; pero este motor primero quedó completamente alejado de él, y su única misión y fin era promover el movimiento de las lejanas y frías esferas siderales, y de los inmutables cuerpos celestes. </a:t>
            </a:r>
            <a:endParaRPr lang="es-ES" sz="2400" i="1" dirty="0" smtClean="0">
              <a:solidFill>
                <a:schemeClr val="accent1">
                  <a:lumMod val="50000"/>
                </a:schemeClr>
              </a:solidFill>
            </a:endParaRPr>
          </a:p>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El </a:t>
            </a:r>
            <a:r>
              <a:rPr lang="es-ES" sz="2400" i="1" dirty="0" smtClean="0">
                <a:solidFill>
                  <a:schemeClr val="accent1">
                    <a:lumMod val="50000"/>
                  </a:schemeClr>
                </a:solidFill>
              </a:rPr>
              <a:t>Eterno Dios no significaba en sí nada para Aristóteles, quien lo enclaustró en uno de los compartimentos de su mente o en las páginas de su Metafísica. </a:t>
            </a:r>
            <a:endParaRPr lang="es-ES" sz="2400" i="1" dirty="0" smtClean="0">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endParaRPr lang="es-ES" sz="2400" i="1" dirty="0" smtClean="0">
              <a:solidFill>
                <a:schemeClr val="accent1">
                  <a:lumMod val="50000"/>
                </a:schemeClr>
              </a:solidFill>
            </a:endParaRPr>
          </a:p>
          <a:p>
            <a:pPr lvl="1">
              <a:buFont typeface="Arial" pitchFamily="34" charset="0"/>
              <a:buChar char="•"/>
            </a:pPr>
            <a:r>
              <a:rPr lang="es-ES" sz="2400" i="1" dirty="0" smtClean="0">
                <a:solidFill>
                  <a:schemeClr val="accent1">
                    <a:lumMod val="50000"/>
                  </a:schemeClr>
                </a:solidFill>
              </a:rPr>
              <a:t>El </a:t>
            </a:r>
            <a:r>
              <a:rPr lang="es-ES" sz="2400" i="1" dirty="0" smtClean="0">
                <a:solidFill>
                  <a:schemeClr val="accent1">
                    <a:lumMod val="50000"/>
                  </a:schemeClr>
                </a:solidFill>
              </a:rPr>
              <a:t>judaísmo, por el contrario, aspira a encarnar el concepto divino en los corazones, y a convertirlo en una necesidad interna de nuestras almas; eso sólo se logra por intermedio de los preceptos de Dios, y cuando servimos al Eterno con todo nuestro sentido interior.</a:t>
            </a:r>
          </a:p>
          <a:p>
            <a:pPr lvl="1">
              <a:buFont typeface="Arial" pitchFamily="34" charset="0"/>
              <a:buChar char="•"/>
            </a:pPr>
            <a:r>
              <a:rPr lang="es-ES" sz="2400" i="1" dirty="0" smtClean="0">
                <a:solidFill>
                  <a:srgbClr val="00B050"/>
                </a:solidFill>
              </a:rPr>
              <a:t/>
            </a:r>
            <a:br>
              <a:rPr lang="es-ES" sz="2400" i="1" dirty="0" smtClean="0">
                <a:solidFill>
                  <a:srgbClr val="00B050"/>
                </a:solidFill>
              </a:rPr>
            </a:br>
            <a:r>
              <a:rPr lang="es-ES" sz="2400" i="1" dirty="0" smtClean="0">
                <a:solidFill>
                  <a:srgbClr val="00B050"/>
                </a:solidFill>
              </a:rPr>
              <a:t/>
            </a:r>
            <a:br>
              <a:rPr lang="es-ES" sz="2400" i="1" dirty="0" smtClean="0">
                <a:solidFill>
                  <a:srgbClr val="00B050"/>
                </a:solidFill>
              </a:rPr>
            </a:br>
            <a:endParaRPr lang="es-ES" sz="2400" i="1" dirty="0">
              <a:solidFill>
                <a:srgbClr val="00B05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8382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n-US" sz="2400" b="1" i="1" dirty="0" smtClean="0">
                <a:solidFill>
                  <a:srgbClr val="FF9933"/>
                </a:solidFill>
                <a:effectLst>
                  <a:outerShdw blurRad="38100" dist="38100" dir="2700000" algn="tl">
                    <a:srgbClr val="000000">
                      <a:alpha val="43137"/>
                    </a:srgbClr>
                  </a:outerShdw>
                </a:effectLst>
                <a:hlinkClick r:id="rId4"/>
              </a:rPr>
              <a:t>11:14</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Yo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os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daré</a:t>
            </a:r>
            <a:r>
              <a:rPr lang="en-US" sz="2400" i="1" dirty="0" smtClean="0">
                <a:solidFill>
                  <a:srgbClr val="FF9933"/>
                </a:solidFill>
                <a:effectLst>
                  <a:outerShdw blurRad="38100" dist="38100" dir="2700000" algn="tl">
                    <a:srgbClr val="000000">
                      <a:alpha val="43137"/>
                    </a:srgbClr>
                  </a:outerShdw>
                </a:effectLst>
              </a:rPr>
              <a:t> la </a:t>
            </a:r>
            <a:r>
              <a:rPr lang="en-US" sz="2400" i="1" dirty="0" err="1" smtClean="0">
                <a:solidFill>
                  <a:srgbClr val="FF9933"/>
                </a:solidFill>
                <a:effectLst>
                  <a:outerShdw blurRad="38100" dist="38100" dir="2700000" algn="tl">
                    <a:srgbClr val="000000">
                      <a:alpha val="43137"/>
                    </a:srgbClr>
                  </a:outerShdw>
                </a:effectLst>
              </a:rPr>
              <a:t>lluvia</a:t>
            </a:r>
            <a:r>
              <a:rPr lang="en-US" sz="2400" i="1" dirty="0" smtClean="0">
                <a:solidFill>
                  <a:srgbClr val="FF9933"/>
                </a:solidFill>
                <a:effectLst>
                  <a:outerShdw blurRad="38100" dist="38100" dir="2700000" algn="tl">
                    <a:srgbClr val="000000">
                      <a:alpha val="43137"/>
                    </a:srgbClr>
                  </a:outerShdw>
                </a:effectLst>
              </a:rPr>
              <a:t> de </a:t>
            </a:r>
            <a:r>
              <a:rPr lang="en-US" sz="2400" i="1" dirty="0" err="1" smtClean="0">
                <a:solidFill>
                  <a:srgbClr val="FF9933"/>
                </a:solidFill>
                <a:effectLst>
                  <a:outerShdw blurRad="38100" dist="38100" dir="2700000" algn="tl">
                    <a:srgbClr val="000000">
                      <a:alpha val="43137"/>
                    </a:srgbClr>
                  </a:outerShdw>
                </a:effectLst>
              </a:rPr>
              <a:t>vuestra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tierra</a:t>
            </a:r>
            <a:r>
              <a:rPr lang="en-US" sz="2400" i="1" dirty="0" smtClean="0">
                <a:solidFill>
                  <a:srgbClr val="FF9933"/>
                </a:solidFill>
                <a:effectLst>
                  <a:outerShdw blurRad="38100" dist="38100" dir="2700000" algn="tl">
                    <a:srgbClr val="000000">
                      <a:alpha val="43137"/>
                    </a:srgbClr>
                  </a:outerShdw>
                </a:effectLst>
              </a:rPr>
              <a:t> en </a:t>
            </a:r>
            <a:r>
              <a:rPr lang="en-US" sz="2400" i="1" dirty="0" err="1" smtClean="0">
                <a:solidFill>
                  <a:srgbClr val="FF9933"/>
                </a:solidFill>
                <a:effectLst>
                  <a:outerShdw blurRad="38100" dist="38100" dir="2700000" algn="tl">
                    <a:srgbClr val="000000">
                      <a:alpha val="43137"/>
                    </a:srgbClr>
                  </a:outerShdw>
                </a:effectLst>
              </a:rPr>
              <a:t>su</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tiempo</a:t>
            </a:r>
            <a:r>
              <a:rPr lang="en-US" sz="2400" i="1" dirty="0" smtClean="0">
                <a:solidFill>
                  <a:srgbClr val="FF9933"/>
                </a:solidFill>
                <a:effectLst>
                  <a:outerShdw blurRad="38100" dist="38100" dir="2700000" algn="tl">
                    <a:srgbClr val="000000">
                      <a:alpha val="43137"/>
                    </a:srgbClr>
                  </a:outerShdw>
                </a:effectLst>
              </a:rPr>
              <a:t>, la </a:t>
            </a:r>
            <a:r>
              <a:rPr lang="en-US" sz="2400" i="1" dirty="0" err="1" smtClean="0">
                <a:solidFill>
                  <a:srgbClr val="FF9933"/>
                </a:solidFill>
                <a:effectLst>
                  <a:outerShdw blurRad="38100" dist="38100" dir="2700000" algn="tl">
                    <a:srgbClr val="000000">
                      <a:alpha val="43137"/>
                    </a:srgbClr>
                  </a:outerShdw>
                </a:effectLst>
              </a:rPr>
              <a:t>temprana</a:t>
            </a:r>
            <a:r>
              <a:rPr lang="en-US" sz="2400" i="1" dirty="0" smtClean="0">
                <a:solidFill>
                  <a:srgbClr val="FF9933"/>
                </a:solidFill>
                <a:effectLst>
                  <a:outerShdw blurRad="38100" dist="38100" dir="2700000" algn="tl">
                    <a:srgbClr val="000000">
                      <a:alpha val="43137"/>
                    </a:srgbClr>
                  </a:outerShdw>
                </a:effectLst>
              </a:rPr>
              <a:t> y la </a:t>
            </a:r>
            <a:r>
              <a:rPr lang="en-US" sz="2400" i="1" dirty="0" err="1" smtClean="0">
                <a:solidFill>
                  <a:srgbClr val="FF9933"/>
                </a:solidFill>
                <a:effectLst>
                  <a:outerShdw blurRad="38100" dist="38100" dir="2700000" algn="tl">
                    <a:srgbClr val="000000">
                      <a:alpha val="43137"/>
                    </a:srgbClr>
                  </a:outerShdw>
                </a:effectLst>
              </a:rPr>
              <a:t>tardía</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recogerás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tu</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grano</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tu</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mosto</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tu</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aceite</a:t>
            </a:r>
            <a:r>
              <a:rPr lang="en-US" sz="2400" i="1" dirty="0" smtClean="0">
                <a:solidFill>
                  <a:srgbClr val="FF9933"/>
                </a:solidFill>
                <a:effectLst>
                  <a:outerShdw blurRad="38100" dist="38100" dir="2700000" algn="tl">
                    <a:srgbClr val="000000">
                      <a:alpha val="43137"/>
                    </a:srgbClr>
                  </a:outerShdw>
                </a:effectLst>
              </a:rPr>
              <a:t>. </a:t>
            </a:r>
            <a:r>
              <a:rPr lang="en-US" sz="2400" i="1" dirty="0" smtClean="0">
                <a:solidFill>
                  <a:srgbClr val="FF9933"/>
                </a:solidFill>
              </a:rPr>
              <a:t/>
            </a:r>
            <a:br>
              <a:rPr lang="en-US" sz="2400" i="1" dirty="0" smtClean="0">
                <a:solidFill>
                  <a:srgbClr val="FF9933"/>
                </a:solidFill>
              </a:rPr>
            </a:br>
            <a:r>
              <a:rPr lang="en-US" sz="2400" i="1" dirty="0" err="1" smtClean="0">
                <a:solidFill>
                  <a:srgbClr val="00B050"/>
                </a:solidFill>
              </a:rPr>
              <a:t>Venatati</a:t>
            </a:r>
            <a:r>
              <a:rPr lang="en-US" sz="2400" i="1" dirty="0" smtClean="0">
                <a:solidFill>
                  <a:srgbClr val="00B050"/>
                </a:solidFill>
              </a:rPr>
              <a:t> </a:t>
            </a:r>
            <a:r>
              <a:rPr lang="en-US" sz="2400" i="1" dirty="0" err="1" smtClean="0">
                <a:solidFill>
                  <a:srgbClr val="00B050"/>
                </a:solidFill>
              </a:rPr>
              <a:t>metar-artsejem</a:t>
            </a:r>
            <a:r>
              <a:rPr lang="en-US" sz="2400" i="1" dirty="0" smtClean="0">
                <a:solidFill>
                  <a:srgbClr val="00B050"/>
                </a:solidFill>
              </a:rPr>
              <a:t> </a:t>
            </a:r>
            <a:r>
              <a:rPr lang="en-US" sz="2400" i="1" dirty="0" err="1" smtClean="0">
                <a:solidFill>
                  <a:srgbClr val="00B050"/>
                </a:solidFill>
              </a:rPr>
              <a:t>be'ito</a:t>
            </a:r>
            <a:r>
              <a:rPr lang="en-US" sz="2400" i="1" dirty="0" smtClean="0">
                <a:solidFill>
                  <a:srgbClr val="00B050"/>
                </a:solidFill>
              </a:rPr>
              <a:t> </a:t>
            </a:r>
            <a:r>
              <a:rPr lang="en-US" sz="2400" i="1" dirty="0" err="1" smtClean="0">
                <a:solidFill>
                  <a:srgbClr val="00B050"/>
                </a:solidFill>
              </a:rPr>
              <a:t>yoreh</a:t>
            </a:r>
            <a:r>
              <a:rPr lang="en-US" sz="2400" i="1" dirty="0" smtClean="0">
                <a:solidFill>
                  <a:srgbClr val="00B050"/>
                </a:solidFill>
              </a:rPr>
              <a:t> </a:t>
            </a:r>
            <a:r>
              <a:rPr lang="en-US" sz="2400" i="1" dirty="0" err="1" smtClean="0">
                <a:solidFill>
                  <a:srgbClr val="00B050"/>
                </a:solidFill>
              </a:rPr>
              <a:t>umalkosh</a:t>
            </a:r>
            <a:r>
              <a:rPr lang="en-US" sz="2400" i="1" dirty="0" smtClean="0">
                <a:solidFill>
                  <a:srgbClr val="00B050"/>
                </a:solidFill>
              </a:rPr>
              <a:t> </a:t>
            </a:r>
            <a:r>
              <a:rPr lang="en-US" sz="2400" i="1" dirty="0" err="1" smtClean="0">
                <a:solidFill>
                  <a:srgbClr val="00B050"/>
                </a:solidFill>
              </a:rPr>
              <a:t>ve'asafta</a:t>
            </a:r>
            <a:r>
              <a:rPr lang="en-US" sz="2400" i="1" dirty="0" smtClean="0">
                <a:solidFill>
                  <a:srgbClr val="00B050"/>
                </a:solidFill>
              </a:rPr>
              <a:t> </a:t>
            </a:r>
            <a:r>
              <a:rPr lang="en-US" sz="2400" i="1" dirty="0" err="1" smtClean="0">
                <a:solidFill>
                  <a:srgbClr val="00B050"/>
                </a:solidFill>
              </a:rPr>
              <a:t>deganeja</a:t>
            </a:r>
            <a:r>
              <a:rPr lang="en-US" sz="2400" i="1" dirty="0" smtClean="0">
                <a:solidFill>
                  <a:srgbClr val="00B050"/>
                </a:solidFill>
              </a:rPr>
              <a:t> </a:t>
            </a:r>
            <a:r>
              <a:rPr lang="en-US" sz="2400" i="1" dirty="0" err="1" smtClean="0">
                <a:solidFill>
                  <a:srgbClr val="00B050"/>
                </a:solidFill>
              </a:rPr>
              <a:t>vetiroshja</a:t>
            </a:r>
            <a:r>
              <a:rPr lang="en-US" sz="2400" i="1" dirty="0" smtClean="0">
                <a:solidFill>
                  <a:srgbClr val="00B050"/>
                </a:solidFill>
              </a:rPr>
              <a:t> </a:t>
            </a:r>
            <a:r>
              <a:rPr lang="en-US" sz="2400" i="1" dirty="0" err="1" smtClean="0">
                <a:solidFill>
                  <a:srgbClr val="00B050"/>
                </a:solidFill>
              </a:rPr>
              <a:t>veyitshareja</a:t>
            </a:r>
            <a:r>
              <a:rPr lang="en-US" sz="2400" i="1" dirty="0" smtClean="0">
                <a:solidFill>
                  <a:srgbClr val="00B050"/>
                </a:solidFill>
              </a:rPr>
              <a:t>. </a:t>
            </a:r>
            <a:endParaRPr lang="en-US" sz="2400" i="1" dirty="0" smtClean="0">
              <a:solidFill>
                <a:srgbClr val="00B050"/>
              </a:solidFill>
            </a:endParaRPr>
          </a:p>
          <a:p>
            <a:pPr lvl="1">
              <a:buFont typeface="Arial" pitchFamily="34" charset="0"/>
              <a:buChar char="•"/>
            </a:pPr>
            <a:endParaRPr lang="en-US" sz="2400" i="1" dirty="0" smtClean="0">
              <a:solidFill>
                <a:srgbClr val="FF9933"/>
              </a:solidFill>
            </a:endParaRPr>
          </a:p>
          <a:p>
            <a:pPr lvl="1">
              <a:buFont typeface="Arial" pitchFamily="34" charset="0"/>
              <a:buChar char="•"/>
            </a:pPr>
            <a:r>
              <a:rPr lang="en-US" sz="2400" b="1" i="1" dirty="0" smtClean="0">
                <a:solidFill>
                  <a:srgbClr val="FF9933"/>
                </a:solidFill>
                <a:effectLst>
                  <a:outerShdw blurRad="38100" dist="38100" dir="2700000" algn="tl">
                    <a:srgbClr val="000000">
                      <a:alpha val="43137"/>
                    </a:srgbClr>
                  </a:outerShdw>
                </a:effectLst>
                <a:hlinkClick r:id="rId5"/>
              </a:rPr>
              <a:t>11:15</a:t>
            </a:r>
            <a:r>
              <a:rPr lang="en-US" sz="2400" i="1" dirty="0" smtClean="0">
                <a:solidFill>
                  <a:srgbClr val="FF9933"/>
                </a:solidFill>
                <a:effectLst>
                  <a:outerShdw blurRad="38100" dist="38100" dir="2700000" algn="tl">
                    <a:srgbClr val="000000">
                      <a:alpha val="43137"/>
                    </a:srgbClr>
                  </a:outerShdw>
                </a:effectLst>
              </a:rPr>
              <a:t> </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daré</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hierba</a:t>
            </a:r>
            <a:r>
              <a:rPr lang="en-US" sz="2400" i="1" dirty="0" smtClean="0">
                <a:solidFill>
                  <a:srgbClr val="FF9933"/>
                </a:solidFill>
                <a:effectLst>
                  <a:outerShdw blurRad="38100" dist="38100" dir="2700000" algn="tl">
                    <a:srgbClr val="000000">
                      <a:alpha val="43137"/>
                    </a:srgbClr>
                  </a:outerShdw>
                </a:effectLst>
              </a:rPr>
              <a:t> en </a:t>
            </a:r>
            <a:r>
              <a:rPr lang="en-US" sz="2400" i="1" dirty="0" err="1" smtClean="0">
                <a:solidFill>
                  <a:srgbClr val="FF9933"/>
                </a:solidFill>
                <a:effectLst>
                  <a:outerShdw blurRad="38100" dist="38100" dir="2700000" algn="tl">
                    <a:srgbClr val="000000">
                      <a:alpha val="43137"/>
                    </a:srgbClr>
                  </a:outerShdw>
                </a:effectLst>
              </a:rPr>
              <a:t>tu</a:t>
            </a:r>
            <a:r>
              <a:rPr lang="en-US" sz="2400" i="1" dirty="0" smtClean="0">
                <a:solidFill>
                  <a:srgbClr val="FF9933"/>
                </a:solidFill>
                <a:effectLst>
                  <a:outerShdw blurRad="38100" dist="38100" dir="2700000" algn="tl">
                    <a:srgbClr val="000000">
                      <a:alpha val="43137"/>
                    </a:srgbClr>
                  </a:outerShdw>
                </a:effectLst>
              </a:rPr>
              <a:t> campo </a:t>
            </a:r>
            <a:r>
              <a:rPr lang="en-US" sz="2400" i="1" dirty="0" err="1" smtClean="0">
                <a:solidFill>
                  <a:srgbClr val="FF9933"/>
                </a:solidFill>
                <a:effectLst>
                  <a:outerShdw blurRad="38100" dist="38100" dir="2700000" algn="tl">
                    <a:srgbClr val="000000">
                      <a:alpha val="43137"/>
                    </a:srgbClr>
                  </a:outerShdw>
                </a:effectLst>
                <a:hlinkClick r:id="rId6" action="ppaction://hlinkfile"/>
              </a:rPr>
              <a:t>para</a:t>
            </a:r>
            <a:r>
              <a:rPr lang="en-US" sz="2400" i="1" dirty="0" smtClean="0">
                <a:solidFill>
                  <a:srgbClr val="FF9933"/>
                </a:solidFill>
                <a:effectLst>
                  <a:outerShdw blurRad="38100" dist="38100" dir="2700000" algn="tl">
                    <a:srgbClr val="000000">
                      <a:alpha val="43137"/>
                    </a:srgbClr>
                  </a:outerShdw>
                </a:effectLst>
                <a:hlinkClick r:id="rId7" action="ppaction://hlinkfile"/>
              </a:rPr>
              <a:t> </a:t>
            </a:r>
            <a:r>
              <a:rPr lang="en-US" sz="2400" i="1" dirty="0" err="1" smtClean="0">
                <a:solidFill>
                  <a:srgbClr val="FF9933"/>
                </a:solidFill>
                <a:effectLst>
                  <a:outerShdw blurRad="38100" dist="38100" dir="2700000" algn="tl">
                    <a:srgbClr val="000000">
                      <a:alpha val="43137"/>
                    </a:srgbClr>
                  </a:outerShdw>
                </a:effectLst>
                <a:hlinkClick r:id="rId8" action="ppaction://hlinkfile"/>
              </a:rPr>
              <a:t>tu</a:t>
            </a:r>
            <a:r>
              <a:rPr lang="en-US" sz="2400" i="1" dirty="0" smtClean="0">
                <a:solidFill>
                  <a:srgbClr val="FF9933"/>
                </a:solidFill>
                <a:effectLst>
                  <a:outerShdw blurRad="38100" dist="38100" dir="2700000" algn="tl">
                    <a:srgbClr val="000000">
                      <a:alpha val="43137"/>
                    </a:srgbClr>
                  </a:outerShdw>
                </a:effectLst>
                <a:hlinkClick r:id="rId9" action="ppaction://hlinkfile"/>
              </a:rPr>
              <a:t> </a:t>
            </a:r>
            <a:r>
              <a:rPr lang="en-US" sz="2400" i="1" dirty="0" err="1" smtClean="0">
                <a:solidFill>
                  <a:srgbClr val="FF9933"/>
                </a:solidFill>
                <a:effectLst>
                  <a:outerShdw blurRad="38100" dist="38100" dir="2700000" algn="tl">
                    <a:srgbClr val="000000">
                      <a:alpha val="43137"/>
                    </a:srgbClr>
                  </a:outerShdw>
                </a:effectLst>
                <a:hlinkClick r:id="rId10" action="ppaction://hlinkfile"/>
              </a:rPr>
              <a:t>bestia</a:t>
            </a:r>
            <a:r>
              <a:rPr lang="en-US" sz="2400" i="1" dirty="0" smtClean="0">
                <a:solidFill>
                  <a:srgbClr val="FF9933"/>
                </a:solidFill>
                <a:effectLst>
                  <a:outerShdw blurRad="38100" dist="38100" dir="2700000" algn="tl">
                    <a:srgbClr val="000000">
                      <a:alpha val="43137"/>
                    </a:srgbClr>
                  </a:outerShdw>
                </a:effectLst>
                <a:hlinkClick r:id="rId11" action="ppaction://hlinkfile"/>
              </a:rPr>
              <a:t>;</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comerás</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te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saciarás</a:t>
            </a:r>
            <a:r>
              <a:rPr lang="en-US" sz="2400" i="1" dirty="0" smtClean="0">
                <a:solidFill>
                  <a:srgbClr val="FF9933"/>
                </a:solidFill>
                <a:effectLst>
                  <a:outerShdw blurRad="38100" dist="38100" dir="2700000" algn="tl">
                    <a:srgbClr val="000000">
                      <a:alpha val="43137"/>
                    </a:srgbClr>
                  </a:outerShdw>
                </a:effectLst>
              </a:rPr>
              <a:t>. </a:t>
            </a:r>
            <a:r>
              <a:rPr lang="en-US" sz="2400" i="1" dirty="0" smtClean="0">
                <a:solidFill>
                  <a:srgbClr val="FF9933"/>
                </a:solidFill>
              </a:rPr>
              <a:t/>
            </a:r>
            <a:br>
              <a:rPr lang="en-US" sz="2400" i="1" dirty="0" smtClean="0">
                <a:solidFill>
                  <a:srgbClr val="FF9933"/>
                </a:solidFill>
              </a:rPr>
            </a:br>
            <a:r>
              <a:rPr lang="en-US" sz="2400" i="1" dirty="0" err="1" smtClean="0">
                <a:solidFill>
                  <a:srgbClr val="00B050"/>
                </a:solidFill>
              </a:rPr>
              <a:t>Venatati</a:t>
            </a:r>
            <a:r>
              <a:rPr lang="en-US" sz="2400" i="1" dirty="0" smtClean="0">
                <a:solidFill>
                  <a:srgbClr val="00B050"/>
                </a:solidFill>
              </a:rPr>
              <a:t> </a:t>
            </a:r>
            <a:r>
              <a:rPr lang="en-US" sz="2400" i="1" dirty="0" err="1" smtClean="0">
                <a:solidFill>
                  <a:srgbClr val="00B050"/>
                </a:solidFill>
              </a:rPr>
              <a:t>esev</a:t>
            </a:r>
            <a:r>
              <a:rPr lang="en-US" sz="2400" i="1" dirty="0" smtClean="0">
                <a:solidFill>
                  <a:srgbClr val="00B050"/>
                </a:solidFill>
              </a:rPr>
              <a:t> </a:t>
            </a:r>
            <a:r>
              <a:rPr lang="en-US" sz="2400" i="1" dirty="0" err="1" smtClean="0">
                <a:solidFill>
                  <a:srgbClr val="00B050"/>
                </a:solidFill>
              </a:rPr>
              <a:t>besadja</a:t>
            </a:r>
            <a:r>
              <a:rPr lang="en-US" sz="2400" i="1" dirty="0" smtClean="0">
                <a:solidFill>
                  <a:srgbClr val="00B050"/>
                </a:solidFill>
              </a:rPr>
              <a:t> </a:t>
            </a:r>
            <a:r>
              <a:rPr lang="en-US" sz="2400" i="1" dirty="0" err="1" smtClean="0">
                <a:solidFill>
                  <a:srgbClr val="00B050"/>
                </a:solidFill>
              </a:rPr>
              <a:t>livhemteja</a:t>
            </a:r>
            <a:r>
              <a:rPr lang="en-US" sz="2400" i="1" dirty="0" smtClean="0">
                <a:solidFill>
                  <a:srgbClr val="00B050"/>
                </a:solidFill>
              </a:rPr>
              <a:t> </a:t>
            </a:r>
            <a:r>
              <a:rPr lang="en-US" sz="2400" i="1" dirty="0" err="1" smtClean="0">
                <a:solidFill>
                  <a:srgbClr val="00B050"/>
                </a:solidFill>
              </a:rPr>
              <a:t>ve'ajalta</a:t>
            </a:r>
            <a:r>
              <a:rPr lang="en-US" sz="2400" i="1" dirty="0" smtClean="0">
                <a:solidFill>
                  <a:srgbClr val="00B050"/>
                </a:solidFill>
              </a:rPr>
              <a:t> </a:t>
            </a:r>
            <a:r>
              <a:rPr lang="en-US" sz="2400" i="1" dirty="0" err="1" smtClean="0">
                <a:solidFill>
                  <a:srgbClr val="00B050"/>
                </a:solidFill>
              </a:rPr>
              <a:t>vesavata</a:t>
            </a:r>
            <a:r>
              <a:rPr lang="en-US" sz="2400" i="1" dirty="0" smtClean="0">
                <a:solidFill>
                  <a:srgbClr val="00B050"/>
                </a:solidFill>
              </a:rPr>
              <a:t>. </a:t>
            </a:r>
            <a:endParaRPr lang="en-US" sz="2400" i="1" dirty="0" smtClean="0">
              <a:solidFill>
                <a:srgbClr val="00B050"/>
              </a:solidFill>
            </a:endParaRPr>
          </a:p>
          <a:p>
            <a:pPr lvl="1">
              <a:buFont typeface="Arial" pitchFamily="34" charset="0"/>
              <a:buChar char="•"/>
            </a:pPr>
            <a:endParaRPr lang="es-CO" sz="2400" i="1" dirty="0" smtClean="0">
              <a:solidFill>
                <a:srgbClr val="FF9933"/>
              </a:solidFill>
            </a:endParaRPr>
          </a:p>
          <a:p>
            <a:r>
              <a:rPr lang="es-ES" sz="2400" i="1" dirty="0" smtClean="0">
                <a:solidFill>
                  <a:schemeClr val="accent1">
                    <a:lumMod val="50000"/>
                  </a:schemeClr>
                </a:solidFill>
              </a:rPr>
              <a:t>   Esto nos indica que quien tiene animales debe cuidar primero de su manutención y después de sí mismo. </a:t>
            </a:r>
          </a:p>
          <a:p>
            <a:r>
              <a:rPr lang="es-ES" i="1" dirty="0" smtClean="0"/>
              <a:t/>
            </a:r>
            <a:br>
              <a:rPr lang="es-ES" i="1" dirty="0" smtClean="0"/>
            </a:br>
            <a:r>
              <a:rPr lang="es-ES" i="1" dirty="0" smtClean="0"/>
              <a:t> </a:t>
            </a:r>
            <a:r>
              <a:rPr lang="es-ES" i="1" dirty="0" smtClean="0">
                <a:solidFill>
                  <a:srgbClr val="00B050"/>
                </a:solidFill>
              </a:rPr>
              <a:t/>
            </a:r>
            <a:br>
              <a:rPr lang="es-ES" i="1" dirty="0" smtClean="0">
                <a:solidFill>
                  <a:srgbClr val="00B050"/>
                </a:solidFill>
              </a:rPr>
            </a:br>
            <a:r>
              <a:rPr lang="es-ES" i="1" dirty="0" smtClean="0">
                <a:solidFill>
                  <a:srgbClr val="00B050"/>
                </a:solidFill>
              </a:rPr>
              <a:t/>
            </a:r>
            <a:br>
              <a:rPr lang="es-ES" i="1" dirty="0" smtClean="0">
                <a:solidFill>
                  <a:srgbClr val="00B050"/>
                </a:solidFill>
              </a:rPr>
            </a:br>
            <a:endParaRPr lang="es-ES" i="1" dirty="0">
              <a:solidFill>
                <a:srgbClr val="00B05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
          <p:cNvSpPr>
            <a:spLocks noGrp="1" noChangeArrowheads="1"/>
          </p:cNvSpPr>
          <p:nvPr>
            <p:ph type="title"/>
          </p:nvPr>
        </p:nvSpPr>
        <p:spPr>
          <a:xfrm>
            <a:off x="685800" y="349250"/>
            <a:ext cx="7772400" cy="1470025"/>
          </a:xfrm>
        </p:spPr>
        <p:txBody>
          <a:bodyPr lIns="0" tIns="0" rIns="0" bIns="0"/>
          <a:lstStyle/>
          <a:p>
            <a:pPr eaLnBrk="1"/>
            <a:endParaRPr lang="en-US" smtClean="0"/>
          </a:p>
        </p:txBody>
      </p:sp>
      <p:pic>
        <p:nvPicPr>
          <p:cNvPr id="27652" name="Picture 2"/>
          <p:cNvPicPr>
            <a:picLocks noChangeAspect="1" noChangeArrowheads="1"/>
          </p:cNvPicPr>
          <p:nvPr/>
        </p:nvPicPr>
        <p:blipFill>
          <a:blip r:embed="rId3" cstate="print"/>
          <a:srcRect/>
          <a:stretch>
            <a:fillRect/>
          </a:stretch>
        </p:blipFill>
        <p:spPr bwMode="auto">
          <a:xfrm>
            <a:off x="661988" y="1447800"/>
            <a:ext cx="7796212" cy="4757738"/>
          </a:xfrm>
          <a:prstGeom prst="rect">
            <a:avLst/>
          </a:prstGeom>
          <a:noFill/>
          <a:ln w="9525">
            <a:noFill/>
            <a:round/>
            <a:headEnd/>
            <a:tailEnd/>
          </a:ln>
        </p:spPr>
      </p:pic>
      <p:pic>
        <p:nvPicPr>
          <p:cNvPr id="27653" name="Picture 3"/>
          <p:cNvPicPr>
            <a:picLocks noChangeAspect="1" noChangeArrowheads="1"/>
          </p:cNvPicPr>
          <p:nvPr/>
        </p:nvPicPr>
        <p:blipFill>
          <a:blip r:embed="rId4" cstate="print"/>
          <a:srcRect/>
          <a:stretch>
            <a:fillRect/>
          </a:stretch>
        </p:blipFill>
        <p:spPr bwMode="auto">
          <a:xfrm>
            <a:off x="2967038" y="457200"/>
            <a:ext cx="3209925" cy="1171575"/>
          </a:xfrm>
          <a:prstGeom prst="rect">
            <a:avLst/>
          </a:prstGeom>
          <a:noFill/>
          <a:ln w="9525">
            <a:noFill/>
            <a:round/>
            <a:headEnd/>
            <a:tailEnd/>
          </a:ln>
        </p:spPr>
      </p:pic>
      <p:sp>
        <p:nvSpPr>
          <p:cNvPr id="28676" name="Rectangle 4"/>
          <p:cNvSpPr>
            <a:spLocks noChangeArrowheads="1"/>
          </p:cNvSpPr>
          <p:nvPr/>
        </p:nvSpPr>
        <p:spPr bwMode="auto">
          <a:xfrm>
            <a:off x="609600" y="1981200"/>
            <a:ext cx="7924800" cy="4419600"/>
          </a:xfrm>
          <a:prstGeom prst="rect">
            <a:avLst/>
          </a:prstGeom>
          <a:noFill/>
          <a:ln w="9360">
            <a:solidFill>
              <a:schemeClr val="accent4"/>
            </a:solidFill>
            <a:miter lim="800000"/>
            <a:headEnd/>
            <a:tailEnd/>
          </a:ln>
          <a:effectLst/>
        </p:spPr>
        <p:txBody>
          <a:bodyPr lIns="90000" tIns="65160" rIns="90000" bIns="45000"/>
          <a:lstStyle/>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2000" dirty="0" smtClean="0">
                <a:solidFill>
                  <a:srgbClr val="000000"/>
                </a:solidFill>
                <a:latin typeface="Calibri" charset="0"/>
              </a:rPr>
              <a:t>Fuentes: </a:t>
            </a:r>
            <a:r>
              <a:rPr lang="es-CO" sz="2000" dirty="0" err="1" smtClean="0">
                <a:solidFill>
                  <a:srgbClr val="000000"/>
                </a:solidFill>
                <a:latin typeface="Calibri" charset="0"/>
              </a:rPr>
              <a:t>Toráh</a:t>
            </a:r>
            <a:r>
              <a:rPr lang="es-CO" sz="2000" dirty="0" smtClean="0">
                <a:solidFill>
                  <a:srgbClr val="000000"/>
                </a:solidFill>
                <a:latin typeface="Calibri" charset="0"/>
              </a:rPr>
              <a:t>, Talmud, </a:t>
            </a:r>
            <a:r>
              <a:rPr lang="es-CO" sz="2000" dirty="0" err="1" smtClean="0">
                <a:solidFill>
                  <a:srgbClr val="000000"/>
                </a:solidFill>
                <a:latin typeface="Calibri" charset="0"/>
              </a:rPr>
              <a:t>Jewish</a:t>
            </a:r>
            <a:r>
              <a:rPr lang="es-CO" sz="2000" dirty="0" smtClean="0">
                <a:solidFill>
                  <a:srgbClr val="000000"/>
                </a:solidFill>
                <a:latin typeface="Calibri" charset="0"/>
              </a:rPr>
              <a:t> </a:t>
            </a:r>
            <a:r>
              <a:rPr lang="es-CO" sz="2000" dirty="0" err="1" smtClean="0">
                <a:solidFill>
                  <a:srgbClr val="000000"/>
                </a:solidFill>
                <a:latin typeface="Calibri" charset="0"/>
              </a:rPr>
              <a:t>Concepts</a:t>
            </a:r>
            <a:r>
              <a:rPr lang="es-CO" sz="2000" dirty="0" smtClean="0">
                <a:solidFill>
                  <a:srgbClr val="000000"/>
                </a:solidFill>
                <a:latin typeface="Calibri" charset="0"/>
              </a:rPr>
              <a:t>, </a:t>
            </a:r>
            <a:r>
              <a:rPr lang="es-CO" sz="2000" dirty="0" err="1" smtClean="0">
                <a:solidFill>
                  <a:srgbClr val="000000"/>
                </a:solidFill>
                <a:latin typeface="Calibri" charset="0"/>
              </a:rPr>
              <a:t>Wikipedia</a:t>
            </a:r>
            <a:r>
              <a:rPr lang="es-CO" sz="2000" dirty="0" smtClean="0">
                <a:solidFill>
                  <a:srgbClr val="000000"/>
                </a:solidFill>
                <a:latin typeface="Calibri" charset="0"/>
              </a:rPr>
              <a:t>, </a:t>
            </a:r>
            <a:r>
              <a:rPr lang="es-CO" sz="2000" dirty="0" err="1" smtClean="0">
                <a:solidFill>
                  <a:srgbClr val="000000"/>
                </a:solidFill>
                <a:latin typeface="Calibri" charset="0"/>
              </a:rPr>
              <a:t>Kabbalah</a:t>
            </a:r>
            <a:r>
              <a:rPr lang="es-CO" sz="2000" dirty="0" smtClean="0">
                <a:solidFill>
                  <a:srgbClr val="000000"/>
                </a:solidFill>
                <a:latin typeface="Calibri" charset="0"/>
              </a:rPr>
              <a:t> Online, </a:t>
            </a:r>
            <a:r>
              <a:rPr lang="es-CO" sz="2000" dirty="0" err="1" smtClean="0">
                <a:solidFill>
                  <a:srgbClr val="000000"/>
                </a:solidFill>
                <a:latin typeface="Calibri" charset="0"/>
              </a:rPr>
              <a:t>Zohar</a:t>
            </a:r>
            <a:r>
              <a:rPr lang="es-CO" sz="2000" dirty="0" smtClean="0">
                <a:solidFill>
                  <a:srgbClr val="000000"/>
                </a:solidFill>
                <a:latin typeface="Calibri" charset="0"/>
              </a:rPr>
              <a:t>, </a:t>
            </a:r>
            <a:r>
              <a:rPr lang="es-CO" sz="2000" dirty="0" err="1" smtClean="0">
                <a:solidFill>
                  <a:srgbClr val="000000"/>
                </a:solidFill>
                <a:latin typeface="Calibri" charset="0"/>
              </a:rPr>
              <a:t>Rambán</a:t>
            </a:r>
            <a:r>
              <a:rPr lang="es-CO" sz="2000" dirty="0" smtClean="0">
                <a:solidFill>
                  <a:srgbClr val="000000"/>
                </a:solidFill>
                <a:latin typeface="Calibri" charset="0"/>
              </a:rPr>
              <a:t>, </a:t>
            </a:r>
            <a:r>
              <a:rPr lang="es-CO" sz="2000" dirty="0" err="1" smtClean="0">
                <a:solidFill>
                  <a:srgbClr val="000000"/>
                </a:solidFill>
                <a:latin typeface="Calibri" charset="0"/>
              </a:rPr>
              <a:t>Maimonides</a:t>
            </a:r>
            <a:r>
              <a:rPr lang="es-CO" sz="2000" dirty="0" smtClean="0">
                <a:solidFill>
                  <a:srgbClr val="000000"/>
                </a:solidFill>
                <a:latin typeface="Calibri" charset="0"/>
              </a:rPr>
              <a:t>, </a:t>
            </a:r>
            <a:r>
              <a:rPr lang="es-CO" sz="2000" dirty="0" err="1" smtClean="0">
                <a:solidFill>
                  <a:srgbClr val="000000"/>
                </a:solidFill>
                <a:latin typeface="Calibri" charset="0"/>
              </a:rPr>
              <a:t>Zev</a:t>
            </a:r>
            <a:r>
              <a:rPr lang="es-CO" sz="2000" dirty="0" smtClean="0">
                <a:solidFill>
                  <a:srgbClr val="000000"/>
                </a:solidFill>
                <a:latin typeface="Calibri" charset="0"/>
              </a:rPr>
              <a:t> ben </a:t>
            </a:r>
            <a:r>
              <a:rPr lang="es-CO" sz="2000" dirty="0" err="1" smtClean="0">
                <a:solidFill>
                  <a:srgbClr val="000000"/>
                </a:solidFill>
                <a:latin typeface="Calibri" charset="0"/>
              </a:rPr>
              <a:t>Shimon</a:t>
            </a:r>
            <a:r>
              <a:rPr lang="es-CO" sz="2000" dirty="0" smtClean="0">
                <a:solidFill>
                  <a:srgbClr val="000000"/>
                </a:solidFill>
                <a:latin typeface="Calibri" charset="0"/>
              </a:rPr>
              <a:t> </a:t>
            </a:r>
            <a:r>
              <a:rPr lang="es-CO" sz="2000" dirty="0" err="1" smtClean="0">
                <a:solidFill>
                  <a:srgbClr val="000000"/>
                </a:solidFill>
                <a:latin typeface="Calibri" charset="0"/>
              </a:rPr>
              <a:t>HaLevi</a:t>
            </a:r>
            <a:r>
              <a:rPr lang="es-CO" sz="2000" dirty="0" smtClean="0">
                <a:solidFill>
                  <a:srgbClr val="000000"/>
                </a:solidFill>
                <a:latin typeface="Calibri" charset="0"/>
              </a:rPr>
              <a:t> “</a:t>
            </a:r>
            <a:r>
              <a:rPr lang="es-CO" sz="2000" dirty="0" err="1" smtClean="0">
                <a:solidFill>
                  <a:srgbClr val="000000"/>
                </a:solidFill>
                <a:latin typeface="Calibri" charset="0"/>
              </a:rPr>
              <a:t>Kabbalah</a:t>
            </a:r>
            <a:r>
              <a:rPr lang="es-CO" sz="2000" dirty="0" smtClean="0">
                <a:solidFill>
                  <a:srgbClr val="000000"/>
                </a:solidFill>
                <a:latin typeface="Calibri" charset="0"/>
              </a:rPr>
              <a:t> and </a:t>
            </a:r>
            <a:r>
              <a:rPr lang="es-CO" sz="2000" dirty="0" err="1" smtClean="0">
                <a:solidFill>
                  <a:srgbClr val="000000"/>
                </a:solidFill>
                <a:latin typeface="Calibri" charset="0"/>
              </a:rPr>
              <a:t>Exodus</a:t>
            </a:r>
            <a:r>
              <a:rPr lang="es-CO" sz="2000" dirty="0" smtClean="0">
                <a:solidFill>
                  <a:srgbClr val="000000"/>
                </a:solidFill>
                <a:latin typeface="Calibri" charset="0"/>
              </a:rPr>
              <a:t>”, </a:t>
            </a:r>
            <a:r>
              <a:rPr lang="es-CO" sz="2000" dirty="0" err="1" smtClean="0">
                <a:solidFill>
                  <a:srgbClr val="000000"/>
                </a:solidFill>
                <a:latin typeface="Calibri" charset="0"/>
              </a:rPr>
              <a:t>Rabbi</a:t>
            </a:r>
            <a:r>
              <a:rPr lang="es-CO" sz="2000" dirty="0" smtClean="0">
                <a:solidFill>
                  <a:srgbClr val="000000"/>
                </a:solidFill>
                <a:latin typeface="Calibri" charset="0"/>
              </a:rPr>
              <a:t> </a:t>
            </a:r>
            <a:r>
              <a:rPr lang="es-CO" sz="2000" dirty="0" err="1" smtClean="0">
                <a:solidFill>
                  <a:srgbClr val="000000"/>
                </a:solidFill>
                <a:latin typeface="Calibri" charset="0"/>
              </a:rPr>
              <a:t>Yissocher</a:t>
            </a:r>
            <a:r>
              <a:rPr lang="es-CO" sz="2000" dirty="0" smtClean="0">
                <a:solidFill>
                  <a:srgbClr val="000000"/>
                </a:solidFill>
                <a:latin typeface="Calibri" charset="0"/>
              </a:rPr>
              <a:t> </a:t>
            </a:r>
            <a:r>
              <a:rPr lang="es-CO" sz="2000" dirty="0" err="1" smtClean="0">
                <a:solidFill>
                  <a:srgbClr val="000000"/>
                </a:solidFill>
                <a:latin typeface="Calibri" charset="0"/>
              </a:rPr>
              <a:t>Frand</a:t>
            </a:r>
            <a:endParaRPr lang="es-CO" sz="20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800" dirty="0" smtClean="0">
                <a:solidFill>
                  <a:srgbClr val="000000"/>
                </a:solidFill>
                <a:latin typeface="Calibri" charset="0"/>
                <a:hlinkClick r:id="rId5"/>
              </a:rPr>
              <a:t>http://failedmessiah.typepad.com/failed_messiahcom/2005/07/rabbi_aryeh_kap.html</a:t>
            </a: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smtClean="0">
                <a:solidFill>
                  <a:srgbClr val="000000"/>
                </a:solidFill>
                <a:latin typeface="Calibri" charset="0"/>
              </a:rPr>
              <a:t>Derechos Reservados Shalom </a:t>
            </a:r>
            <a:r>
              <a:rPr lang="es-CO" sz="1600" dirty="0" err="1" smtClean="0">
                <a:solidFill>
                  <a:srgbClr val="000000"/>
                </a:solidFill>
                <a:latin typeface="Calibri" charset="0"/>
              </a:rPr>
              <a:t>Haverim</a:t>
            </a:r>
            <a:r>
              <a:rPr lang="es-CO" sz="1600" dirty="0" smtClean="0">
                <a:solidFill>
                  <a:srgbClr val="000000"/>
                </a:solidFill>
                <a:latin typeface="Calibri" charset="0"/>
              </a:rPr>
              <a:t> </a:t>
            </a:r>
            <a:r>
              <a:rPr lang="es-CO" sz="1600" dirty="0" err="1" smtClean="0">
                <a:solidFill>
                  <a:srgbClr val="000000"/>
                </a:solidFill>
                <a:latin typeface="Calibri" charset="0"/>
              </a:rPr>
              <a:t>Org</a:t>
            </a: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smtClean="0">
                <a:solidFill>
                  <a:srgbClr val="CCCCFF"/>
                </a:solidFill>
                <a:latin typeface="Calibri" charset="0"/>
                <a:hlinkClick r:id="rId6"/>
              </a:rPr>
              <a:t>http://www.shalomhaverim.org</a:t>
            </a: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smtClean="0">
                <a:solidFill>
                  <a:srgbClr val="000000"/>
                </a:solidFill>
                <a:latin typeface="Calibri" charset="0"/>
              </a:rPr>
              <a:t>Director: -</a:t>
            </a: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smtClean="0">
                <a:solidFill>
                  <a:srgbClr val="000000"/>
                </a:solidFill>
                <a:latin typeface="Calibri" charset="0"/>
              </a:rPr>
              <a:t>ELIYAHU BAYONA BEN YOSEF</a:t>
            </a:r>
          </a:p>
          <a:p>
            <a:pPr algn="ctr" hangingPunct="1">
              <a:lnSpc>
                <a:spcPct val="92000"/>
              </a:lnSpc>
              <a:spcBef>
                <a:spcPts val="4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dirty="0" smtClean="0">
                <a:solidFill>
                  <a:srgbClr val="000000"/>
                </a:solidFill>
                <a:latin typeface="Calibri" charset="0"/>
              </a:rPr>
              <a:t>21 </a:t>
            </a:r>
            <a:r>
              <a:rPr lang="es-CO" dirty="0" smtClean="0">
                <a:solidFill>
                  <a:srgbClr val="000000"/>
                </a:solidFill>
                <a:latin typeface="Calibri" charset="0"/>
              </a:rPr>
              <a:t>de Av 5776- Agosto </a:t>
            </a:r>
            <a:r>
              <a:rPr lang="es-CO" dirty="0" smtClean="0">
                <a:solidFill>
                  <a:srgbClr val="000000"/>
                </a:solidFill>
                <a:latin typeface="Calibri" charset="0"/>
              </a:rPr>
              <a:t>25, </a:t>
            </a:r>
            <a:r>
              <a:rPr lang="es-CO" dirty="0" smtClean="0">
                <a:solidFill>
                  <a:srgbClr val="000000"/>
                </a:solidFill>
                <a:latin typeface="Calibri" charset="0"/>
              </a:rPr>
              <a:t>2016- Monsey New York</a:t>
            </a:r>
            <a:endParaRPr lang="es-CO" dirty="0">
              <a:solidFill>
                <a:srgbClr val="000000"/>
              </a:solidFill>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12120</TotalTime>
  <Words>2306</Words>
  <Application>Microsoft Office PowerPoint</Application>
  <PresentationFormat>On-screen Show (4:3)</PresentationFormat>
  <Paragraphs>332</Paragraphs>
  <Slides>40</Slides>
  <Notes>40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Concourse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Slide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cp:lastModifiedBy>
  <cp:revision>145</cp:revision>
  <cp:lastPrinted>1601-01-01T00:00:00Z</cp:lastPrinted>
  <dcterms:created xsi:type="dcterms:W3CDTF">1601-01-01T00:00:00Z</dcterms:created>
  <dcterms:modified xsi:type="dcterms:W3CDTF">2016-08-26T20:16:34Z</dcterms:modified>
</cp:coreProperties>
</file>