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1"/>
  </p:notesMasterIdLst>
  <p:handoutMasterIdLst>
    <p:handoutMasterId r:id="rId32"/>
  </p:handoutMasterIdLst>
  <p:sldIdLst>
    <p:sldId id="256" r:id="rId2"/>
    <p:sldId id="548" r:id="rId3"/>
    <p:sldId id="627" r:id="rId4"/>
    <p:sldId id="628" r:id="rId5"/>
    <p:sldId id="629" r:id="rId6"/>
    <p:sldId id="630" r:id="rId7"/>
    <p:sldId id="631" r:id="rId8"/>
    <p:sldId id="632" r:id="rId9"/>
    <p:sldId id="633" r:id="rId10"/>
    <p:sldId id="634" r:id="rId11"/>
    <p:sldId id="635" r:id="rId12"/>
    <p:sldId id="636" r:id="rId13"/>
    <p:sldId id="637" r:id="rId14"/>
    <p:sldId id="638" r:id="rId15"/>
    <p:sldId id="642" r:id="rId16"/>
    <p:sldId id="643" r:id="rId17"/>
    <p:sldId id="645" r:id="rId18"/>
    <p:sldId id="646" r:id="rId19"/>
    <p:sldId id="647" r:id="rId20"/>
    <p:sldId id="648" r:id="rId21"/>
    <p:sldId id="639" r:id="rId22"/>
    <p:sldId id="640" r:id="rId23"/>
    <p:sldId id="641" r:id="rId24"/>
    <p:sldId id="644" r:id="rId25"/>
    <p:sldId id="650" r:id="rId26"/>
    <p:sldId id="651" r:id="rId27"/>
    <p:sldId id="652" r:id="rId28"/>
    <p:sldId id="649" r:id="rId29"/>
    <p:sldId id="626" r:id="rId30"/>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7A0000"/>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8/18/2016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29</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C615"/><Relationship Id="rId3" Type="http://schemas.openxmlformats.org/officeDocument/2006/relationships/image" Target="../media/image2.png"/><Relationship Id="rId7" Type="http://schemas.openxmlformats.org/officeDocument/2006/relationships/hyperlink" Target="#C615"/><Relationship Id="rId12" Type="http://schemas.openxmlformats.org/officeDocument/2006/relationships/hyperlink" Target="#NOTA2"/><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C615"/><Relationship Id="rId11" Type="http://schemas.openxmlformats.org/officeDocument/2006/relationships/hyperlink" Target="#NOTA2"/><Relationship Id="rId5" Type="http://schemas.openxmlformats.org/officeDocument/2006/relationships/hyperlink" Target="#C615"/><Relationship Id="rId10" Type="http://schemas.openxmlformats.org/officeDocument/2006/relationships/hyperlink" Target="#C615"/><Relationship Id="rId4" Type="http://schemas.openxmlformats.org/officeDocument/2006/relationships/hyperlink" Target="http://bible.ort.org/webmedia/t5/0325.ra" TargetMode="External"/><Relationship Id="rId9" Type="http://schemas.openxmlformats.org/officeDocument/2006/relationships/hyperlink" Target="#C615"/></Relationships>
</file>

<file path=ppt/slides/_rels/slide18.xml.rels><?xml version="1.0" encoding="UTF-8" standalone="yes"?>
<Relationships xmlns="http://schemas.openxmlformats.org/package/2006/relationships"><Relationship Id="rId8" Type="http://schemas.openxmlformats.org/officeDocument/2006/relationships/hyperlink" Target="#C618"/><Relationship Id="rId13" Type="http://schemas.openxmlformats.org/officeDocument/2006/relationships/hyperlink" Target="#C618"/><Relationship Id="rId3" Type="http://schemas.openxmlformats.org/officeDocument/2006/relationships/image" Target="../media/image2.png"/><Relationship Id="rId7" Type="http://schemas.openxmlformats.org/officeDocument/2006/relationships/hyperlink" Target="#C618"/><Relationship Id="rId12" Type="http://schemas.openxmlformats.org/officeDocument/2006/relationships/hyperlink" Target="#C618"/><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C618"/><Relationship Id="rId11" Type="http://schemas.openxmlformats.org/officeDocument/2006/relationships/hyperlink" Target="#C618"/><Relationship Id="rId5" Type="http://schemas.openxmlformats.org/officeDocument/2006/relationships/hyperlink" Target="#C618"/><Relationship Id="rId10" Type="http://schemas.openxmlformats.org/officeDocument/2006/relationships/hyperlink" Target="#C618"/><Relationship Id="rId4" Type="http://schemas.openxmlformats.org/officeDocument/2006/relationships/hyperlink" Target="http://bible.ort.org/webmedia/t5/0409.ra" TargetMode="External"/><Relationship Id="rId9" Type="http://schemas.openxmlformats.org/officeDocument/2006/relationships/hyperlink" Target="#C618"/><Relationship Id="rId14" Type="http://schemas.openxmlformats.org/officeDocument/2006/relationships/hyperlink" Target="#C618"/></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Por que soy mandado a amar?</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3:23 – 7:11</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CO" sz="2400" dirty="0" smtClean="0">
                <a:solidFill>
                  <a:schemeClr val="bg2">
                    <a:lumMod val="10000"/>
                  </a:schemeClr>
                </a:solidFill>
              </a:rPr>
              <a:t>A pesar de que Moshé está contento de que </a:t>
            </a:r>
            <a:r>
              <a:rPr lang="es-CO" sz="2400" dirty="0" err="1" smtClean="0">
                <a:solidFill>
                  <a:schemeClr val="bg2">
                    <a:lumMod val="10000"/>
                  </a:schemeClr>
                </a:solidFill>
              </a:rPr>
              <a:t>Iehoshúa</a:t>
            </a:r>
            <a:r>
              <a:rPr lang="es-CO" sz="2400" dirty="0" smtClean="0">
                <a:solidFill>
                  <a:schemeClr val="bg2">
                    <a:lumMod val="10000"/>
                  </a:schemeClr>
                </a:solidFill>
              </a:rPr>
              <a:t> va a liderar a la nación, ahora reza por él mismo para que se le permita entrar en la Tierra de Israel para poder cumplir sus mitzvot especiales.</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 Sin embargo, Dios rechaza su pedido.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Luego Moshé les recuerda a los Hijos de Israel la reunión en el Monte </a:t>
            </a:r>
            <a:r>
              <a:rPr lang="es-CO" sz="2400" dirty="0" err="1" smtClean="0">
                <a:solidFill>
                  <a:schemeClr val="bg2">
                    <a:lumMod val="10000"/>
                  </a:schemeClr>
                </a:solidFill>
              </a:rPr>
              <a:t>Sinai</a:t>
            </a:r>
            <a:r>
              <a:rPr lang="es-CO" sz="2400" dirty="0" smtClean="0">
                <a:solidFill>
                  <a:schemeClr val="bg2">
                    <a:lumMod val="10000"/>
                  </a:schemeClr>
                </a:solidFill>
              </a:rPr>
              <a:t> cuando recibieron la Torá -- que ellos no vieron una representación visual de lo Divino sino que sólo escucharon palabras.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3:23 – 7:11</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CO" sz="2200" dirty="0" smtClean="0">
                <a:solidFill>
                  <a:schemeClr val="bg2">
                    <a:lumMod val="10000"/>
                  </a:schemeClr>
                </a:solidFill>
              </a:rPr>
              <a:t>Les recalca que la revelación en </a:t>
            </a:r>
            <a:r>
              <a:rPr lang="es-CO" sz="2200" dirty="0" err="1" smtClean="0">
                <a:solidFill>
                  <a:schemeClr val="bg2">
                    <a:lumMod val="10000"/>
                  </a:schemeClr>
                </a:solidFill>
              </a:rPr>
              <a:t>Sinai</a:t>
            </a:r>
            <a:r>
              <a:rPr lang="es-CO" sz="2200" dirty="0" smtClean="0">
                <a:solidFill>
                  <a:schemeClr val="bg2">
                    <a:lumMod val="10000"/>
                  </a:schemeClr>
                </a:solidFill>
              </a:rPr>
              <a:t> fue ante toda la nación y no a un elite solamente, y que sólo el Pueblo Judío siempre va a poder decir que Dios habló a toda la nación. </a:t>
            </a:r>
          </a:p>
          <a:p>
            <a:pPr lvl="1">
              <a:buFont typeface="Arial" pitchFamily="34" charset="0"/>
              <a:buChar char="•"/>
            </a:pPr>
            <a:endParaRPr lang="es-CO" sz="2200" dirty="0" smtClean="0">
              <a:solidFill>
                <a:schemeClr val="bg2">
                  <a:lumMod val="10000"/>
                </a:schemeClr>
              </a:solidFill>
            </a:endParaRPr>
          </a:p>
          <a:p>
            <a:pPr lvl="1">
              <a:buFont typeface="Arial" pitchFamily="34" charset="0"/>
              <a:buChar char="•"/>
            </a:pPr>
            <a:r>
              <a:rPr lang="es-CO" sz="2200" dirty="0" smtClean="0">
                <a:solidFill>
                  <a:schemeClr val="bg2">
                    <a:lumMod val="10000"/>
                  </a:schemeClr>
                </a:solidFill>
              </a:rPr>
              <a:t>Moshé les ordena específicamente a los Hijos de Israel que "transmitan" el evento en el Monte Sinaí a sus hijos a través de todas las generaciones. </a:t>
            </a:r>
          </a:p>
          <a:p>
            <a:pPr lvl="1">
              <a:buFont typeface="Arial" pitchFamily="34" charset="0"/>
              <a:buChar char="•"/>
            </a:pPr>
            <a:endParaRPr lang="es-CO" sz="2200" b="1" dirty="0" smtClean="0">
              <a:solidFill>
                <a:schemeClr val="bg2">
                  <a:lumMod val="1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CO" sz="2200" dirty="0" smtClean="0">
                <a:solidFill>
                  <a:schemeClr val="bg2">
                    <a:lumMod val="10000"/>
                  </a:schemeClr>
                </a:solidFill>
              </a:rPr>
              <a:t>Moshé predice acertadamente que después de que los Hijos de Israel hayan morado en Eretz Israel van a pecar, ser exiliados de la Tierra y dispersos entre todos los pueblos.</a:t>
            </a:r>
            <a:endParaRPr lang="es-CO" sz="2200" b="1" dirty="0" smtClean="0">
              <a:solidFill>
                <a:schemeClr val="bg2">
                  <a:lumMod val="10000"/>
                </a:schemeClr>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3:23 – 7:11</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CO" sz="2400" dirty="0" smtClean="0">
                <a:solidFill>
                  <a:schemeClr val="bg2">
                    <a:lumMod val="10000"/>
                  </a:schemeClr>
                </a:solidFill>
              </a:rPr>
              <a:t>Serán pocos en cantidad pero eventualmente retornarán a Dios. Moshé designa tres "ciudades de refugio" para que una persona que mata inadvertidamente pueda escaparse.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Moshé repite los Diez Mandamientos y luego enseña el Shemá, el credo central del judaísmo - "sólo hay un Dios".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Luego les advierte que no se sumerjan en el materialismo y se olviden de su función como una nación espiritual.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3:23 – 7:11</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La parashá termina cuando Moshé exhorta al pueblo a no casarse con otros pueblos cuando entren a la Tierra de Israel, ya que no pueden ser una nación santa si se casan con otros pueblos y se hacen indistinguibles entre otras naciones.</a:t>
            </a:r>
            <a:endParaRPr lang="es-CO" sz="2400" b="1" dirty="0" smtClean="0">
              <a:solidFill>
                <a:schemeClr val="bg2">
                  <a:lumMod val="10000"/>
                </a:schemeClr>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CO" sz="2400" b="1" dirty="0" smtClean="0">
                <a:solidFill>
                  <a:schemeClr val="bg2">
                    <a:lumMod val="10000"/>
                  </a:schemeClr>
                </a:solidFill>
              </a:rPr>
              <a:t>"Sube a la cima del peñasco y eleva tus ojos en dirección al oeste, al norte,... y ve con tus propios ojos, pues no cruzarás este Jordán" (3:27)</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Imagínate las ansias de Moshé mientras estaba parado en la cima del peñasco, contemplando la tierra por la que había renunciado a tanto...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Allí estaba, extendida ante él como un mapa abierto la Tierra de Israel.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Tan cerca, y al mismo tiempo, tan lejos. Hashem sabía lo mucho que Moshé ansiaba ir a Eretz Israel... ¿Por qué lo "provocó", mostrándole la tierra a la que sabía que jamás llegaría?</a:t>
            </a:r>
          </a:p>
          <a:p>
            <a:pPr lvl="2">
              <a:buFont typeface="Arial" pitchFamily="34" charset="0"/>
              <a:buChar char="•"/>
            </a:pPr>
            <a:endParaRPr lang="es-CO" sz="32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Además, nuestros Sabios nos dicen que, por medio de un concepto profético, Hashem le mostró a Moshé cada metro cuadrado de Eretz Israel, lo cual seguramente no habrá hecho más que aumentar su anhelo... </a:t>
            </a:r>
          </a:p>
          <a:p>
            <a:pPr lvl="1">
              <a:buFont typeface="Arial" pitchFamily="34" charset="0"/>
              <a:buChar char="•"/>
            </a:pPr>
            <a:r>
              <a:rPr lang="es-CO" sz="2400" dirty="0" smtClean="0">
                <a:solidFill>
                  <a:schemeClr val="bg2">
                    <a:lumMod val="10000"/>
                  </a:schemeClr>
                </a:solidFill>
              </a:rPr>
              <a:t>¿Cuál era el propósito de Hashem? </a:t>
            </a: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Cada uno de los Avot, los Patriarcas, representa una cualidad específica: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Abraham simboliza la </a:t>
            </a:r>
            <a:r>
              <a:rPr lang="es-CO" sz="2400" dirty="0" err="1" smtClean="0">
                <a:solidFill>
                  <a:schemeClr val="bg2">
                    <a:lumMod val="10000"/>
                  </a:schemeClr>
                </a:solidFill>
              </a:rPr>
              <a:t>Jesed</a:t>
            </a:r>
            <a:r>
              <a:rPr lang="es-CO" sz="2400" dirty="0" smtClean="0">
                <a:solidFill>
                  <a:schemeClr val="bg2">
                    <a:lumMod val="10000"/>
                  </a:schemeClr>
                </a:solidFill>
              </a:rPr>
              <a:t> (benevolencia);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err="1" smtClean="0">
                <a:solidFill>
                  <a:schemeClr val="bg2">
                    <a:lumMod val="10000"/>
                  </a:schemeClr>
                </a:solidFill>
              </a:rPr>
              <a:t>Itzjak</a:t>
            </a:r>
            <a:r>
              <a:rPr lang="es-CO" sz="2400" dirty="0" smtClean="0">
                <a:solidFill>
                  <a:schemeClr val="bg2">
                    <a:lumMod val="10000"/>
                  </a:schemeClr>
                </a:solidFill>
              </a:rPr>
              <a:t> simboliza la </a:t>
            </a:r>
            <a:r>
              <a:rPr lang="es-CO" sz="2400" dirty="0" err="1" smtClean="0">
                <a:solidFill>
                  <a:schemeClr val="bg2">
                    <a:lumMod val="10000"/>
                  </a:schemeClr>
                </a:solidFill>
              </a:rPr>
              <a:t>Guevurá</a:t>
            </a:r>
            <a:r>
              <a:rPr lang="es-CO" sz="2400" dirty="0" smtClean="0">
                <a:solidFill>
                  <a:schemeClr val="bg2">
                    <a:lumMod val="10000"/>
                  </a:schemeClr>
                </a:solidFill>
              </a:rPr>
              <a:t> (fuerza; autocontrol);</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Yaakov, la Emet (verdad).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err="1" smtClean="0">
                <a:solidFill>
                  <a:schemeClr val="bg2">
                    <a:lumMod val="10000"/>
                  </a:schemeClr>
                </a:solidFill>
              </a:rPr>
              <a:t>Moshe</a:t>
            </a:r>
            <a:r>
              <a:rPr lang="es-CO" sz="2400" dirty="0" smtClean="0">
                <a:solidFill>
                  <a:schemeClr val="bg2">
                    <a:lumMod val="10000"/>
                  </a:schemeClr>
                </a:solidFill>
              </a:rPr>
              <a:t> es </a:t>
            </a:r>
            <a:r>
              <a:rPr lang="es-CO" sz="2400" dirty="0" err="1" smtClean="0">
                <a:solidFill>
                  <a:schemeClr val="bg2">
                    <a:lumMod val="10000"/>
                  </a:schemeClr>
                </a:solidFill>
              </a:rPr>
              <a:t>Netzaj</a:t>
            </a:r>
            <a:r>
              <a:rPr lang="es-CO" sz="2400" dirty="0" smtClean="0">
                <a:solidFill>
                  <a:schemeClr val="bg2">
                    <a:lumMod val="10000"/>
                  </a:schemeClr>
                </a:solidFill>
              </a:rPr>
              <a:t>: la Eternidad. </a:t>
            </a:r>
            <a:endParaRPr lang="es-CO"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Todo lo que hizo Moshé fue para siempre. Hashem dio la Torá por su intermedio, porque la Torá es eterna.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Si Moshé hubiera ido a la Tierra de Israel, junto con el pueblo judío, entonces su entrada hubiera sido una "entrada eterna".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Y después de esa entrada, el pueblo judío simplemente no podía irse de la Tierra. </a:t>
            </a:r>
          </a:p>
          <a:p>
            <a:pPr lvl="1">
              <a:buFont typeface="Arial" pitchFamily="34" charset="0"/>
              <a:buChar char="•"/>
            </a:pPr>
            <a:endParaRPr lang="en-US" sz="2400"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Pero Hashem sabía que el pueblo judío tendría que irse al exilio ya que no lograría mantener el alto nivel espiritual que exige la Tierra.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Si no se podían ir, y no podían quedarse, entonces se encontrarían en peligro real de aniquilación.</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Por eso, Moshé no podía entrar a la Tierra de Israel. </a:t>
            </a:r>
          </a:p>
          <a:p>
            <a:pPr lvl="1">
              <a:buFont typeface="Arial" pitchFamily="34" charset="0"/>
              <a:buChar char="•"/>
            </a:pPr>
            <a:r>
              <a:rPr lang="es-CO" sz="2400" dirty="0" smtClean="0">
                <a:solidFill>
                  <a:schemeClr val="bg2">
                    <a:lumMod val="10000"/>
                  </a:schemeClr>
                </a:solidFill>
              </a:rPr>
              <a:t>Sin embargo, Hashem hizo que la no-entrada de Moshé a la Tierra cumpliera un propósito positivo: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Hashem quería implantar el recuerdo de la Tierra de Israel en la psiquis colectiva del pueblo judío.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Al mostrarle a Moshé cada brizna de pasto, al llevarlo y mostrarle cada rincón de la tierra a la que jamás habría de llegar, Hashem implantó en el corazón de Moshé un ansia eterna por la Tierra de Israel.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Fijémonos en el rezo diario. Fijémonos en la bendición de después de las comidas.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Por qué lo provocó?</a:t>
            </a:r>
          </a:p>
          <a:p>
            <a:endParaRPr lang="es-CO" sz="2400" i="1"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Nuestras peticiones a Hashem están saturadas del nombre de la Tierra a la que ansiamos retornar, como un Pueblo Santo. </a:t>
            </a:r>
          </a:p>
          <a:p>
            <a:pPr lvl="1"/>
            <a:endParaRPr lang="es-CO" sz="2400" dirty="0" smtClean="0">
              <a:solidFill>
                <a:schemeClr val="bg2">
                  <a:lumMod val="10000"/>
                </a:schemeClr>
              </a:solidFill>
            </a:endParaRPr>
          </a:p>
          <a:p>
            <a:pPr lvl="1"/>
            <a:endParaRPr lang="es-CO" sz="2400" dirty="0" smtClean="0">
              <a:solidFill>
                <a:schemeClr val="bg2">
                  <a:lumMod val="10000"/>
                </a:schemeClr>
              </a:solidFill>
            </a:endParaRPr>
          </a:p>
          <a:p>
            <a:pPr lvl="1"/>
            <a:r>
              <a:rPr lang="es-CO" sz="2400" dirty="0" smtClean="0">
                <a:solidFill>
                  <a:schemeClr val="bg2">
                    <a:lumMod val="10000"/>
                  </a:schemeClr>
                </a:solidFill>
              </a:rPr>
              <a:t>A lo largo de la larga, larguísima noche del exilio, el pueblo judío jamás perdió esa misma ansia por Eretz Israel que sintió Moshé cuando se paró en la cima del peñasco y contempló la Tierra que jamás habría de pisar. </a:t>
            </a:r>
          </a:p>
          <a:p>
            <a:pPr lvl="1"/>
            <a:r>
              <a:rPr lang="es-CO" sz="2400" dirty="0" err="1" smtClean="0">
                <a:solidFill>
                  <a:schemeClr val="bg2">
                    <a:lumMod val="10000"/>
                  </a:schemeClr>
                </a:solidFill>
              </a:rPr>
              <a:t>Malbim</a:t>
            </a:r>
            <a:r>
              <a:rPr lang="es-CO" sz="2400" dirty="0" smtClean="0">
                <a:solidFill>
                  <a:schemeClr val="bg2">
                    <a:lumMod val="10000"/>
                  </a:schemeClr>
                </a:solidFill>
              </a:rPr>
              <a:t>, Rabí </a:t>
            </a:r>
            <a:r>
              <a:rPr lang="es-CO" sz="2400" dirty="0" err="1" smtClean="0">
                <a:solidFill>
                  <a:schemeClr val="bg2">
                    <a:lumMod val="10000"/>
                  </a:schemeClr>
                </a:solidFill>
              </a:rPr>
              <a:t>Yerujam</a:t>
            </a:r>
            <a:r>
              <a:rPr lang="es-CO" sz="2400" dirty="0" smtClean="0">
                <a:solidFill>
                  <a:schemeClr val="bg2">
                    <a:lumMod val="10000"/>
                  </a:schemeClr>
                </a:solidFill>
              </a:rPr>
              <a:t> </a:t>
            </a:r>
            <a:r>
              <a:rPr lang="es-CO" sz="2400" dirty="0" err="1" smtClean="0">
                <a:solidFill>
                  <a:schemeClr val="bg2">
                    <a:lumMod val="10000"/>
                  </a:schemeClr>
                </a:solidFill>
              </a:rPr>
              <a:t>Uziel</a:t>
            </a:r>
            <a:r>
              <a:rPr lang="es-CO" sz="2400" dirty="0" smtClean="0">
                <a:solidFill>
                  <a:schemeClr val="bg2">
                    <a:lumMod val="10000"/>
                  </a:schemeClr>
                </a:solidFill>
              </a:rPr>
              <a:t> </a:t>
            </a:r>
            <a:r>
              <a:rPr lang="es-CO" sz="2400" dirty="0" err="1" smtClean="0">
                <a:solidFill>
                  <a:schemeClr val="bg2">
                    <a:lumMod val="10000"/>
                  </a:schemeClr>
                </a:solidFill>
              </a:rPr>
              <a:t>Milevsky</a:t>
            </a:r>
            <a:r>
              <a:rPr lang="es-CO" sz="2400" dirty="0" smtClean="0">
                <a:solidFill>
                  <a:schemeClr val="bg2">
                    <a:lumMod val="10000"/>
                  </a:schemeClr>
                </a:solidFill>
              </a:rPr>
              <a:t> </a:t>
            </a:r>
            <a:r>
              <a:rPr lang="es-CO" sz="2400" dirty="0" err="1" smtClean="0">
                <a:solidFill>
                  <a:schemeClr val="bg2">
                    <a:lumMod val="10000"/>
                  </a:schemeClr>
                </a:solidFill>
              </a:rPr>
              <a:t>z''l</a:t>
            </a:r>
            <a:endParaRPr lang="es-CO" sz="2400" dirty="0" smtClean="0">
              <a:solidFill>
                <a:schemeClr val="bg2">
                  <a:lumMod val="10000"/>
                </a:schemeClr>
              </a:solidFill>
            </a:endParaRP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Le Faltó Una Sola Vez Más</a:t>
            </a:r>
            <a:endParaRPr lang="es-CO" sz="2400" b="1" i="1" u="sng" dirty="0" smtClean="0">
              <a:solidFill>
                <a:srgbClr val="FF9933"/>
              </a:solidFill>
              <a:effectLst>
                <a:outerShdw blurRad="38100" dist="38100" dir="2700000" algn="tl">
                  <a:srgbClr val="000000">
                    <a:alpha val="43137"/>
                  </a:srgbClr>
                </a:outerShdw>
              </a:effectLst>
            </a:endParaRPr>
          </a:p>
          <a:p>
            <a:endParaRPr lang="es-CO" sz="3200" i="1"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b="1" dirty="0" smtClean="0">
                <a:solidFill>
                  <a:schemeClr val="bg2">
                    <a:lumMod val="10000"/>
                  </a:schemeClr>
                </a:solidFill>
              </a:rPr>
              <a:t>"Vaetjanán" (3:23)</a:t>
            </a:r>
            <a:r>
              <a:rPr lang="es-CO" sz="2400" dirty="0" smtClean="0">
                <a:solidFill>
                  <a:schemeClr val="bg2">
                    <a:lumMod val="10000"/>
                  </a:schemeClr>
                </a:solidFill>
              </a:rPr>
              <a:t>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Vaetjanán significa "imploré".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La guematria, o equivalente numérico, de </a:t>
            </a:r>
            <a:r>
              <a:rPr lang="es-CO" sz="2400" dirty="0" err="1" smtClean="0">
                <a:solidFill>
                  <a:schemeClr val="bg2">
                    <a:lumMod val="10000"/>
                  </a:schemeClr>
                </a:solidFill>
              </a:rPr>
              <a:t>Vaetjanan</a:t>
            </a:r>
            <a:r>
              <a:rPr lang="es-CO" sz="2400" dirty="0" smtClean="0">
                <a:solidFill>
                  <a:schemeClr val="bg2">
                    <a:lumMod val="10000"/>
                  </a:schemeClr>
                </a:solidFill>
              </a:rPr>
              <a:t> es 515. </a:t>
            </a:r>
          </a:p>
          <a:p>
            <a:pPr lvl="1">
              <a:buFont typeface="Arial" pitchFamily="34" charset="0"/>
              <a:buChar char="•"/>
            </a:pPr>
            <a:endParaRPr lang="es-CO" sz="2400" dirty="0" smtClean="0">
              <a:solidFill>
                <a:schemeClr val="bg2">
                  <a:lumMod val="10000"/>
                </a:schemeClr>
              </a:solidFill>
            </a:endParaRPr>
          </a:p>
          <a:p>
            <a:pPr lvl="1">
              <a:buFont typeface="Arial" pitchFamily="34" charset="0"/>
              <a:buChar char="•"/>
            </a:pPr>
            <a:r>
              <a:rPr lang="es-CO" sz="2400" dirty="0" smtClean="0">
                <a:solidFill>
                  <a:schemeClr val="bg2">
                    <a:lumMod val="10000"/>
                  </a:schemeClr>
                </a:solidFill>
              </a:rPr>
              <a:t>Hay 516 horas entre el comienzo de Rosh Hashaná y el final de Hoshana Rabá, que es la última oportunidad de cambiar un decreto que fue hecho en Yom Kipur. </a:t>
            </a: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Le Faltó Una Sola Vez Más</a:t>
            </a:r>
          </a:p>
          <a:p>
            <a:endParaRPr lang="es-CO" sz="2400" b="1" i="1" u="sng"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CO" sz="2200" dirty="0" smtClean="0">
                <a:solidFill>
                  <a:schemeClr val="bg2">
                    <a:lumMod val="10000"/>
                  </a:schemeClr>
                </a:solidFill>
              </a:rPr>
              <a:t>En el último año de su vida, entre Rosh Hashaná y </a:t>
            </a:r>
            <a:r>
              <a:rPr lang="es-CO" sz="2200" dirty="0" err="1" smtClean="0">
                <a:solidFill>
                  <a:schemeClr val="bg2">
                    <a:lumMod val="10000"/>
                  </a:schemeClr>
                </a:solidFill>
              </a:rPr>
              <a:t>Shmini</a:t>
            </a:r>
            <a:r>
              <a:rPr lang="es-CO" sz="2200" dirty="0" smtClean="0">
                <a:solidFill>
                  <a:schemeClr val="bg2">
                    <a:lumMod val="10000"/>
                  </a:schemeClr>
                </a:solidFill>
              </a:rPr>
              <a:t> </a:t>
            </a:r>
            <a:r>
              <a:rPr lang="es-CO" sz="2200" dirty="0" err="1" smtClean="0">
                <a:solidFill>
                  <a:schemeClr val="bg2">
                    <a:lumMod val="10000"/>
                  </a:schemeClr>
                </a:solidFill>
              </a:rPr>
              <a:t>Atzeret</a:t>
            </a:r>
            <a:r>
              <a:rPr lang="es-CO" sz="2200" dirty="0" smtClean="0">
                <a:solidFill>
                  <a:schemeClr val="bg2">
                    <a:lumMod val="10000"/>
                  </a:schemeClr>
                </a:solidFill>
              </a:rPr>
              <a:t>, Moshé rezó cada hora, 515 veces, para que Hashem lo perdonara y le dejara cruzar el Jordán. </a:t>
            </a:r>
          </a:p>
          <a:p>
            <a:pPr lvl="1">
              <a:buFont typeface="Arial" pitchFamily="34" charset="0"/>
              <a:buChar char="•"/>
            </a:pPr>
            <a:endParaRPr lang="es-CO" sz="2200" dirty="0" smtClean="0">
              <a:solidFill>
                <a:schemeClr val="bg2">
                  <a:lumMod val="10000"/>
                </a:schemeClr>
              </a:solidFill>
            </a:endParaRPr>
          </a:p>
          <a:p>
            <a:pPr lvl="1">
              <a:buFont typeface="Arial" pitchFamily="34" charset="0"/>
              <a:buChar char="•"/>
            </a:pPr>
            <a:r>
              <a:rPr lang="es-CO" sz="2200" dirty="0" smtClean="0">
                <a:solidFill>
                  <a:schemeClr val="bg2">
                    <a:lumMod val="10000"/>
                  </a:schemeClr>
                </a:solidFill>
              </a:rPr>
              <a:t>Finalmente, Hashem le dijo que no rezara más. </a:t>
            </a:r>
          </a:p>
          <a:p>
            <a:pPr lvl="1">
              <a:buFont typeface="Arial" pitchFamily="34" charset="0"/>
              <a:buChar char="•"/>
            </a:pPr>
            <a:endParaRPr lang="es-CO" sz="2200" dirty="0" smtClean="0">
              <a:solidFill>
                <a:schemeClr val="bg2">
                  <a:lumMod val="10000"/>
                </a:schemeClr>
              </a:solidFill>
            </a:endParaRPr>
          </a:p>
          <a:p>
            <a:pPr lvl="1">
              <a:buFont typeface="Arial" pitchFamily="34" charset="0"/>
              <a:buChar char="•"/>
            </a:pPr>
            <a:r>
              <a:rPr lang="es-CO" sz="2200" dirty="0" smtClean="0">
                <a:solidFill>
                  <a:schemeClr val="bg2">
                    <a:lumMod val="10000"/>
                  </a:schemeClr>
                </a:solidFill>
              </a:rPr>
              <a:t>De esto aprendemos el enorme poder de la plegaria. Hashem le dijo a Moshé que dejara de rezarle, lo cual implica que si Moshé hubiera continuado rezando, si hubiera rezado la plegaria número 516, Hashem habría accedido a su petición. </a:t>
            </a:r>
          </a:p>
          <a:p>
            <a:pPr lvl="1">
              <a:buFont typeface="Arial" pitchFamily="34" charset="0"/>
              <a:buChar char="•"/>
            </a:pPr>
            <a:r>
              <a:rPr lang="es-CO" sz="2200" dirty="0" smtClean="0">
                <a:solidFill>
                  <a:schemeClr val="bg2">
                    <a:lumMod val="10000"/>
                  </a:schemeClr>
                </a:solidFill>
              </a:rPr>
              <a:t>Rabí </a:t>
            </a:r>
            <a:r>
              <a:rPr lang="es-CO" sz="2200" dirty="0" err="1" smtClean="0">
                <a:solidFill>
                  <a:schemeClr val="bg2">
                    <a:lumMod val="10000"/>
                  </a:schemeClr>
                </a:solidFill>
              </a:rPr>
              <a:t>Mordejai</a:t>
            </a:r>
            <a:r>
              <a:rPr lang="es-CO" sz="2200" dirty="0" smtClean="0">
                <a:solidFill>
                  <a:schemeClr val="bg2">
                    <a:lumMod val="10000"/>
                  </a:schemeClr>
                </a:solidFill>
              </a:rPr>
              <a:t> </a:t>
            </a:r>
            <a:r>
              <a:rPr lang="es-CO" sz="2200" dirty="0" err="1" smtClean="0">
                <a:solidFill>
                  <a:schemeClr val="bg2">
                    <a:lumMod val="10000"/>
                  </a:schemeClr>
                </a:solidFill>
              </a:rPr>
              <a:t>Perlman</a:t>
            </a:r>
            <a:endParaRPr lang="es-CO" sz="2200" dirty="0" smtClean="0">
              <a:solidFill>
                <a:schemeClr val="bg2">
                  <a:lumMod val="10000"/>
                </a:schemeClr>
              </a:solidFill>
            </a:endParaRPr>
          </a:p>
          <a:p>
            <a:r>
              <a:rPr lang="en-US" sz="2400" dirty="0" smtClean="0">
                <a:solidFill>
                  <a:schemeClr val="bg2">
                    <a:lumMod val="10000"/>
                  </a:schemeClr>
                </a:solidFill>
              </a:rPr>
              <a:t> </a:t>
            </a: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Le Faltó Una Sola Vez Más</a:t>
            </a:r>
          </a:p>
          <a:p>
            <a:endParaRPr lang="es-CO" sz="2400" b="1" i="1" u="sng"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i="1" dirty="0" smtClean="0">
                <a:solidFill>
                  <a:schemeClr val="bg2">
                    <a:lumMod val="10000"/>
                  </a:schemeClr>
                </a:solidFill>
              </a:rPr>
              <a:t>El Rabino Samlay ve en la plegaria de Moisés, el orden que debe seguirse al orar. </a:t>
            </a:r>
          </a:p>
          <a:p>
            <a:pPr lvl="1">
              <a:buFont typeface="Arial" pitchFamily="34" charset="0"/>
              <a:buChar char="•"/>
            </a:pPr>
            <a:endParaRPr lang="es-CO" sz="2400" i="1" dirty="0" smtClean="0">
              <a:solidFill>
                <a:schemeClr val="bg2">
                  <a:lumMod val="10000"/>
                </a:schemeClr>
              </a:solidFill>
            </a:endParaRPr>
          </a:p>
          <a:p>
            <a:pPr lvl="1">
              <a:buFont typeface="Arial" pitchFamily="34" charset="0"/>
              <a:buChar char="•"/>
            </a:pPr>
            <a:r>
              <a:rPr lang="es-CO" sz="2400" i="1" dirty="0" smtClean="0">
                <a:solidFill>
                  <a:schemeClr val="bg2">
                    <a:lumMod val="10000"/>
                  </a:schemeClr>
                </a:solidFill>
              </a:rPr>
              <a:t>Moisés comienza exaltando a Dios antes de hacer su petición. "No podemos - dice Rabí Samlay - dirigir nuestras preces a Dios antes de haberle loado y haber reconocido su grandeza y su poder" (Yalcut 813). </a:t>
            </a:r>
          </a:p>
          <a:p>
            <a:pPr lvl="1">
              <a:buFont typeface="Arial" pitchFamily="34" charset="0"/>
              <a:buChar char="•"/>
            </a:pPr>
            <a:endParaRPr lang="es-CO" sz="2400" i="1" dirty="0" smtClean="0">
              <a:solidFill>
                <a:schemeClr val="bg2">
                  <a:lumMod val="10000"/>
                </a:schemeClr>
              </a:solidFill>
            </a:endParaRPr>
          </a:p>
          <a:p>
            <a:pPr lvl="1">
              <a:buFont typeface="Arial" pitchFamily="34" charset="0"/>
              <a:buChar char="•"/>
            </a:pPr>
            <a:r>
              <a:rPr lang="es-CO" sz="2400" i="1" dirty="0" smtClean="0">
                <a:solidFill>
                  <a:schemeClr val="bg2">
                    <a:lumMod val="10000"/>
                  </a:schemeClr>
                </a:solidFill>
              </a:rPr>
              <a:t>La plegaria de Moisés sirvió de fórmula para los rezos de nuestro ritual. </a:t>
            </a:r>
          </a:p>
          <a:p>
            <a:pPr lvl="1">
              <a:buFont typeface="Arial" pitchFamily="34" charset="0"/>
              <a:buChar char="•"/>
            </a:pPr>
            <a:endParaRPr lang="es-ES" sz="2400" i="1"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Le Faltó Una Sola Vez Más</a:t>
            </a:r>
          </a:p>
          <a:p>
            <a:endParaRPr lang="es-CO" sz="2400" b="1" i="1" u="sng" dirty="0" smtClean="0">
              <a:solidFill>
                <a:schemeClr val="bg2">
                  <a:lumMod val="10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bg2">
                    <a:lumMod val="10000"/>
                  </a:schemeClr>
                </a:solidFill>
              </a:rPr>
              <a:t>Una de las más importantes, la Amidá o </a:t>
            </a:r>
            <a:r>
              <a:rPr lang="es-CO" sz="2400" dirty="0" err="1" smtClean="0">
                <a:solidFill>
                  <a:schemeClr val="bg2">
                    <a:lumMod val="10000"/>
                  </a:schemeClr>
                </a:solidFill>
              </a:rPr>
              <a:t>Shemoné</a:t>
            </a:r>
            <a:r>
              <a:rPr lang="es-CO" sz="2400" dirty="0" smtClean="0">
                <a:solidFill>
                  <a:schemeClr val="bg2">
                    <a:lumMod val="10000"/>
                  </a:schemeClr>
                </a:solidFill>
              </a:rPr>
              <a:t> </a:t>
            </a:r>
            <a:r>
              <a:rPr lang="es-CO" sz="2400" dirty="0" err="1" smtClean="0">
                <a:solidFill>
                  <a:schemeClr val="bg2">
                    <a:lumMod val="10000"/>
                  </a:schemeClr>
                </a:solidFill>
              </a:rPr>
              <a:t>Esré</a:t>
            </a:r>
            <a:r>
              <a:rPr lang="es-CO" sz="2400" dirty="0" smtClean="0">
                <a:solidFill>
                  <a:schemeClr val="bg2">
                    <a:lumMod val="10000"/>
                  </a:schemeClr>
                </a:solidFill>
              </a:rPr>
              <a:t>, plegaria silenciosa que contiene dieciocho bendiciones (diecinueve incluyendo la oración </a:t>
            </a:r>
            <a:r>
              <a:rPr lang="es-CO" sz="2400" b="1" dirty="0" err="1" smtClean="0">
                <a:solidFill>
                  <a:schemeClr val="bg2">
                    <a:lumMod val="10000"/>
                  </a:schemeClr>
                </a:solidFill>
              </a:rPr>
              <a:t>lamalshinim</a:t>
            </a:r>
            <a:r>
              <a:rPr lang="es-CO" sz="2400" b="1" dirty="0" smtClean="0">
                <a:solidFill>
                  <a:schemeClr val="bg2">
                    <a:lumMod val="10000"/>
                  </a:schemeClr>
                </a:solidFill>
              </a:rPr>
              <a:t> </a:t>
            </a:r>
            <a:r>
              <a:rPr lang="es-CO" sz="2400" b="1" dirty="0" err="1" smtClean="0">
                <a:solidFill>
                  <a:schemeClr val="bg2">
                    <a:lumMod val="10000"/>
                  </a:schemeClr>
                </a:solidFill>
              </a:rPr>
              <a:t>velaminim</a:t>
            </a:r>
            <a:r>
              <a:rPr lang="es-CO" sz="2400" dirty="0" smtClean="0">
                <a:solidFill>
                  <a:schemeClr val="bg2">
                    <a:lumMod val="10000"/>
                  </a:schemeClr>
                </a:solidFill>
              </a:rPr>
              <a:t>) y que se reza de pie, comienza en efecto con fórmulas </a:t>
            </a:r>
            <a:r>
              <a:rPr lang="es-CO" sz="2400" dirty="0" err="1" smtClean="0">
                <a:solidFill>
                  <a:schemeClr val="bg2">
                    <a:lumMod val="10000"/>
                  </a:schemeClr>
                </a:solidFill>
              </a:rPr>
              <a:t>laudativas</a:t>
            </a:r>
            <a:r>
              <a:rPr lang="es-CO" sz="2400" dirty="0" smtClean="0">
                <a:solidFill>
                  <a:schemeClr val="bg2">
                    <a:lumMod val="10000"/>
                  </a:schemeClr>
                </a:solidFill>
              </a:rPr>
              <a:t> dirigidas al Eterno; solamente después, siguen las peticiones.  </a:t>
            </a: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u="sng" dirty="0" smtClean="0">
                <a:solidFill>
                  <a:schemeClr val="bg2">
                    <a:lumMod val="10000"/>
                  </a:schemeClr>
                </a:solidFill>
                <a:effectLst>
                  <a:outerShdw blurRad="38100" dist="38100" dir="2700000" algn="tl">
                    <a:srgbClr val="000000">
                      <a:alpha val="43137"/>
                    </a:srgbClr>
                  </a:outerShdw>
                </a:effectLst>
                <a:hlinkClick r:id="rId4"/>
              </a:rPr>
              <a:t>3:25</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smtClean="0">
                <a:solidFill>
                  <a:schemeClr val="bg2">
                    <a:lumMod val="10000"/>
                  </a:schemeClr>
                </a:solidFill>
                <a:effectLst>
                  <a:outerShdw blurRad="38100" dist="38100" dir="2700000" algn="tl">
                    <a:srgbClr val="000000">
                      <a:alpha val="43137"/>
                    </a:srgbClr>
                  </a:outerShdw>
                </a:effectLst>
              </a:rPr>
              <a:t>¡</a:t>
            </a:r>
            <a:r>
              <a:rPr lang="en-US" sz="2400" i="1" dirty="0" err="1" smtClean="0">
                <a:solidFill>
                  <a:schemeClr val="bg2">
                    <a:lumMod val="10000"/>
                  </a:schemeClr>
                </a:solidFill>
                <a:effectLst>
                  <a:outerShdw blurRad="38100" dist="38100" dir="2700000" algn="tl">
                    <a:srgbClr val="000000">
                      <a:alpha val="43137"/>
                    </a:srgbClr>
                  </a:outerShdw>
                </a:effectLst>
              </a:rPr>
              <a:t>Déjame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pasar</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te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ruego</a:t>
            </a:r>
            <a:r>
              <a:rPr lang="en-US" sz="2400" i="1" dirty="0" smtClean="0">
                <a:solidFill>
                  <a:schemeClr val="bg2">
                    <a:lumMod val="10000"/>
                  </a:schemeClr>
                </a:solidFill>
                <a:effectLst>
                  <a:outerShdw blurRad="38100" dist="38100" dir="2700000" algn="tl">
                    <a:srgbClr val="000000">
                      <a:alpha val="43137"/>
                    </a:srgbClr>
                  </a:outerShdw>
                </a:effectLst>
              </a:rPr>
              <a:t>, y </a:t>
            </a:r>
            <a:r>
              <a:rPr lang="en-US" sz="2400" i="1" dirty="0" err="1" smtClean="0">
                <a:solidFill>
                  <a:schemeClr val="bg2">
                    <a:lumMod val="10000"/>
                  </a:schemeClr>
                </a:solidFill>
                <a:effectLst>
                  <a:outerShdw blurRad="38100" dist="38100" dir="2700000" algn="tl">
                    <a:srgbClr val="000000">
                      <a:alpha val="43137"/>
                    </a:srgbClr>
                  </a:outerShdw>
                </a:effectLst>
              </a:rPr>
              <a:t>veré</a:t>
            </a:r>
            <a:r>
              <a:rPr lang="en-US" sz="2400" i="1" dirty="0" smtClean="0">
                <a:solidFill>
                  <a:schemeClr val="bg2">
                    <a:lumMod val="10000"/>
                  </a:schemeClr>
                </a:solidFill>
                <a:effectLst>
                  <a:outerShdw blurRad="38100" dist="38100" dir="2700000" algn="tl">
                    <a:srgbClr val="000000">
                      <a:alpha val="43137"/>
                    </a:srgbClr>
                  </a:outerShdw>
                </a:effectLst>
              </a:rPr>
              <a:t> la </a:t>
            </a:r>
            <a:r>
              <a:rPr lang="en-US" sz="2400" i="1" dirty="0" err="1" smtClean="0">
                <a:solidFill>
                  <a:schemeClr val="bg2">
                    <a:lumMod val="10000"/>
                  </a:schemeClr>
                </a:solidFill>
                <a:effectLst>
                  <a:outerShdw blurRad="38100" dist="38100" dir="2700000" algn="tl">
                    <a:srgbClr val="000000">
                      <a:alpha val="43137"/>
                    </a:srgbClr>
                  </a:outerShdw>
                </a:effectLst>
              </a:rPr>
              <a:t>buena</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tierra</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que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está</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más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allá</a:t>
            </a:r>
            <a:r>
              <a:rPr lang="en-US" sz="2400" i="1" dirty="0" smtClean="0">
                <a:solidFill>
                  <a:schemeClr val="bg2">
                    <a:lumMod val="10000"/>
                  </a:schemeClr>
                </a:solidFill>
                <a:effectLst>
                  <a:outerShdw blurRad="38100" dist="38100" dir="2700000" algn="tl">
                    <a:srgbClr val="000000">
                      <a:alpha val="43137"/>
                    </a:srgbClr>
                  </a:outerShdw>
                </a:effectLst>
              </a:rPr>
              <a:t> del </a:t>
            </a:r>
            <a:r>
              <a:rPr lang="en-US" sz="2400" i="1" dirty="0" err="1" smtClean="0">
                <a:solidFill>
                  <a:schemeClr val="bg2">
                    <a:lumMod val="10000"/>
                  </a:schemeClr>
                </a:solidFill>
                <a:effectLst>
                  <a:outerShdw blurRad="38100" dist="38100" dir="2700000" algn="tl">
                    <a:srgbClr val="000000">
                      <a:alpha val="43137"/>
                    </a:srgbClr>
                  </a:outerShdw>
                </a:effectLst>
              </a:rPr>
              <a:t>Jordán</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hlinkClick r:id="rId5" action="ppaction://hlinkfile"/>
              </a:rPr>
              <a:t>este</a:t>
            </a:r>
            <a:r>
              <a:rPr lang="en-US" sz="2400" i="1" dirty="0" smtClean="0">
                <a:solidFill>
                  <a:schemeClr val="bg2">
                    <a:lumMod val="10000"/>
                  </a:schemeClr>
                </a:solidFill>
                <a:effectLst>
                  <a:outerShdw blurRad="38100" dist="38100" dir="2700000" algn="tl">
                    <a:srgbClr val="000000">
                      <a:alpha val="43137"/>
                    </a:srgbClr>
                  </a:outerShdw>
                </a:effectLst>
                <a:hlinkClick r:id="rId6" action="ppaction://hlinkfile"/>
              </a:rPr>
              <a:t> </a:t>
            </a:r>
            <a:r>
              <a:rPr lang="en-US" sz="2400" i="1" dirty="0" err="1" smtClean="0">
                <a:solidFill>
                  <a:schemeClr val="bg2">
                    <a:lumMod val="10000"/>
                  </a:schemeClr>
                </a:solidFill>
                <a:effectLst>
                  <a:outerShdw blurRad="38100" dist="38100" dir="2700000" algn="tl">
                    <a:srgbClr val="000000">
                      <a:alpha val="43137"/>
                    </a:srgbClr>
                  </a:outerShdw>
                </a:effectLst>
                <a:hlinkClick r:id="rId7" action="ppaction://hlinkfile"/>
              </a:rPr>
              <a:t>buen</a:t>
            </a:r>
            <a:r>
              <a:rPr lang="en-US" sz="2400" i="1" dirty="0" smtClean="0">
                <a:solidFill>
                  <a:schemeClr val="bg2">
                    <a:lumMod val="10000"/>
                  </a:schemeClr>
                </a:solidFill>
                <a:effectLst>
                  <a:outerShdw blurRad="38100" dist="38100" dir="2700000" algn="tl">
                    <a:srgbClr val="000000">
                      <a:alpha val="43137"/>
                    </a:srgbClr>
                  </a:outerShdw>
                </a:effectLst>
                <a:hlinkClick r:id="rId8" action="ppaction://hlinkfile"/>
              </a:rPr>
              <a:t> </a:t>
            </a:r>
            <a:r>
              <a:rPr lang="en-US" sz="2400" i="1" dirty="0" err="1" smtClean="0">
                <a:solidFill>
                  <a:schemeClr val="bg2">
                    <a:lumMod val="10000"/>
                  </a:schemeClr>
                </a:solidFill>
                <a:effectLst>
                  <a:outerShdw blurRad="38100" dist="38100" dir="2700000" algn="tl">
                    <a:srgbClr val="000000">
                      <a:alpha val="43137"/>
                    </a:srgbClr>
                  </a:outerShdw>
                </a:effectLst>
                <a:hlinkClick r:id="rId9" action="ppaction://hlinkfile"/>
              </a:rPr>
              <a:t>monte</a:t>
            </a:r>
            <a:r>
              <a:rPr lang="en-US" sz="2400" i="1" dirty="0" smtClean="0">
                <a:solidFill>
                  <a:schemeClr val="bg2">
                    <a:lumMod val="10000"/>
                  </a:schemeClr>
                </a:solidFill>
                <a:effectLst>
                  <a:outerShdw blurRad="38100" dist="38100" dir="2700000" algn="tl">
                    <a:srgbClr val="000000">
                      <a:alpha val="43137"/>
                    </a:srgbClr>
                  </a:outerShdw>
                </a:effectLst>
                <a:hlinkClick r:id="rId10" action="ppaction://hlinkfile"/>
              </a:rPr>
              <a:t> </a:t>
            </a:r>
            <a:r>
              <a:rPr lang="en-US" sz="2400" i="1" dirty="0" smtClean="0">
                <a:solidFill>
                  <a:schemeClr val="bg2">
                    <a:lumMod val="10000"/>
                  </a:schemeClr>
                </a:solidFill>
                <a:effectLst>
                  <a:outerShdw blurRad="38100" dist="38100" dir="2700000" algn="tl">
                    <a:srgbClr val="000000">
                      <a:alpha val="43137"/>
                    </a:srgbClr>
                  </a:outerShdw>
                </a:effectLst>
              </a:rPr>
              <a:t> y el </a:t>
            </a:r>
            <a:r>
              <a:rPr lang="en-US" sz="2400" i="1" dirty="0" err="1" smtClean="0">
                <a:solidFill>
                  <a:schemeClr val="bg2">
                    <a:lumMod val="10000"/>
                  </a:schemeClr>
                </a:solidFill>
                <a:effectLst>
                  <a:outerShdw blurRad="38100" dist="38100" dir="2700000" algn="tl">
                    <a:srgbClr val="000000">
                      <a:alpha val="43137"/>
                    </a:srgbClr>
                  </a:outerShdw>
                </a:effectLst>
                <a:hlinkClick r:id="rId11" action="ppaction://hlinkfile"/>
              </a:rPr>
              <a:t>Líbano</a:t>
            </a:r>
            <a:r>
              <a:rPr lang="en-US" sz="2400" i="1" dirty="0" smtClean="0">
                <a:solidFill>
                  <a:schemeClr val="bg2">
                    <a:lumMod val="10000"/>
                  </a:schemeClr>
                </a:solidFill>
                <a:effectLst>
                  <a:outerShdw blurRad="38100" dist="38100" dir="2700000" algn="tl">
                    <a:srgbClr val="000000">
                      <a:alpha val="43137"/>
                    </a:srgbClr>
                  </a:outerShdw>
                </a:effectLst>
                <a:hlinkClick r:id="rId12" action="ppaction://hlinkfile"/>
              </a:rPr>
              <a:t>! </a:t>
            </a:r>
            <a:endParaRPr lang="es-CO" sz="2400" i="1" dirty="0" smtClean="0">
              <a:solidFill>
                <a:schemeClr val="bg2">
                  <a:lumMod val="10000"/>
                </a:schemeClr>
              </a:solidFill>
              <a:effectLst>
                <a:outerShdw blurRad="38100" dist="38100" dir="2700000" algn="tl">
                  <a:srgbClr val="000000">
                    <a:alpha val="43137"/>
                  </a:srgbClr>
                </a:outerShdw>
              </a:effectLst>
            </a:endParaRPr>
          </a:p>
          <a:p>
            <a:r>
              <a:rPr lang="en-US" sz="2400" i="1" dirty="0" smtClean="0">
                <a:solidFill>
                  <a:schemeClr val="bg2">
                    <a:lumMod val="10000"/>
                  </a:schemeClr>
                </a:solidFill>
              </a:rPr>
              <a:t> </a:t>
            </a:r>
            <a:r>
              <a:rPr lang="en-US" sz="2400" i="1" dirty="0" err="1" smtClean="0">
                <a:solidFill>
                  <a:schemeClr val="bg2">
                    <a:lumMod val="10000"/>
                  </a:schemeClr>
                </a:solidFill>
              </a:rPr>
              <a:t>Ebrah-na</a:t>
            </a:r>
            <a:r>
              <a:rPr lang="en-US" sz="2400" i="1" dirty="0" smtClean="0">
                <a:solidFill>
                  <a:schemeClr val="bg2">
                    <a:lumMod val="10000"/>
                  </a:schemeClr>
                </a:solidFill>
              </a:rPr>
              <a:t> </a:t>
            </a:r>
            <a:r>
              <a:rPr lang="en-US" sz="2400" i="1" dirty="0" err="1" smtClean="0">
                <a:solidFill>
                  <a:schemeClr val="bg2">
                    <a:lumMod val="10000"/>
                  </a:schemeClr>
                </a:solidFill>
              </a:rPr>
              <a:t>ve'er'eh</a:t>
            </a:r>
            <a:r>
              <a:rPr lang="en-US" sz="2400" i="1" dirty="0" smtClean="0">
                <a:solidFill>
                  <a:schemeClr val="bg2">
                    <a:lumMod val="10000"/>
                  </a:schemeClr>
                </a:solidFill>
              </a:rPr>
              <a:t> et-</a:t>
            </a:r>
            <a:r>
              <a:rPr lang="en-US" sz="2400" i="1" dirty="0" err="1" smtClean="0">
                <a:solidFill>
                  <a:schemeClr val="bg2">
                    <a:lumMod val="10000"/>
                  </a:schemeClr>
                </a:solidFill>
              </a:rPr>
              <a:t>ha'arets</a:t>
            </a:r>
            <a:r>
              <a:rPr lang="en-US" sz="2400" i="1" dirty="0" smtClean="0">
                <a:solidFill>
                  <a:schemeClr val="bg2">
                    <a:lumMod val="10000"/>
                  </a:schemeClr>
                </a:solidFill>
              </a:rPr>
              <a:t> </a:t>
            </a:r>
            <a:r>
              <a:rPr lang="en-US" sz="2400" i="1" dirty="0" err="1" smtClean="0">
                <a:solidFill>
                  <a:schemeClr val="bg2">
                    <a:lumMod val="10000"/>
                  </a:schemeClr>
                </a:solidFill>
              </a:rPr>
              <a:t>hatovah</a:t>
            </a:r>
            <a:r>
              <a:rPr lang="en-US" sz="2400" i="1" dirty="0" smtClean="0">
                <a:solidFill>
                  <a:schemeClr val="bg2">
                    <a:lumMod val="10000"/>
                  </a:schemeClr>
                </a:solidFill>
              </a:rPr>
              <a:t> </a:t>
            </a:r>
            <a:r>
              <a:rPr lang="en-US" sz="2400" i="1" dirty="0" err="1" smtClean="0">
                <a:solidFill>
                  <a:schemeClr val="bg2">
                    <a:lumMod val="10000"/>
                  </a:schemeClr>
                </a:solidFill>
              </a:rPr>
              <a:t>asher</a:t>
            </a:r>
            <a:r>
              <a:rPr lang="en-US" sz="2400" i="1" dirty="0" smtClean="0">
                <a:solidFill>
                  <a:schemeClr val="bg2">
                    <a:lumMod val="10000"/>
                  </a:schemeClr>
                </a:solidFill>
              </a:rPr>
              <a:t> </a:t>
            </a:r>
            <a:r>
              <a:rPr lang="en-US" sz="2400" i="1" dirty="0" err="1" smtClean="0">
                <a:solidFill>
                  <a:schemeClr val="bg2">
                    <a:lumMod val="10000"/>
                  </a:schemeClr>
                </a:solidFill>
              </a:rPr>
              <a:t>be'ever</a:t>
            </a:r>
            <a:r>
              <a:rPr lang="en-US" sz="2400" i="1" dirty="0" smtClean="0">
                <a:solidFill>
                  <a:schemeClr val="bg2">
                    <a:lumMod val="10000"/>
                  </a:schemeClr>
                </a:solidFill>
              </a:rPr>
              <a:t> </a:t>
            </a:r>
            <a:r>
              <a:rPr lang="en-US" sz="2400" i="1" dirty="0" err="1" smtClean="0">
                <a:solidFill>
                  <a:schemeClr val="bg2">
                    <a:lumMod val="10000"/>
                  </a:schemeClr>
                </a:solidFill>
              </a:rPr>
              <a:t>haYarden</a:t>
            </a:r>
            <a:r>
              <a:rPr lang="en-US" sz="2400" i="1" dirty="0" smtClean="0">
                <a:solidFill>
                  <a:schemeClr val="bg2">
                    <a:lumMod val="10000"/>
                  </a:schemeClr>
                </a:solidFill>
              </a:rPr>
              <a:t> </a:t>
            </a:r>
            <a:r>
              <a:rPr lang="en-US" sz="2400" i="1" dirty="0" err="1" smtClean="0">
                <a:solidFill>
                  <a:schemeClr val="bg2">
                    <a:lumMod val="10000"/>
                  </a:schemeClr>
                </a:solidFill>
              </a:rPr>
              <a:t>hajar</a:t>
            </a:r>
            <a:r>
              <a:rPr lang="en-US" sz="2400" i="1" dirty="0" smtClean="0">
                <a:solidFill>
                  <a:schemeClr val="bg2">
                    <a:lumMod val="10000"/>
                  </a:schemeClr>
                </a:solidFill>
              </a:rPr>
              <a:t> </a:t>
            </a:r>
            <a:r>
              <a:rPr lang="en-US" sz="2400" i="1" dirty="0" err="1" smtClean="0">
                <a:solidFill>
                  <a:schemeClr val="bg2">
                    <a:lumMod val="10000"/>
                  </a:schemeClr>
                </a:solidFill>
              </a:rPr>
              <a:t>hatov</a:t>
            </a:r>
            <a:r>
              <a:rPr lang="en-US" sz="2400" i="1" dirty="0" smtClean="0">
                <a:solidFill>
                  <a:schemeClr val="bg2">
                    <a:lumMod val="10000"/>
                  </a:schemeClr>
                </a:solidFill>
              </a:rPr>
              <a:t> </a:t>
            </a:r>
            <a:r>
              <a:rPr lang="en-US" sz="2400" i="1" dirty="0" err="1" smtClean="0">
                <a:solidFill>
                  <a:schemeClr val="bg2">
                    <a:lumMod val="10000"/>
                  </a:schemeClr>
                </a:solidFill>
              </a:rPr>
              <a:t>hazeh</a:t>
            </a:r>
            <a:r>
              <a:rPr lang="en-US" sz="2400" i="1" dirty="0" smtClean="0">
                <a:solidFill>
                  <a:schemeClr val="bg2">
                    <a:lumMod val="10000"/>
                  </a:schemeClr>
                </a:solidFill>
              </a:rPr>
              <a:t> </a:t>
            </a:r>
            <a:r>
              <a:rPr lang="en-US" sz="2400" i="1" dirty="0" err="1" smtClean="0">
                <a:solidFill>
                  <a:schemeClr val="bg2">
                    <a:lumMod val="10000"/>
                  </a:schemeClr>
                </a:solidFill>
              </a:rPr>
              <a:t>vehaLevanon</a:t>
            </a:r>
            <a:r>
              <a:rPr lang="en-US" sz="2400" i="1" dirty="0" smtClean="0">
                <a:solidFill>
                  <a:schemeClr val="bg2">
                    <a:lumMod val="10000"/>
                  </a:schemeClr>
                </a:solidFill>
              </a:rPr>
              <a:t>. </a:t>
            </a:r>
            <a:endParaRPr lang="en-US" sz="2400" i="1" dirty="0" smtClean="0">
              <a:solidFill>
                <a:schemeClr val="bg2">
                  <a:lumMod val="10000"/>
                </a:schemeClr>
              </a:solidFill>
            </a:endParaRPr>
          </a:p>
          <a:p>
            <a:pPr lvl="1"/>
            <a:r>
              <a:rPr lang="es-ES" sz="2200" b="1" i="1" dirty="0" smtClean="0">
                <a:solidFill>
                  <a:schemeClr val="bg2">
                    <a:lumMod val="10000"/>
                  </a:schemeClr>
                </a:solidFill>
              </a:rPr>
              <a:t>Este </a:t>
            </a:r>
            <a:r>
              <a:rPr lang="es-ES" sz="2200" b="1" i="1" dirty="0" smtClean="0">
                <a:solidFill>
                  <a:schemeClr val="bg2">
                    <a:lumMod val="10000"/>
                  </a:schemeClr>
                </a:solidFill>
              </a:rPr>
              <a:t>buen Monte</a:t>
            </a:r>
            <a:r>
              <a:rPr lang="es-ES" sz="2200" i="1" dirty="0" smtClean="0">
                <a:solidFill>
                  <a:schemeClr val="bg2">
                    <a:lumMod val="10000"/>
                  </a:schemeClr>
                </a:solidFill>
              </a:rPr>
              <a:t/>
            </a:r>
            <a:br>
              <a:rPr lang="es-ES" sz="2200" i="1" dirty="0" smtClean="0">
                <a:solidFill>
                  <a:schemeClr val="bg2">
                    <a:lumMod val="10000"/>
                  </a:schemeClr>
                </a:solidFill>
              </a:rPr>
            </a:br>
            <a:r>
              <a:rPr lang="es-ES" sz="2200" i="1" dirty="0" smtClean="0">
                <a:solidFill>
                  <a:schemeClr val="bg2">
                    <a:lumMod val="10000"/>
                  </a:schemeClr>
                </a:solidFill>
              </a:rPr>
              <a:t>   </a:t>
            </a:r>
            <a:r>
              <a:rPr lang="es-ES" sz="2200" dirty="0" smtClean="0">
                <a:solidFill>
                  <a:schemeClr val="bg2">
                    <a:lumMod val="10000"/>
                  </a:schemeClr>
                </a:solidFill>
              </a:rPr>
              <a:t>Moisés hace alusión a la ciudad de </a:t>
            </a:r>
            <a:r>
              <a:rPr lang="es-ES" sz="2200" dirty="0" err="1" smtClean="0">
                <a:solidFill>
                  <a:schemeClr val="bg2">
                    <a:lumMod val="10000"/>
                  </a:schemeClr>
                </a:solidFill>
              </a:rPr>
              <a:t>Jerusalem</a:t>
            </a:r>
            <a:r>
              <a:rPr lang="es-ES" sz="2200" dirty="0" smtClean="0">
                <a:solidFill>
                  <a:schemeClr val="bg2">
                    <a:lumMod val="10000"/>
                  </a:schemeClr>
                </a:solidFill>
              </a:rPr>
              <a:t>, la cual se encuentra rodeada de montes (ver Salmo 125, 3); y con el Líbano, al lugar donde más adelante se construiría el Templo.</a:t>
            </a:r>
            <a:r>
              <a:rPr lang="es-ES" sz="2200" i="1" dirty="0" smtClean="0">
                <a:solidFill>
                  <a:schemeClr val="bg2">
                    <a:lumMod val="10000"/>
                  </a:schemeClr>
                </a:solidFill>
              </a:rPr>
              <a:t/>
            </a:r>
            <a:br>
              <a:rPr lang="es-ES" sz="2200" i="1" dirty="0" smtClean="0">
                <a:solidFill>
                  <a:schemeClr val="bg2">
                    <a:lumMod val="10000"/>
                  </a:schemeClr>
                </a:solidFill>
              </a:rPr>
            </a:br>
            <a:r>
              <a:rPr lang="es-ES" sz="2200" i="1" dirty="0" smtClean="0">
                <a:solidFill>
                  <a:schemeClr val="bg2">
                    <a:lumMod val="10000"/>
                  </a:schemeClr>
                </a:solidFill>
              </a:rPr>
              <a:t> </a:t>
            </a:r>
          </a:p>
          <a:p>
            <a:pPr lvl="1"/>
            <a:r>
              <a:rPr lang="es-ES" sz="2200" b="1" i="1" dirty="0" smtClean="0">
                <a:solidFill>
                  <a:schemeClr val="bg2">
                    <a:lumMod val="10000"/>
                  </a:schemeClr>
                </a:solidFill>
              </a:rPr>
              <a:t>El Líbano</a:t>
            </a:r>
            <a:endParaRPr lang="es-ES" sz="2200" i="1" dirty="0" smtClean="0">
              <a:solidFill>
                <a:schemeClr val="bg2">
                  <a:lumMod val="10000"/>
                </a:schemeClr>
              </a:solidFill>
            </a:endParaRPr>
          </a:p>
          <a:p>
            <a:pPr lvl="1"/>
            <a:r>
              <a:rPr lang="es-ES" sz="2200" dirty="0" err="1" smtClean="0">
                <a:solidFill>
                  <a:schemeClr val="bg2">
                    <a:lumMod val="10000"/>
                  </a:schemeClr>
                </a:solidFill>
              </a:rPr>
              <a:t>Libano</a:t>
            </a:r>
            <a:r>
              <a:rPr lang="es-ES" sz="2200" dirty="0" smtClean="0">
                <a:solidFill>
                  <a:schemeClr val="bg2">
                    <a:lumMod val="10000"/>
                  </a:schemeClr>
                </a:solidFill>
              </a:rPr>
              <a:t>, en referencia al Beit </a:t>
            </a:r>
            <a:r>
              <a:rPr lang="es-ES" sz="2200" dirty="0" err="1" smtClean="0">
                <a:solidFill>
                  <a:schemeClr val="bg2">
                    <a:lumMod val="10000"/>
                  </a:schemeClr>
                </a:solidFill>
              </a:rPr>
              <a:t>Hamikdash</a:t>
            </a:r>
            <a:r>
              <a:rPr lang="es-ES" sz="2200" dirty="0" smtClean="0">
                <a:solidFill>
                  <a:schemeClr val="bg2">
                    <a:lumMod val="10000"/>
                  </a:schemeClr>
                </a:solidFill>
              </a:rPr>
              <a:t>, cuya </a:t>
            </a:r>
            <a:r>
              <a:rPr lang="es-ES" sz="2200" dirty="0" err="1" smtClean="0">
                <a:solidFill>
                  <a:schemeClr val="bg2">
                    <a:lumMod val="10000"/>
                  </a:schemeClr>
                </a:solidFill>
              </a:rPr>
              <a:t>mision</a:t>
            </a:r>
            <a:r>
              <a:rPr lang="es-ES" sz="2200" dirty="0" smtClean="0">
                <a:solidFill>
                  <a:schemeClr val="bg2">
                    <a:lumMod val="10000"/>
                  </a:schemeClr>
                </a:solidFill>
              </a:rPr>
              <a:t> es blanquear las trasgresiones de Israel. </a:t>
            </a:r>
            <a:r>
              <a:rPr lang="es-ES" sz="2200" dirty="0" err="1" smtClean="0">
                <a:solidFill>
                  <a:schemeClr val="bg2">
                    <a:lumMod val="10000"/>
                  </a:schemeClr>
                </a:solidFill>
              </a:rPr>
              <a:t>Libano</a:t>
            </a:r>
            <a:r>
              <a:rPr lang="es-ES" sz="2200" dirty="0" smtClean="0">
                <a:solidFill>
                  <a:schemeClr val="bg2">
                    <a:lumMod val="10000"/>
                  </a:schemeClr>
                </a:solidFill>
              </a:rPr>
              <a:t> y blanco en hebreo tienen la misma </a:t>
            </a:r>
            <a:r>
              <a:rPr lang="es-ES" sz="2200" dirty="0" err="1" smtClean="0">
                <a:solidFill>
                  <a:schemeClr val="bg2">
                    <a:lumMod val="10000"/>
                  </a:schemeClr>
                </a:solidFill>
              </a:rPr>
              <a:t>raiz</a:t>
            </a:r>
            <a:r>
              <a:rPr lang="es-ES" sz="2200" dirty="0" smtClean="0">
                <a:solidFill>
                  <a:schemeClr val="bg2">
                    <a:lumMod val="10000"/>
                  </a:schemeClr>
                </a:solidFill>
              </a:rPr>
              <a:t> : </a:t>
            </a:r>
            <a:r>
              <a:rPr lang="es-ES" sz="2200" dirty="0" err="1" smtClean="0">
                <a:solidFill>
                  <a:schemeClr val="bg2">
                    <a:lumMod val="10000"/>
                  </a:schemeClr>
                </a:solidFill>
              </a:rPr>
              <a:t>Laban</a:t>
            </a:r>
            <a:endParaRPr lang="es-ES" sz="2200" dirty="0" smtClean="0">
              <a:solidFill>
                <a:schemeClr val="bg2">
                  <a:lumMod val="10000"/>
                </a:schemeClr>
              </a:solidFill>
            </a:endParaRPr>
          </a:p>
          <a:p>
            <a:pPr lvl="1"/>
            <a:endParaRPr lang="en-US" sz="2400" i="1" dirty="0" smtClean="0">
              <a:solidFill>
                <a:schemeClr val="bg2">
                  <a:lumMod val="10000"/>
                </a:schemeClr>
              </a:solidFill>
            </a:endParaRPr>
          </a:p>
          <a:p>
            <a:endParaRPr lang="en-US" sz="2400" i="1"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u="sng" dirty="0" smtClean="0">
                <a:solidFill>
                  <a:schemeClr val="bg2">
                    <a:lumMod val="10000"/>
                  </a:schemeClr>
                </a:solidFill>
                <a:hlinkClick r:id="rId4"/>
              </a:rPr>
              <a:t>4:9</a:t>
            </a:r>
            <a:r>
              <a:rPr lang="en-US" sz="2400" i="1" dirty="0" smtClean="0">
                <a:solidFill>
                  <a:schemeClr val="bg2">
                    <a:lumMod val="10000"/>
                  </a:schemeClr>
                </a:solidFill>
              </a:rPr>
              <a:t> </a:t>
            </a:r>
            <a:r>
              <a:rPr lang="en-US" sz="2400" i="1" dirty="0" err="1" smtClean="0">
                <a:solidFill>
                  <a:schemeClr val="bg2">
                    <a:lumMod val="10000"/>
                  </a:schemeClr>
                </a:solidFill>
                <a:effectLst>
                  <a:outerShdw blurRad="38100" dist="38100" dir="2700000" algn="tl">
                    <a:srgbClr val="000000">
                      <a:alpha val="43137"/>
                    </a:srgbClr>
                  </a:outerShdw>
                </a:effectLst>
              </a:rPr>
              <a:t>Solamente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guárdate</a:t>
            </a:r>
            <a:r>
              <a:rPr lang="en-US" sz="2400" i="1" dirty="0" smtClean="0">
                <a:solidFill>
                  <a:schemeClr val="bg2">
                    <a:lumMod val="10000"/>
                  </a:schemeClr>
                </a:solidFill>
                <a:effectLst>
                  <a:outerShdw blurRad="38100" dist="38100" dir="2700000" algn="tl">
                    <a:srgbClr val="000000">
                      <a:alpha val="43137"/>
                    </a:srgbClr>
                  </a:outerShdw>
                </a:effectLst>
              </a:rPr>
              <a:t> a </a:t>
            </a:r>
            <a:r>
              <a:rPr lang="en-US" sz="2400" i="1" dirty="0" err="1" smtClean="0">
                <a:solidFill>
                  <a:schemeClr val="bg2">
                    <a:lumMod val="10000"/>
                  </a:schemeClr>
                </a:solidFill>
                <a:effectLst>
                  <a:outerShdw blurRad="38100" dist="38100" dir="2700000" algn="tl">
                    <a:srgbClr val="000000">
                      <a:alpha val="43137"/>
                    </a:srgbClr>
                  </a:outerShdw>
                </a:effectLst>
              </a:rPr>
              <a:t>ti</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mismo</a:t>
            </a:r>
            <a:r>
              <a:rPr lang="en-US" sz="2400" i="1" dirty="0" smtClean="0">
                <a:solidFill>
                  <a:schemeClr val="bg2">
                    <a:lumMod val="10000"/>
                  </a:schemeClr>
                </a:solidFill>
                <a:effectLst>
                  <a:outerShdw blurRad="38100" dist="38100" dir="2700000" algn="tl">
                    <a:srgbClr val="000000">
                      <a:alpha val="43137"/>
                    </a:srgbClr>
                  </a:outerShdw>
                </a:effectLst>
              </a:rPr>
              <a:t> y </a:t>
            </a:r>
            <a:r>
              <a:rPr lang="en-US" sz="2400" i="1" dirty="0" err="1" smtClean="0">
                <a:solidFill>
                  <a:schemeClr val="bg2">
                    <a:lumMod val="10000"/>
                  </a:schemeClr>
                </a:solidFill>
                <a:effectLst>
                  <a:outerShdw blurRad="38100" dist="38100" dir="2700000" algn="tl">
                    <a:srgbClr val="000000">
                      <a:alpha val="43137"/>
                    </a:srgbClr>
                  </a:outerShdw>
                </a:effectLst>
              </a:rPr>
              <a:t>guarda</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tu</a:t>
            </a:r>
            <a:r>
              <a:rPr lang="en-US" sz="2400" i="1" dirty="0" smtClean="0">
                <a:solidFill>
                  <a:schemeClr val="bg2">
                    <a:lumMod val="10000"/>
                  </a:schemeClr>
                </a:solidFill>
                <a:effectLst>
                  <a:outerShdw blurRad="38100" dist="38100" dir="2700000" algn="tl">
                    <a:srgbClr val="000000">
                      <a:alpha val="43137"/>
                    </a:srgbClr>
                  </a:outerShdw>
                </a:effectLst>
              </a:rPr>
              <a:t> alma mucho, no sea </a:t>
            </a:r>
            <a:r>
              <a:rPr lang="en-US" sz="2400" i="1" dirty="0" err="1" smtClean="0">
                <a:solidFill>
                  <a:schemeClr val="bg2">
                    <a:lumMod val="10000"/>
                  </a:schemeClr>
                </a:solidFill>
                <a:effectLst>
                  <a:outerShdw blurRad="38100" dist="38100" dir="2700000" algn="tl">
                    <a:srgbClr val="000000">
                      <a:alpha val="43137"/>
                    </a:srgbClr>
                  </a:outerShdw>
                </a:effectLst>
              </a:rPr>
              <a:t>que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te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olvides</a:t>
            </a:r>
            <a:r>
              <a:rPr lang="en-US" sz="2400" i="1" dirty="0" smtClean="0">
                <a:solidFill>
                  <a:schemeClr val="bg2">
                    <a:lumMod val="10000"/>
                  </a:schemeClr>
                </a:solidFill>
                <a:effectLst>
                  <a:outerShdw blurRad="38100" dist="38100" dir="2700000" algn="tl">
                    <a:srgbClr val="000000">
                      <a:alpha val="43137"/>
                    </a:srgbClr>
                  </a:outerShdw>
                </a:effectLst>
              </a:rPr>
              <a:t> de </a:t>
            </a:r>
            <a:r>
              <a:rPr lang="en-US" sz="2400" i="1" dirty="0" err="1" smtClean="0">
                <a:solidFill>
                  <a:schemeClr val="bg2">
                    <a:lumMod val="10000"/>
                  </a:schemeClr>
                </a:solidFill>
                <a:effectLst>
                  <a:outerShdw blurRad="38100" dist="38100" dir="2700000" algn="tl">
                    <a:srgbClr val="000000">
                      <a:alpha val="43137"/>
                    </a:srgbClr>
                  </a:outerShdw>
                </a:effectLst>
              </a:rPr>
              <a:t>las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cosas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que</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han</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visto</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tus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ojos</a:t>
            </a:r>
            <a:r>
              <a:rPr lang="en-US" sz="2400" i="1" dirty="0" smtClean="0">
                <a:solidFill>
                  <a:schemeClr val="bg2">
                    <a:lumMod val="10000"/>
                  </a:schemeClr>
                </a:solidFill>
                <a:effectLst>
                  <a:outerShdw blurRad="38100" dist="38100" dir="2700000" algn="tl">
                    <a:srgbClr val="000000">
                      <a:alpha val="43137"/>
                    </a:srgbClr>
                  </a:outerShdw>
                </a:effectLst>
              </a:rPr>
              <a:t>, y se </a:t>
            </a:r>
            <a:r>
              <a:rPr lang="en-US" sz="2400" i="1" dirty="0" err="1" smtClean="0">
                <a:solidFill>
                  <a:schemeClr val="bg2">
                    <a:lumMod val="10000"/>
                  </a:schemeClr>
                </a:solidFill>
                <a:effectLst>
                  <a:outerShdw blurRad="38100" dist="38100" dir="2700000" algn="tl">
                    <a:srgbClr val="000000">
                      <a:alpha val="43137"/>
                    </a:srgbClr>
                  </a:outerShdw>
                </a:effectLst>
              </a:rPr>
              <a:t>aparten</a:t>
            </a:r>
            <a:r>
              <a:rPr lang="en-US" sz="2400" i="1" dirty="0" smtClean="0">
                <a:solidFill>
                  <a:schemeClr val="bg2">
                    <a:lumMod val="10000"/>
                  </a:schemeClr>
                </a:solidFill>
                <a:effectLst>
                  <a:outerShdw blurRad="38100" dist="38100" dir="2700000" algn="tl">
                    <a:srgbClr val="000000">
                      <a:alpha val="43137"/>
                    </a:srgbClr>
                  </a:outerShdw>
                </a:effectLst>
              </a:rPr>
              <a:t> de </a:t>
            </a:r>
            <a:r>
              <a:rPr lang="en-US" sz="2400" i="1" dirty="0" err="1" smtClean="0">
                <a:solidFill>
                  <a:schemeClr val="bg2">
                    <a:lumMod val="10000"/>
                  </a:schemeClr>
                </a:solidFill>
                <a:effectLst>
                  <a:outerShdw blurRad="38100" dist="38100" dir="2700000" algn="tl">
                    <a:srgbClr val="000000">
                      <a:alpha val="43137"/>
                    </a:srgbClr>
                  </a:outerShdw>
                </a:effectLst>
              </a:rPr>
              <a:t>tu</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corazón</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todos</a:t>
            </a:r>
            <a:r>
              <a:rPr lang="en-US" sz="2400" i="1" dirty="0" smtClean="0">
                <a:solidFill>
                  <a:schemeClr val="bg2">
                    <a:lumMod val="10000"/>
                  </a:schemeClr>
                </a:solidFill>
                <a:effectLst>
                  <a:outerShdw blurRad="38100" dist="38100" dir="2700000" algn="tl">
                    <a:srgbClr val="000000">
                      <a:alpha val="43137"/>
                    </a:srgbClr>
                  </a:outerShdw>
                </a:effectLst>
              </a:rPr>
              <a:t> los </a:t>
            </a:r>
            <a:r>
              <a:rPr lang="en-US" sz="2400" i="1" dirty="0" err="1" smtClean="0">
                <a:solidFill>
                  <a:schemeClr val="bg2">
                    <a:lumMod val="10000"/>
                  </a:schemeClr>
                </a:solidFill>
                <a:effectLst>
                  <a:outerShdw blurRad="38100" dist="38100" dir="2700000" algn="tl">
                    <a:srgbClr val="000000">
                      <a:alpha val="43137"/>
                    </a:srgbClr>
                  </a:outerShdw>
                </a:effectLst>
              </a:rPr>
              <a:t>días</a:t>
            </a:r>
            <a:r>
              <a:rPr lang="en-US" sz="2400" i="1" dirty="0" smtClean="0">
                <a:solidFill>
                  <a:schemeClr val="bg2">
                    <a:lumMod val="10000"/>
                  </a:schemeClr>
                </a:solidFill>
                <a:effectLst>
                  <a:outerShdw blurRad="38100" dist="38100" dir="2700000" algn="tl">
                    <a:srgbClr val="000000">
                      <a:alpha val="43137"/>
                    </a:srgbClr>
                  </a:outerShdw>
                </a:effectLst>
              </a:rPr>
              <a:t> de </a:t>
            </a:r>
            <a:r>
              <a:rPr lang="en-US" sz="2400" i="1" dirty="0" err="1" smtClean="0">
                <a:solidFill>
                  <a:schemeClr val="bg2">
                    <a:lumMod val="10000"/>
                  </a:schemeClr>
                </a:solidFill>
                <a:effectLst>
                  <a:outerShdw blurRad="38100" dist="38100" dir="2700000" algn="tl">
                    <a:srgbClr val="000000">
                      <a:alpha val="43137"/>
                    </a:srgbClr>
                  </a:outerShdw>
                </a:effectLst>
              </a:rPr>
              <a:t>tu</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vida</a:t>
            </a:r>
            <a:r>
              <a:rPr lang="en-US" sz="2400" i="1" dirty="0" smtClean="0">
                <a:solidFill>
                  <a:schemeClr val="bg2">
                    <a:lumMod val="10000"/>
                  </a:schemeClr>
                </a:solidFill>
                <a:effectLst>
                  <a:outerShdw blurRad="38100" dist="38100" dir="2700000" algn="tl">
                    <a:srgbClr val="000000">
                      <a:alpha val="43137"/>
                    </a:srgbClr>
                  </a:outerShdw>
                </a:effectLst>
              </a:rPr>
              <a:t>; y </a:t>
            </a:r>
            <a:r>
              <a:rPr lang="en-US" sz="2400" i="1" dirty="0" err="1" smtClean="0">
                <a:solidFill>
                  <a:schemeClr val="bg2">
                    <a:lumMod val="10000"/>
                  </a:schemeClr>
                </a:solidFill>
                <a:effectLst>
                  <a:outerShdw blurRad="38100" dist="38100" dir="2700000" algn="tl">
                    <a:srgbClr val="000000">
                      <a:alpha val="43137"/>
                    </a:srgbClr>
                  </a:outerShdw>
                </a:effectLst>
              </a:rPr>
              <a:t>las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harás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err="1" smtClean="0">
                <a:solidFill>
                  <a:schemeClr val="bg2">
                    <a:lumMod val="10000"/>
                  </a:schemeClr>
                </a:solidFill>
                <a:effectLst>
                  <a:outerShdw blurRad="38100" dist="38100" dir="2700000" algn="tl">
                    <a:srgbClr val="000000">
                      <a:alpha val="43137"/>
                    </a:srgbClr>
                  </a:outerShdw>
                </a:effectLst>
              </a:rPr>
              <a:t>conocer</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smtClean="0">
                <a:solidFill>
                  <a:schemeClr val="bg2">
                    <a:lumMod val="10000"/>
                  </a:schemeClr>
                </a:solidFill>
                <a:effectLst>
                  <a:outerShdw blurRad="38100" dist="38100" dir="2700000" algn="tl">
                    <a:srgbClr val="000000">
                      <a:alpha val="43137"/>
                    </a:srgbClr>
                  </a:outerShdw>
                </a:effectLst>
                <a:hlinkClick r:id="rId5" action="ppaction://hlinkfile"/>
              </a:rPr>
              <a:t>a </a:t>
            </a:r>
            <a:r>
              <a:rPr lang="en-US" sz="2400" i="1" dirty="0" err="1" smtClean="0">
                <a:solidFill>
                  <a:schemeClr val="bg2">
                    <a:lumMod val="10000"/>
                  </a:schemeClr>
                </a:solidFill>
                <a:effectLst>
                  <a:outerShdw blurRad="38100" dist="38100" dir="2700000" algn="tl">
                    <a:srgbClr val="000000">
                      <a:alpha val="43137"/>
                    </a:srgbClr>
                  </a:outerShdw>
                </a:effectLst>
                <a:hlinkClick r:id="rId6" action="ppaction://hlinkfile"/>
              </a:rPr>
              <a:t>tus</a:t>
            </a:r>
            <a:r>
              <a:rPr lang="en-US" sz="2400" i="1" dirty="0" smtClean="0">
                <a:solidFill>
                  <a:schemeClr val="bg2">
                    <a:lumMod val="10000"/>
                  </a:schemeClr>
                </a:solidFill>
                <a:effectLst>
                  <a:outerShdw blurRad="38100" dist="38100" dir="2700000" algn="tl">
                    <a:srgbClr val="000000">
                      <a:alpha val="43137"/>
                    </a:srgbClr>
                  </a:outerShdw>
                </a:effectLst>
                <a:hlinkClick r:id="rId7" action="ppaction://hlinkfile"/>
              </a:rPr>
              <a:t> </a:t>
            </a:r>
            <a:r>
              <a:rPr lang="en-US" sz="2400" i="1" dirty="0" err="1" smtClean="0">
                <a:solidFill>
                  <a:schemeClr val="bg2">
                    <a:lumMod val="10000"/>
                  </a:schemeClr>
                </a:solidFill>
                <a:effectLst>
                  <a:outerShdw blurRad="38100" dist="38100" dir="2700000" algn="tl">
                    <a:srgbClr val="000000">
                      <a:alpha val="43137"/>
                    </a:srgbClr>
                  </a:outerShdw>
                </a:effectLst>
                <a:hlinkClick r:id="rId8" action="ppaction://hlinkfile"/>
              </a:rPr>
              <a:t>hijos</a:t>
            </a:r>
            <a:r>
              <a:rPr lang="en-US" sz="2400" i="1" dirty="0" smtClean="0">
                <a:solidFill>
                  <a:schemeClr val="bg2">
                    <a:lumMod val="10000"/>
                  </a:schemeClr>
                </a:solidFill>
                <a:effectLst>
                  <a:outerShdw blurRad="38100" dist="38100" dir="2700000" algn="tl">
                    <a:srgbClr val="000000">
                      <a:alpha val="43137"/>
                    </a:srgbClr>
                  </a:outerShdw>
                </a:effectLst>
                <a:hlinkClick r:id="rId9" action="ppaction://hlinkfile"/>
              </a:rPr>
              <a:t> y a los </a:t>
            </a:r>
            <a:r>
              <a:rPr lang="en-US" sz="2400" i="1" dirty="0" err="1" smtClean="0">
                <a:solidFill>
                  <a:schemeClr val="bg2">
                    <a:lumMod val="10000"/>
                  </a:schemeClr>
                </a:solidFill>
                <a:effectLst>
                  <a:outerShdw blurRad="38100" dist="38100" dir="2700000" algn="tl">
                    <a:srgbClr val="000000">
                      <a:alpha val="43137"/>
                    </a:srgbClr>
                  </a:outerShdw>
                </a:effectLst>
                <a:hlinkClick r:id="rId10" action="ppaction://hlinkfile"/>
              </a:rPr>
              <a:t>hijos</a:t>
            </a:r>
            <a:r>
              <a:rPr lang="en-US" sz="2400" i="1" dirty="0" smtClean="0">
                <a:solidFill>
                  <a:schemeClr val="bg2">
                    <a:lumMod val="10000"/>
                  </a:schemeClr>
                </a:solidFill>
                <a:effectLst>
                  <a:outerShdw blurRad="38100" dist="38100" dir="2700000" algn="tl">
                    <a:srgbClr val="000000">
                      <a:alpha val="43137"/>
                    </a:srgbClr>
                  </a:outerShdw>
                </a:effectLst>
                <a:hlinkClick r:id="rId11" action="ppaction://hlinkfile"/>
              </a:rPr>
              <a:t> de </a:t>
            </a:r>
            <a:r>
              <a:rPr lang="en-US" sz="2400" i="1" dirty="0" err="1" smtClean="0">
                <a:solidFill>
                  <a:schemeClr val="bg2">
                    <a:lumMod val="10000"/>
                  </a:schemeClr>
                </a:solidFill>
                <a:effectLst>
                  <a:outerShdw blurRad="38100" dist="38100" dir="2700000" algn="tl">
                    <a:srgbClr val="000000">
                      <a:alpha val="43137"/>
                    </a:srgbClr>
                  </a:outerShdw>
                </a:effectLst>
                <a:hlinkClick r:id="rId12" action="ppaction://hlinkfile"/>
              </a:rPr>
              <a:t>tus</a:t>
            </a:r>
            <a:r>
              <a:rPr lang="en-US" sz="2400" i="1" dirty="0" smtClean="0">
                <a:solidFill>
                  <a:schemeClr val="bg2">
                    <a:lumMod val="10000"/>
                  </a:schemeClr>
                </a:solidFill>
                <a:effectLst>
                  <a:outerShdw blurRad="38100" dist="38100" dir="2700000" algn="tl">
                    <a:srgbClr val="000000">
                      <a:alpha val="43137"/>
                    </a:srgbClr>
                  </a:outerShdw>
                </a:effectLst>
                <a:hlinkClick r:id="rId13" action="ppaction://hlinkfile"/>
              </a:rPr>
              <a:t> </a:t>
            </a:r>
            <a:r>
              <a:rPr lang="en-US" sz="2400" i="1" dirty="0" err="1" smtClean="0">
                <a:solidFill>
                  <a:schemeClr val="bg2">
                    <a:lumMod val="10000"/>
                  </a:schemeClr>
                </a:solidFill>
                <a:effectLst>
                  <a:outerShdw blurRad="38100" dist="38100" dir="2700000" algn="tl">
                    <a:srgbClr val="000000">
                      <a:alpha val="43137"/>
                    </a:srgbClr>
                  </a:outerShdw>
                </a:effectLst>
                <a:hlinkClick r:id="rId14" action="ppaction://hlinkfile"/>
              </a:rPr>
              <a:t>hijos</a:t>
            </a:r>
            <a:r>
              <a:rPr lang="en-US" sz="2400" i="1" dirty="0" smtClean="0">
                <a:solidFill>
                  <a:schemeClr val="bg2">
                    <a:lumMod val="10000"/>
                  </a:schemeClr>
                </a:solidFill>
                <a:effectLst>
                  <a:outerShdw blurRad="38100" dist="38100" dir="2700000" algn="tl">
                    <a:srgbClr val="000000">
                      <a:alpha val="43137"/>
                    </a:srgbClr>
                  </a:outerShdw>
                </a:effectLst>
              </a:rPr>
              <a:t>.  </a:t>
            </a:r>
            <a:r>
              <a:rPr lang="en-US" sz="2400" i="1" dirty="0" smtClean="0">
                <a:solidFill>
                  <a:schemeClr val="bg2">
                    <a:lumMod val="10000"/>
                  </a:schemeClr>
                </a:solidFill>
              </a:rPr>
              <a:t/>
            </a:r>
            <a:br>
              <a:rPr lang="en-US" sz="2400" i="1" dirty="0" smtClean="0">
                <a:solidFill>
                  <a:schemeClr val="bg2">
                    <a:lumMod val="10000"/>
                  </a:schemeClr>
                </a:solidFill>
              </a:rPr>
            </a:br>
            <a:r>
              <a:rPr lang="en-US" sz="2400" i="1" dirty="0" err="1" smtClean="0">
                <a:solidFill>
                  <a:schemeClr val="bg2">
                    <a:lumMod val="10000"/>
                  </a:schemeClr>
                </a:solidFill>
              </a:rPr>
              <a:t>Rak</a:t>
            </a:r>
            <a:r>
              <a:rPr lang="en-US" sz="2400" i="1" dirty="0" smtClean="0">
                <a:solidFill>
                  <a:schemeClr val="bg2">
                    <a:lumMod val="10000"/>
                  </a:schemeClr>
                </a:solidFill>
              </a:rPr>
              <a:t> </a:t>
            </a:r>
            <a:r>
              <a:rPr lang="en-US" sz="2400" i="1" dirty="0" err="1" smtClean="0">
                <a:solidFill>
                  <a:schemeClr val="bg2">
                    <a:lumMod val="10000"/>
                  </a:schemeClr>
                </a:solidFill>
              </a:rPr>
              <a:t>hishamer</a:t>
            </a:r>
            <a:r>
              <a:rPr lang="en-US" sz="2400" i="1" dirty="0" smtClean="0">
                <a:solidFill>
                  <a:schemeClr val="bg2">
                    <a:lumMod val="10000"/>
                  </a:schemeClr>
                </a:solidFill>
              </a:rPr>
              <a:t> </a:t>
            </a:r>
            <a:r>
              <a:rPr lang="en-US" sz="2400" i="1" dirty="0" err="1" smtClean="0">
                <a:solidFill>
                  <a:schemeClr val="bg2">
                    <a:lumMod val="10000"/>
                  </a:schemeClr>
                </a:solidFill>
              </a:rPr>
              <a:t>leja</a:t>
            </a:r>
            <a:r>
              <a:rPr lang="en-US" sz="2400" i="1" dirty="0" smtClean="0">
                <a:solidFill>
                  <a:schemeClr val="bg2">
                    <a:lumMod val="10000"/>
                  </a:schemeClr>
                </a:solidFill>
              </a:rPr>
              <a:t> </a:t>
            </a:r>
            <a:r>
              <a:rPr lang="en-US" sz="2400" i="1" dirty="0" err="1" smtClean="0">
                <a:solidFill>
                  <a:schemeClr val="bg2">
                    <a:lumMod val="10000"/>
                  </a:schemeClr>
                </a:solidFill>
              </a:rPr>
              <a:t>ushemor</a:t>
            </a:r>
            <a:r>
              <a:rPr lang="en-US" sz="2400" i="1" dirty="0" smtClean="0">
                <a:solidFill>
                  <a:schemeClr val="bg2">
                    <a:lumMod val="10000"/>
                  </a:schemeClr>
                </a:solidFill>
              </a:rPr>
              <a:t> </a:t>
            </a:r>
            <a:r>
              <a:rPr lang="en-US" sz="2400" i="1" dirty="0" err="1" smtClean="0">
                <a:solidFill>
                  <a:schemeClr val="bg2">
                    <a:lumMod val="10000"/>
                  </a:schemeClr>
                </a:solidFill>
              </a:rPr>
              <a:t>nafsheja</a:t>
            </a:r>
            <a:r>
              <a:rPr lang="en-US" sz="2400" i="1" dirty="0" smtClean="0">
                <a:solidFill>
                  <a:schemeClr val="bg2">
                    <a:lumMod val="10000"/>
                  </a:schemeClr>
                </a:solidFill>
              </a:rPr>
              <a:t> </a:t>
            </a:r>
            <a:r>
              <a:rPr lang="en-US" sz="2400" i="1" dirty="0" err="1" smtClean="0">
                <a:solidFill>
                  <a:schemeClr val="bg2">
                    <a:lumMod val="10000"/>
                  </a:schemeClr>
                </a:solidFill>
              </a:rPr>
              <a:t>me'od</a:t>
            </a:r>
            <a:r>
              <a:rPr lang="en-US" sz="2400" i="1" dirty="0" smtClean="0">
                <a:solidFill>
                  <a:schemeClr val="bg2">
                    <a:lumMod val="10000"/>
                  </a:schemeClr>
                </a:solidFill>
              </a:rPr>
              <a:t> pen-</a:t>
            </a:r>
            <a:r>
              <a:rPr lang="en-US" sz="2400" i="1" dirty="0" err="1" smtClean="0">
                <a:solidFill>
                  <a:schemeClr val="bg2">
                    <a:lumMod val="10000"/>
                  </a:schemeClr>
                </a:solidFill>
              </a:rPr>
              <a:t>tishkaj</a:t>
            </a:r>
            <a:r>
              <a:rPr lang="en-US" sz="2400" i="1" dirty="0" smtClean="0">
                <a:solidFill>
                  <a:schemeClr val="bg2">
                    <a:lumMod val="10000"/>
                  </a:schemeClr>
                </a:solidFill>
              </a:rPr>
              <a:t> et-</a:t>
            </a:r>
            <a:r>
              <a:rPr lang="en-US" sz="2400" i="1" dirty="0" err="1" smtClean="0">
                <a:solidFill>
                  <a:schemeClr val="bg2">
                    <a:lumMod val="10000"/>
                  </a:schemeClr>
                </a:solidFill>
              </a:rPr>
              <a:t>hadvarim</a:t>
            </a:r>
            <a:r>
              <a:rPr lang="en-US" sz="2400" i="1" dirty="0" smtClean="0">
                <a:solidFill>
                  <a:schemeClr val="bg2">
                    <a:lumMod val="10000"/>
                  </a:schemeClr>
                </a:solidFill>
              </a:rPr>
              <a:t> </a:t>
            </a:r>
            <a:r>
              <a:rPr lang="en-US" sz="2400" i="1" dirty="0" err="1" smtClean="0">
                <a:solidFill>
                  <a:schemeClr val="bg2">
                    <a:lumMod val="10000"/>
                  </a:schemeClr>
                </a:solidFill>
              </a:rPr>
              <a:t>asher-ra'u</a:t>
            </a:r>
            <a:r>
              <a:rPr lang="en-US" sz="2400" i="1" dirty="0" smtClean="0">
                <a:solidFill>
                  <a:schemeClr val="bg2">
                    <a:lumMod val="10000"/>
                  </a:schemeClr>
                </a:solidFill>
              </a:rPr>
              <a:t> </a:t>
            </a:r>
            <a:r>
              <a:rPr lang="en-US" sz="2400" i="1" dirty="0" err="1" smtClean="0">
                <a:solidFill>
                  <a:schemeClr val="bg2">
                    <a:lumMod val="10000"/>
                  </a:schemeClr>
                </a:solidFill>
              </a:rPr>
              <a:t>eyneyja</a:t>
            </a:r>
            <a:r>
              <a:rPr lang="en-US" sz="2400" i="1" dirty="0" smtClean="0">
                <a:solidFill>
                  <a:schemeClr val="bg2">
                    <a:lumMod val="10000"/>
                  </a:schemeClr>
                </a:solidFill>
              </a:rPr>
              <a:t> </a:t>
            </a:r>
            <a:r>
              <a:rPr lang="en-US" sz="2400" i="1" dirty="0" err="1" smtClean="0">
                <a:solidFill>
                  <a:schemeClr val="bg2">
                    <a:lumMod val="10000"/>
                  </a:schemeClr>
                </a:solidFill>
              </a:rPr>
              <a:t>ufen-yasuru</a:t>
            </a:r>
            <a:r>
              <a:rPr lang="en-US" sz="2400" i="1" dirty="0" smtClean="0">
                <a:solidFill>
                  <a:schemeClr val="bg2">
                    <a:lumMod val="10000"/>
                  </a:schemeClr>
                </a:solidFill>
              </a:rPr>
              <a:t> </a:t>
            </a:r>
            <a:r>
              <a:rPr lang="en-US" sz="2400" i="1" dirty="0" err="1" smtClean="0">
                <a:solidFill>
                  <a:schemeClr val="bg2">
                    <a:lumMod val="10000"/>
                  </a:schemeClr>
                </a:solidFill>
              </a:rPr>
              <a:t>milvaveja</a:t>
            </a:r>
            <a:r>
              <a:rPr lang="en-US" sz="2400" i="1" dirty="0" smtClean="0">
                <a:solidFill>
                  <a:schemeClr val="bg2">
                    <a:lumMod val="10000"/>
                  </a:schemeClr>
                </a:solidFill>
              </a:rPr>
              <a:t> </a:t>
            </a:r>
            <a:r>
              <a:rPr lang="en-US" sz="2400" i="1" dirty="0" err="1" smtClean="0">
                <a:solidFill>
                  <a:schemeClr val="bg2">
                    <a:lumMod val="10000"/>
                  </a:schemeClr>
                </a:solidFill>
              </a:rPr>
              <a:t>kol</a:t>
            </a:r>
            <a:r>
              <a:rPr lang="en-US" sz="2400" i="1" dirty="0" smtClean="0">
                <a:solidFill>
                  <a:schemeClr val="bg2">
                    <a:lumMod val="10000"/>
                  </a:schemeClr>
                </a:solidFill>
              </a:rPr>
              <a:t> </a:t>
            </a:r>
            <a:r>
              <a:rPr lang="en-US" sz="2400" i="1" dirty="0" err="1" smtClean="0">
                <a:solidFill>
                  <a:schemeClr val="bg2">
                    <a:lumMod val="10000"/>
                  </a:schemeClr>
                </a:solidFill>
              </a:rPr>
              <a:t>yemey</a:t>
            </a:r>
            <a:r>
              <a:rPr lang="en-US" sz="2400" i="1" dirty="0" smtClean="0">
                <a:solidFill>
                  <a:schemeClr val="bg2">
                    <a:lumMod val="10000"/>
                  </a:schemeClr>
                </a:solidFill>
              </a:rPr>
              <a:t> </a:t>
            </a:r>
            <a:r>
              <a:rPr lang="en-US" sz="2400" i="1" dirty="0" err="1" smtClean="0">
                <a:solidFill>
                  <a:schemeClr val="bg2">
                    <a:lumMod val="10000"/>
                  </a:schemeClr>
                </a:solidFill>
              </a:rPr>
              <a:t>jayeyja</a:t>
            </a:r>
            <a:r>
              <a:rPr lang="en-US" sz="2400" i="1" dirty="0" smtClean="0">
                <a:solidFill>
                  <a:schemeClr val="bg2">
                    <a:lumMod val="10000"/>
                  </a:schemeClr>
                </a:solidFill>
              </a:rPr>
              <a:t> </a:t>
            </a:r>
            <a:r>
              <a:rPr lang="en-US" sz="2400" i="1" dirty="0" err="1" smtClean="0">
                <a:solidFill>
                  <a:schemeClr val="bg2">
                    <a:lumMod val="10000"/>
                  </a:schemeClr>
                </a:solidFill>
              </a:rPr>
              <a:t>vehodatam</a:t>
            </a:r>
            <a:r>
              <a:rPr lang="en-US" sz="2400" i="1" dirty="0" smtClean="0">
                <a:solidFill>
                  <a:schemeClr val="bg2">
                    <a:lumMod val="10000"/>
                  </a:schemeClr>
                </a:solidFill>
              </a:rPr>
              <a:t> </a:t>
            </a:r>
            <a:r>
              <a:rPr lang="en-US" sz="2400" i="1" dirty="0" err="1" smtClean="0">
                <a:solidFill>
                  <a:schemeClr val="bg2">
                    <a:lumMod val="10000"/>
                  </a:schemeClr>
                </a:solidFill>
              </a:rPr>
              <a:t>levaneyja</a:t>
            </a:r>
            <a:r>
              <a:rPr lang="en-US" sz="2400" i="1" dirty="0" smtClean="0">
                <a:solidFill>
                  <a:schemeClr val="bg2">
                    <a:lumMod val="10000"/>
                  </a:schemeClr>
                </a:solidFill>
              </a:rPr>
              <a:t> </a:t>
            </a:r>
            <a:r>
              <a:rPr lang="en-US" sz="2400" i="1" dirty="0" err="1" smtClean="0">
                <a:solidFill>
                  <a:schemeClr val="bg2">
                    <a:lumMod val="10000"/>
                  </a:schemeClr>
                </a:solidFill>
              </a:rPr>
              <a:t>velivney</a:t>
            </a:r>
            <a:r>
              <a:rPr lang="en-US" sz="2400" i="1" dirty="0" smtClean="0">
                <a:solidFill>
                  <a:schemeClr val="bg2">
                    <a:lumMod val="10000"/>
                  </a:schemeClr>
                </a:solidFill>
              </a:rPr>
              <a:t> </a:t>
            </a:r>
            <a:r>
              <a:rPr lang="en-US" sz="2400" i="1" dirty="0" err="1" smtClean="0">
                <a:solidFill>
                  <a:schemeClr val="bg2">
                    <a:lumMod val="10000"/>
                  </a:schemeClr>
                </a:solidFill>
              </a:rPr>
              <a:t>vaneyja</a:t>
            </a:r>
            <a:r>
              <a:rPr lang="en-US" sz="2400" i="1" dirty="0" smtClean="0">
                <a:solidFill>
                  <a:schemeClr val="bg2">
                    <a:lumMod val="10000"/>
                  </a:schemeClr>
                </a:solidFill>
              </a:rPr>
              <a:t>. </a:t>
            </a:r>
            <a:endParaRPr lang="en-US" sz="2400" i="1" dirty="0" smtClean="0">
              <a:solidFill>
                <a:schemeClr val="bg2">
                  <a:lumMod val="10000"/>
                </a:schemeClr>
              </a:solidFill>
            </a:endParaRPr>
          </a:p>
          <a:p>
            <a:endParaRPr lang="es-CO" sz="2400" i="1" dirty="0" smtClean="0">
              <a:solidFill>
                <a:schemeClr val="bg2">
                  <a:lumMod val="10000"/>
                </a:schemeClr>
              </a:solidFill>
            </a:endParaRPr>
          </a:p>
          <a:p>
            <a:r>
              <a:rPr lang="es-ES" sz="2400" dirty="0" smtClean="0">
                <a:solidFill>
                  <a:schemeClr val="bg2">
                    <a:lumMod val="10000"/>
                  </a:schemeClr>
                </a:solidFill>
              </a:rPr>
              <a:t> Moisés insiste varias veces, en este libro, sobre el mandamiento de transmitir a los hijos y nietos, de generación en generación, el legado espiritual recibido</a:t>
            </a:r>
            <a:r>
              <a:rPr lang="es-ES" sz="2400" dirty="0" smtClean="0">
                <a:solidFill>
                  <a:schemeClr val="bg2">
                    <a:lumMod val="10000"/>
                  </a:schemeClr>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i="1" dirty="0" smtClean="0">
                <a:solidFill>
                  <a:schemeClr val="bg2">
                    <a:lumMod val="10000"/>
                  </a:schemeClr>
                </a:solidFill>
              </a:rPr>
              <a:t>En </a:t>
            </a:r>
            <a:r>
              <a:rPr lang="es-ES" sz="2400" i="1" dirty="0" smtClean="0">
                <a:solidFill>
                  <a:schemeClr val="bg2">
                    <a:lumMod val="10000"/>
                  </a:schemeClr>
                </a:solidFill>
              </a:rPr>
              <a:t>realidad, si el judaísmo existió hasta hoy fue gracias a la educación religiosa suministrada a los niños. </a:t>
            </a:r>
            <a:endParaRPr lang="es-ES" sz="2400" i="1" dirty="0" smtClean="0">
              <a:solidFill>
                <a:schemeClr val="bg2">
                  <a:lumMod val="10000"/>
                </a:schemeClr>
              </a:solidFill>
            </a:endParaRPr>
          </a:p>
          <a:p>
            <a:pPr lvl="1"/>
            <a:endParaRPr lang="es-ES" sz="2400" i="1" dirty="0" smtClean="0">
              <a:solidFill>
                <a:schemeClr val="bg2">
                  <a:lumMod val="10000"/>
                </a:schemeClr>
              </a:solidFill>
            </a:endParaRPr>
          </a:p>
          <a:p>
            <a:pPr lvl="1"/>
            <a:r>
              <a:rPr lang="es-ES" sz="2400" i="1" dirty="0" smtClean="0">
                <a:solidFill>
                  <a:schemeClr val="bg2">
                    <a:lumMod val="10000"/>
                  </a:schemeClr>
                </a:solidFill>
              </a:rPr>
              <a:t>Numerosas </a:t>
            </a:r>
            <a:r>
              <a:rPr lang="es-ES" sz="2400" i="1" dirty="0" smtClean="0">
                <a:solidFill>
                  <a:schemeClr val="bg2">
                    <a:lumMod val="10000"/>
                  </a:schemeClr>
                </a:solidFill>
              </a:rPr>
              <a:t>son las declaraciones de la </a:t>
            </a:r>
            <a:r>
              <a:rPr lang="es-ES" sz="2400" i="1" dirty="0" err="1" smtClean="0">
                <a:solidFill>
                  <a:schemeClr val="bg2">
                    <a:lumMod val="10000"/>
                  </a:schemeClr>
                </a:solidFill>
              </a:rPr>
              <a:t>Torah</a:t>
            </a:r>
            <a:r>
              <a:rPr lang="es-ES" sz="2400" i="1" dirty="0" smtClean="0">
                <a:solidFill>
                  <a:schemeClr val="bg2">
                    <a:lumMod val="10000"/>
                  </a:schemeClr>
                </a:solidFill>
              </a:rPr>
              <a:t> y del Talmud sobre dicho precepto: "Estas palabras que hoy te enseño estarán sobre tu corazón y las repetirás a tus hijos", etc. (Deuteronomio 6, 6-7). </a:t>
            </a:r>
            <a:endParaRPr lang="es-ES" sz="2400" i="1" dirty="0" smtClean="0">
              <a:solidFill>
                <a:schemeClr val="bg2">
                  <a:lumMod val="10000"/>
                </a:schemeClr>
              </a:solidFill>
            </a:endParaRPr>
          </a:p>
          <a:p>
            <a:pPr lvl="1"/>
            <a:endParaRPr lang="es-ES" sz="2400" i="1" dirty="0" smtClean="0">
              <a:solidFill>
                <a:schemeClr val="bg2">
                  <a:lumMod val="10000"/>
                </a:schemeClr>
              </a:solidFill>
            </a:endParaRPr>
          </a:p>
          <a:p>
            <a:pPr lvl="1"/>
            <a:r>
              <a:rPr lang="es-ES" sz="2400" i="1" dirty="0" smtClean="0">
                <a:solidFill>
                  <a:schemeClr val="bg2">
                    <a:lumMod val="10000"/>
                  </a:schemeClr>
                </a:solidFill>
              </a:rPr>
              <a:t>"</a:t>
            </a:r>
            <a:r>
              <a:rPr lang="es-ES" sz="2400" i="1" dirty="0" smtClean="0">
                <a:solidFill>
                  <a:schemeClr val="bg2">
                    <a:lumMod val="10000"/>
                  </a:schemeClr>
                </a:solidFill>
              </a:rPr>
              <a:t>El padre que enseña la </a:t>
            </a:r>
            <a:r>
              <a:rPr lang="es-ES" sz="2400" i="1" dirty="0" err="1" smtClean="0">
                <a:solidFill>
                  <a:schemeClr val="bg2">
                    <a:lumMod val="10000"/>
                  </a:schemeClr>
                </a:solidFill>
              </a:rPr>
              <a:t>Torah</a:t>
            </a:r>
            <a:r>
              <a:rPr lang="es-ES" sz="2400" i="1" dirty="0" smtClean="0">
                <a:solidFill>
                  <a:schemeClr val="bg2">
                    <a:lumMod val="10000"/>
                  </a:schemeClr>
                </a:solidFill>
              </a:rPr>
              <a:t> a su hijo, tiene el mismo mérito de quien la hubiese recibido directamente del monte </a:t>
            </a:r>
            <a:r>
              <a:rPr lang="es-ES" sz="2400" i="1" dirty="0" err="1" smtClean="0">
                <a:solidFill>
                  <a:schemeClr val="bg2">
                    <a:lumMod val="10000"/>
                  </a:schemeClr>
                </a:solidFill>
              </a:rPr>
              <a:t>Sinay</a:t>
            </a:r>
            <a:r>
              <a:rPr lang="es-ES" sz="2400" i="1" dirty="0" smtClean="0">
                <a:solidFill>
                  <a:schemeClr val="bg2">
                    <a:lumMod val="10000"/>
                  </a:schemeClr>
                </a:solidFill>
              </a:rPr>
              <a:t>" (Bereshit Rabá 10). </a:t>
            </a:r>
            <a:endParaRPr lang="es-ES" sz="2400" i="1"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endParaRPr lang="es-ES" sz="2400" i="1" dirty="0" smtClean="0">
              <a:solidFill>
                <a:schemeClr val="bg2">
                  <a:lumMod val="10000"/>
                </a:schemeClr>
              </a:solidFill>
            </a:endParaRPr>
          </a:p>
          <a:p>
            <a:pPr lvl="1"/>
            <a:r>
              <a:rPr lang="es-ES" sz="2400" i="1" dirty="0" smtClean="0">
                <a:solidFill>
                  <a:schemeClr val="bg2">
                    <a:lumMod val="10000"/>
                  </a:schemeClr>
                </a:solidFill>
              </a:rPr>
              <a:t>El </a:t>
            </a:r>
            <a:r>
              <a:rPr lang="es-ES" sz="2400" i="1" dirty="0" smtClean="0">
                <a:solidFill>
                  <a:schemeClr val="bg2">
                    <a:lumMod val="10000"/>
                  </a:schemeClr>
                </a:solidFill>
              </a:rPr>
              <a:t>deber primordial de una comunidad israelita es el de educar religiosamente a los niños, ya que la futura existencia de ella dependerá de la difusión de esa enseñanza. </a:t>
            </a:r>
            <a:endParaRPr lang="es-ES" sz="2400" i="1" dirty="0" smtClean="0">
              <a:solidFill>
                <a:schemeClr val="bg2">
                  <a:lumMod val="10000"/>
                </a:schemeClr>
              </a:solidFill>
            </a:endParaRPr>
          </a:p>
          <a:p>
            <a:pPr lvl="1"/>
            <a:endParaRPr lang="es-ES" sz="2400" i="1" dirty="0" smtClean="0">
              <a:solidFill>
                <a:schemeClr val="bg2">
                  <a:lumMod val="10000"/>
                </a:schemeClr>
              </a:solidFill>
            </a:endParaRPr>
          </a:p>
          <a:p>
            <a:pPr lvl="1"/>
            <a:r>
              <a:rPr lang="es-ES" sz="2400" i="1" dirty="0" smtClean="0">
                <a:solidFill>
                  <a:schemeClr val="bg2">
                    <a:lumMod val="10000"/>
                  </a:schemeClr>
                </a:solidFill>
              </a:rPr>
              <a:t>"</a:t>
            </a:r>
            <a:r>
              <a:rPr lang="es-ES" sz="2400" i="1" dirty="0" smtClean="0">
                <a:solidFill>
                  <a:schemeClr val="bg2">
                    <a:lumMod val="10000"/>
                  </a:schemeClr>
                </a:solidFill>
              </a:rPr>
              <a:t>No se puede suspender la instrucción de los niños ni aun para construir el Templo de </a:t>
            </a:r>
            <a:r>
              <a:rPr lang="es-ES" sz="2400" i="1" dirty="0" err="1" smtClean="0">
                <a:solidFill>
                  <a:schemeClr val="bg2">
                    <a:lumMod val="10000"/>
                  </a:schemeClr>
                </a:solidFill>
              </a:rPr>
              <a:t>Jerusalem</a:t>
            </a:r>
            <a:r>
              <a:rPr lang="es-ES" sz="2400" i="1" dirty="0" smtClean="0">
                <a:solidFill>
                  <a:schemeClr val="bg2">
                    <a:lumMod val="10000"/>
                  </a:schemeClr>
                </a:solidFill>
              </a:rPr>
              <a:t>" (Shabat 1, 19).</a:t>
            </a:r>
            <a:endParaRPr lang="en-US" sz="2400" i="1" dirty="0" smtClean="0">
              <a:solidFill>
                <a:schemeClr val="bg2">
                  <a:lumMod val="10000"/>
                </a:schemeClr>
              </a:solidFill>
            </a:endParaRPr>
          </a:p>
          <a:p>
            <a:pPr lvl="1"/>
            <a:endParaRPr lang="en-US" sz="2400" i="1"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Y amarás a Hashem, tu Dios, con todo tu corazón… (6:5)</a:t>
            </a:r>
          </a:p>
          <a:p>
            <a:endParaRPr lang="es-CO" sz="2400" b="1" i="1" u="sng" dirty="0" smtClean="0">
              <a:solidFill>
                <a:srgbClr val="FF9933"/>
              </a:solidFill>
              <a:effectLst>
                <a:outerShdw blurRad="38100" dist="38100" dir="2700000" algn="tl">
                  <a:srgbClr val="000000">
                    <a:alpha val="43137"/>
                  </a:srgbClr>
                </a:outerShdw>
              </a:effectLst>
            </a:endParaRPr>
          </a:p>
          <a:p>
            <a:pPr lvl="1"/>
            <a:r>
              <a:rPr lang="es-CO" sz="2400" dirty="0" smtClean="0">
                <a:solidFill>
                  <a:schemeClr val="bg2">
                    <a:lumMod val="10000"/>
                  </a:schemeClr>
                </a:solidFill>
              </a:rPr>
              <a:t>Los filósofos preguntan: ¿Cómo puedes ordenar amor? El amor es algo instintivo que una persona o bien siente o bien no siente. ¿Cómo se le puede ordenar a una persona que ame? </a:t>
            </a:r>
          </a:p>
          <a:p>
            <a:pPr lvl="1"/>
            <a:endParaRPr lang="es-CO" sz="2400" dirty="0" smtClean="0">
              <a:solidFill>
                <a:schemeClr val="bg2">
                  <a:lumMod val="10000"/>
                </a:schemeClr>
              </a:solidFill>
            </a:endParaRPr>
          </a:p>
          <a:p>
            <a:pPr lvl="1"/>
            <a:r>
              <a:rPr lang="es-CO" sz="2400" dirty="0" smtClean="0">
                <a:solidFill>
                  <a:schemeClr val="bg2">
                    <a:lumMod val="10000"/>
                  </a:schemeClr>
                </a:solidFill>
              </a:rPr>
              <a:t>La respuesta se encuentra en la propia pregunta. A partir del hecho de que Hashem nos ordenó que Lo amáramos, se desprende que debe formar parte de la naturaleza de cada judío el amor al Creador. Lo único que hace falta es despertar esa fuerza natural y darle un pellizco. </a:t>
            </a:r>
          </a:p>
          <a:p>
            <a:pPr lvl="1"/>
            <a:r>
              <a:rPr lang="es-CO" dirty="0" smtClean="0">
                <a:solidFill>
                  <a:schemeClr val="bg2">
                    <a:lumMod val="10000"/>
                  </a:schemeClr>
                </a:solidFill>
              </a:rPr>
              <a:t>Sfat Emet</a:t>
            </a:r>
          </a:p>
          <a:p>
            <a:pPr lvl="1"/>
            <a:r>
              <a:rPr lang="en-US" dirty="0" smtClean="0">
                <a:solidFill>
                  <a:schemeClr val="bg2">
                    <a:lumMod val="10000"/>
                  </a:schemeClr>
                </a:solidFill>
              </a:rPr>
              <a:t> </a:t>
            </a:r>
          </a:p>
          <a:p>
            <a:pPr lvl="1"/>
            <a:r>
              <a:rPr lang="en-US" sz="2400" dirty="0" smtClean="0">
                <a:solidFill>
                  <a:schemeClr val="bg2">
                    <a:lumMod val="10000"/>
                  </a:schemeClr>
                </a:solidFill>
              </a:rPr>
              <a:t> </a:t>
            </a: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Y amarás a Hashem, tu Dios, con todo tu corazón… (6:5)</a:t>
            </a:r>
          </a:p>
          <a:p>
            <a:pPr lvl="1"/>
            <a:endParaRPr lang="es-CO" sz="3200" b="1" i="1" u="sng" dirty="0" smtClean="0">
              <a:solidFill>
                <a:schemeClr val="bg2">
                  <a:lumMod val="10000"/>
                </a:schemeClr>
              </a:solidFill>
              <a:effectLst>
                <a:outerShdw blurRad="38100" dist="38100" dir="2700000" algn="tl">
                  <a:srgbClr val="000000">
                    <a:alpha val="43137"/>
                  </a:srgbClr>
                </a:outerShdw>
              </a:effectLst>
            </a:endParaRPr>
          </a:p>
          <a:p>
            <a:pPr lvl="1"/>
            <a:r>
              <a:rPr lang="es-CO" sz="2400" dirty="0" smtClean="0">
                <a:solidFill>
                  <a:schemeClr val="bg2">
                    <a:lumMod val="10000"/>
                  </a:schemeClr>
                </a:solidFill>
              </a:rPr>
              <a:t>Una idea parecida queda implicada en la frase "con todo tu corazón" del Shemá. </a:t>
            </a:r>
          </a:p>
          <a:p>
            <a:pPr lvl="1"/>
            <a:endParaRPr lang="es-CO" sz="2400" dirty="0" smtClean="0">
              <a:solidFill>
                <a:schemeClr val="bg2">
                  <a:lumMod val="10000"/>
                </a:schemeClr>
              </a:solidFill>
            </a:endParaRPr>
          </a:p>
          <a:p>
            <a:pPr lvl="1"/>
            <a:r>
              <a:rPr lang="es-CO" sz="2400" dirty="0" smtClean="0">
                <a:solidFill>
                  <a:schemeClr val="bg2">
                    <a:lumMod val="10000"/>
                  </a:schemeClr>
                </a:solidFill>
              </a:rPr>
              <a:t>Rashí explica el versículo "Con toda tu alma" significando que "aunque El te quite el alma". </a:t>
            </a:r>
          </a:p>
          <a:p>
            <a:pPr lvl="1"/>
            <a:endParaRPr lang="es-CO" sz="2400" dirty="0" smtClean="0">
              <a:solidFill>
                <a:schemeClr val="bg2">
                  <a:lumMod val="10000"/>
                </a:schemeClr>
              </a:solidFill>
            </a:endParaRPr>
          </a:p>
          <a:p>
            <a:pPr lvl="1"/>
            <a:r>
              <a:rPr lang="es-CO" sz="2400" dirty="0" smtClean="0">
                <a:solidFill>
                  <a:schemeClr val="bg2">
                    <a:lumMod val="10000"/>
                  </a:schemeClr>
                </a:solidFill>
              </a:rPr>
              <a:t>Lo mismo, si El te quita el corazón. Inclusive cuando la duda te carcoma el corazón, inclusive cuando la confusión te impida ver la Mano de Hashem, inclusive entonces sírvelo "con todo tu corazón". </a:t>
            </a:r>
          </a:p>
          <a:p>
            <a:pPr lvl="1"/>
            <a:r>
              <a:rPr lang="es-CO" dirty="0" err="1" smtClean="0">
                <a:solidFill>
                  <a:schemeClr val="bg2">
                    <a:lumMod val="10000"/>
                  </a:schemeClr>
                </a:solidFill>
              </a:rPr>
              <a:t>Jidushei</a:t>
            </a:r>
            <a:r>
              <a:rPr lang="es-CO" dirty="0" smtClean="0">
                <a:solidFill>
                  <a:schemeClr val="bg2">
                    <a:lumMod val="10000"/>
                  </a:schemeClr>
                </a:solidFill>
              </a:rPr>
              <a:t> ha </a:t>
            </a:r>
            <a:r>
              <a:rPr lang="es-CO" dirty="0" err="1" smtClean="0">
                <a:solidFill>
                  <a:schemeClr val="bg2">
                    <a:lumMod val="10000"/>
                  </a:schemeClr>
                </a:solidFill>
              </a:rPr>
              <a:t>Rim</a:t>
            </a:r>
            <a:endParaRPr lang="es-CO" dirty="0" smtClean="0">
              <a:solidFill>
                <a:schemeClr val="bg2">
                  <a:lumMod val="10000"/>
                </a:schemeClr>
              </a:solidFill>
            </a:endParaRPr>
          </a:p>
          <a:p>
            <a:pPr lvl="1"/>
            <a:r>
              <a:rPr lang="en-US" sz="2400" dirty="0" smtClean="0">
                <a:solidFill>
                  <a:schemeClr val="bg2">
                    <a:lumMod val="10000"/>
                  </a:schemeClr>
                </a:solidFill>
              </a:rPr>
              <a:t> </a:t>
            </a:r>
          </a:p>
          <a:p>
            <a:pPr lvl="2"/>
            <a:r>
              <a:rPr lang="en-US" sz="2400" dirty="0" smtClean="0">
                <a:solidFill>
                  <a:schemeClr val="bg2">
                    <a:lumMod val="10000"/>
                  </a:schemeClr>
                </a:solidFill>
              </a:rPr>
              <a:t> </a:t>
            </a:r>
          </a:p>
          <a:p>
            <a:pPr lvl="1"/>
            <a:r>
              <a:rPr lang="en-US" sz="2400" dirty="0" smtClean="0">
                <a:solidFill>
                  <a:schemeClr val="bg2">
                    <a:lumMod val="10000"/>
                  </a:schemeClr>
                </a:solidFill>
              </a:rPr>
              <a:t> </a:t>
            </a: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3716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…castigo el pecado de los padres hasta la tercera y cuarta generación de Mis enemigos (5:9)</a:t>
            </a:r>
          </a:p>
          <a:p>
            <a:pPr lvl="1"/>
            <a:endParaRPr lang="es-CO" sz="3200" b="1" i="1" u="sng" dirty="0" smtClean="0">
              <a:solidFill>
                <a:schemeClr val="bg2">
                  <a:lumMod val="10000"/>
                </a:schemeClr>
              </a:solidFill>
              <a:effectLst>
                <a:outerShdw blurRad="38100" dist="38100" dir="2700000" algn="tl">
                  <a:srgbClr val="000000">
                    <a:alpha val="43137"/>
                  </a:srgbClr>
                </a:outerShdw>
              </a:effectLst>
            </a:endParaRPr>
          </a:p>
          <a:p>
            <a:pPr lvl="1"/>
            <a:r>
              <a:rPr lang="es-CO" sz="3200" b="1" i="1" u="sng" dirty="0" smtClean="0">
                <a:solidFill>
                  <a:schemeClr val="bg2">
                    <a:lumMod val="10000"/>
                  </a:schemeClr>
                </a:solidFill>
                <a:effectLst>
                  <a:outerShdw blurRad="38100" dist="38100" dir="2700000" algn="tl">
                    <a:srgbClr val="000000">
                      <a:alpha val="43137"/>
                    </a:srgbClr>
                  </a:outerShdw>
                </a:effectLst>
              </a:rPr>
              <a:t>Por qué los hijos tienen que pagar por el pecado de los padres?</a:t>
            </a:r>
          </a:p>
          <a:p>
            <a:pPr lvl="1"/>
            <a:endParaRPr lang="es-CO" sz="3200" b="1" i="1" u="sng" dirty="0" smtClean="0">
              <a:solidFill>
                <a:schemeClr val="bg2">
                  <a:lumMod val="10000"/>
                </a:schemeClr>
              </a:solidFill>
              <a:effectLst>
                <a:outerShdw blurRad="38100" dist="38100" dir="2700000" algn="tl">
                  <a:srgbClr val="000000">
                    <a:alpha val="43137"/>
                  </a:srgbClr>
                </a:outerShdw>
              </a:effectLst>
            </a:endParaRPr>
          </a:p>
          <a:p>
            <a:pPr lvl="1"/>
            <a:r>
              <a:rPr lang="es-CO" sz="3200" b="1" i="1" u="sng" dirty="0" smtClean="0">
                <a:solidFill>
                  <a:schemeClr val="bg2">
                    <a:lumMod val="10000"/>
                  </a:schemeClr>
                </a:solidFill>
                <a:effectLst>
                  <a:outerShdw blurRad="38100" dist="38100" dir="2700000" algn="tl">
                    <a:srgbClr val="000000">
                      <a:alpha val="43137"/>
                    </a:srgbClr>
                  </a:outerShdw>
                </a:effectLst>
              </a:rPr>
              <a:t>Están ordenados a corregir las faltas que cometieron sus ancestros.</a:t>
            </a:r>
            <a:endParaRPr lang="es-CO" sz="3200" b="1" i="1" u="sng" dirty="0" smtClean="0">
              <a:solidFill>
                <a:schemeClr val="bg2">
                  <a:lumMod val="10000"/>
                </a:schemeClr>
              </a:solidFill>
              <a:effectLst>
                <a:outerShdw blurRad="38100" dist="38100" dir="2700000" algn="tl">
                  <a:srgbClr val="000000">
                    <a:alpha val="43137"/>
                  </a:srgbClr>
                </a:outerShdw>
              </a:effectLst>
            </a:endParaRPr>
          </a:p>
          <a:p>
            <a:pPr lvl="1"/>
            <a:endParaRPr lang="es-CO" sz="2400" dirty="0" smtClean="0">
              <a:solidFill>
                <a:schemeClr val="bg2">
                  <a:lumMod val="10000"/>
                </a:schemeClr>
              </a:solidFill>
            </a:endParaRP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676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Cuidarás del día de Shabat para santificarlo…pero el séptimo día es Shabat para Hashem…para que descansen tu siervo y tu sierva como tu. (5: 12, 14) </a:t>
            </a:r>
          </a:p>
          <a:p>
            <a:pPr lvl="1"/>
            <a:endParaRPr lang="es-CO" sz="3200" b="1" i="1" u="sng" dirty="0" smtClean="0">
              <a:solidFill>
                <a:schemeClr val="bg2">
                  <a:lumMod val="10000"/>
                </a:schemeClr>
              </a:solidFill>
              <a:effectLst>
                <a:outerShdw blurRad="38100" dist="38100" dir="2700000" algn="tl">
                  <a:srgbClr val="000000">
                    <a:alpha val="43137"/>
                  </a:srgbClr>
                </a:outerShdw>
              </a:effectLst>
            </a:endParaRPr>
          </a:p>
          <a:p>
            <a:pPr lvl="1"/>
            <a:r>
              <a:rPr lang="es-ES" sz="2400" dirty="0" smtClean="0">
                <a:solidFill>
                  <a:schemeClr val="bg2">
                    <a:lumMod val="10000"/>
                  </a:schemeClr>
                </a:solidFill>
              </a:rPr>
              <a:t>En esta </a:t>
            </a:r>
            <a:r>
              <a:rPr lang="es-ES" sz="2400" dirty="0" smtClean="0">
                <a:solidFill>
                  <a:schemeClr val="bg2">
                    <a:lumMod val="10000"/>
                  </a:schemeClr>
                </a:solidFill>
              </a:rPr>
              <a:t>parashá, </a:t>
            </a:r>
            <a:r>
              <a:rPr lang="es-ES" sz="2400" dirty="0" smtClean="0">
                <a:solidFill>
                  <a:schemeClr val="bg2">
                    <a:lumMod val="10000"/>
                  </a:schemeClr>
                </a:solidFill>
              </a:rPr>
              <a:t>Moisés menciona los diez mandamientos con ligeras modificaciones en relación a los que proclamó el Eterno en el monte de </a:t>
            </a:r>
            <a:r>
              <a:rPr lang="es-ES" sz="2400" dirty="0" err="1" smtClean="0">
                <a:solidFill>
                  <a:schemeClr val="bg2">
                    <a:lumMod val="10000"/>
                  </a:schemeClr>
                </a:solidFill>
              </a:rPr>
              <a:t>Sinay</a:t>
            </a:r>
            <a:r>
              <a:rPr lang="es-ES" sz="2400" dirty="0" smtClean="0">
                <a:solidFill>
                  <a:schemeClr val="bg2">
                    <a:lumMod val="10000"/>
                  </a:schemeClr>
                </a:solidFill>
              </a:rPr>
              <a:t>, pero en el cuarto mandamiento, en lugar de </a:t>
            </a:r>
            <a:r>
              <a:rPr lang="es-ES" sz="2400" b="1" dirty="0" err="1" smtClean="0">
                <a:solidFill>
                  <a:schemeClr val="bg2">
                    <a:lumMod val="10000"/>
                  </a:schemeClr>
                </a:solidFill>
              </a:rPr>
              <a:t>Zajor</a:t>
            </a:r>
            <a:r>
              <a:rPr lang="es-ES" sz="2400" b="1" dirty="0" smtClean="0">
                <a:solidFill>
                  <a:schemeClr val="bg2">
                    <a:lumMod val="10000"/>
                  </a:schemeClr>
                </a:solidFill>
              </a:rPr>
              <a:t> et </a:t>
            </a:r>
            <a:r>
              <a:rPr lang="es-ES" sz="2400" b="1" dirty="0" err="1" smtClean="0">
                <a:solidFill>
                  <a:schemeClr val="bg2">
                    <a:lumMod val="10000"/>
                  </a:schemeClr>
                </a:solidFill>
              </a:rPr>
              <a:t>yom</a:t>
            </a:r>
            <a:r>
              <a:rPr lang="es-ES" sz="2400" b="1" dirty="0" smtClean="0">
                <a:solidFill>
                  <a:schemeClr val="bg2">
                    <a:lumMod val="10000"/>
                  </a:schemeClr>
                </a:solidFill>
              </a:rPr>
              <a:t> </a:t>
            </a:r>
            <a:r>
              <a:rPr lang="es-ES" sz="2400" b="1" dirty="0" err="1" smtClean="0">
                <a:solidFill>
                  <a:schemeClr val="bg2">
                    <a:lumMod val="10000"/>
                  </a:schemeClr>
                </a:solidFill>
              </a:rPr>
              <a:t>hashabat</a:t>
            </a:r>
            <a:r>
              <a:rPr lang="es-ES" sz="2400" b="1" dirty="0" smtClean="0">
                <a:solidFill>
                  <a:schemeClr val="bg2">
                    <a:lumMod val="10000"/>
                  </a:schemeClr>
                </a:solidFill>
              </a:rPr>
              <a:t> </a:t>
            </a:r>
            <a:r>
              <a:rPr lang="es-ES" sz="2400" b="1" dirty="0" err="1" smtClean="0">
                <a:solidFill>
                  <a:schemeClr val="bg2">
                    <a:lumMod val="10000"/>
                  </a:schemeClr>
                </a:solidFill>
              </a:rPr>
              <a:t>lekadeshó</a:t>
            </a:r>
            <a:r>
              <a:rPr lang="es-ES" sz="2400" dirty="0" smtClean="0">
                <a:solidFill>
                  <a:schemeClr val="bg2">
                    <a:lumMod val="10000"/>
                  </a:schemeClr>
                </a:solidFill>
              </a:rPr>
              <a:t> (recordarás el día de sábado para santificarlo), dijo: </a:t>
            </a:r>
            <a:r>
              <a:rPr lang="es-ES" sz="2400" b="1" dirty="0" err="1" smtClean="0">
                <a:solidFill>
                  <a:schemeClr val="bg2">
                    <a:lumMod val="10000"/>
                  </a:schemeClr>
                </a:solidFill>
              </a:rPr>
              <a:t>Shamor</a:t>
            </a:r>
            <a:r>
              <a:rPr lang="es-ES" sz="2400" dirty="0" smtClean="0">
                <a:solidFill>
                  <a:schemeClr val="bg2">
                    <a:lumMod val="10000"/>
                  </a:schemeClr>
                </a:solidFill>
              </a:rPr>
              <a:t>, etc. (</a:t>
            </a:r>
            <a:r>
              <a:rPr lang="es-ES" sz="2400" b="1" dirty="0" smtClean="0">
                <a:solidFill>
                  <a:schemeClr val="bg2">
                    <a:lumMod val="10000"/>
                  </a:schemeClr>
                </a:solidFill>
              </a:rPr>
              <a:t>guardarás</a:t>
            </a:r>
            <a:r>
              <a:rPr lang="es-ES" sz="2400" dirty="0" smtClean="0">
                <a:solidFill>
                  <a:schemeClr val="bg2">
                    <a:lumMod val="10000"/>
                  </a:schemeClr>
                </a:solidFill>
              </a:rPr>
              <a:t> el día de sábado para santificarlo</a:t>
            </a:r>
            <a:r>
              <a:rPr lang="es-ES" sz="2400" dirty="0" smtClean="0">
                <a:solidFill>
                  <a:schemeClr val="bg2">
                    <a:lumMod val="10000"/>
                  </a:schemeClr>
                </a:solidFill>
              </a:rPr>
              <a:t>).</a:t>
            </a:r>
          </a:p>
          <a:p>
            <a:pPr lvl="1"/>
            <a:endParaRPr lang="es-ES" sz="2400" i="1" dirty="0" smtClean="0">
              <a:solidFill>
                <a:schemeClr val="bg2">
                  <a:lumMod val="10000"/>
                </a:schemeClr>
              </a:solidFill>
            </a:endParaRPr>
          </a:p>
          <a:p>
            <a:pPr lvl="1"/>
            <a:r>
              <a:rPr lang="es-ES" sz="2400" i="1" dirty="0" smtClean="0">
                <a:solidFill>
                  <a:schemeClr val="bg2">
                    <a:lumMod val="10000"/>
                  </a:schemeClr>
                </a:solidFill>
              </a:rPr>
              <a:t> </a:t>
            </a: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chemeClr val="bg2">
                    <a:lumMod val="10000"/>
                  </a:schemeClr>
                </a:solidFill>
              </a:rPr>
              <a:t> </a:t>
            </a:r>
            <a:r>
              <a:rPr lang="es-ES" sz="2400" dirty="0" smtClean="0">
                <a:solidFill>
                  <a:schemeClr val="bg2">
                    <a:lumMod val="10000"/>
                  </a:schemeClr>
                </a:solidFill>
              </a:rPr>
              <a:t>El Talmud afirma que no fue Moisés quien cambió la palabra </a:t>
            </a:r>
            <a:r>
              <a:rPr lang="es-ES" sz="2400" dirty="0" err="1" smtClean="0">
                <a:solidFill>
                  <a:schemeClr val="bg2">
                    <a:lumMod val="10000"/>
                  </a:schemeClr>
                </a:solidFill>
                <a:effectLst>
                  <a:outerShdw blurRad="38100" dist="38100" dir="2700000" algn="tl">
                    <a:srgbClr val="000000">
                      <a:alpha val="43137"/>
                    </a:srgbClr>
                  </a:outerShdw>
                </a:effectLst>
              </a:rPr>
              <a:t>zajor</a:t>
            </a:r>
            <a:r>
              <a:rPr lang="es-ES" sz="2400" dirty="0" smtClean="0">
                <a:solidFill>
                  <a:schemeClr val="bg2">
                    <a:lumMod val="10000"/>
                  </a:schemeClr>
                </a:solidFill>
                <a:effectLst>
                  <a:outerShdw blurRad="38100" dist="38100" dir="2700000" algn="tl">
                    <a:srgbClr val="000000">
                      <a:alpha val="43137"/>
                    </a:srgbClr>
                  </a:outerShdw>
                </a:effectLst>
              </a:rPr>
              <a:t> </a:t>
            </a:r>
            <a:r>
              <a:rPr lang="es-ES" sz="2400" dirty="0" smtClean="0">
                <a:solidFill>
                  <a:schemeClr val="bg2">
                    <a:lumMod val="10000"/>
                  </a:schemeClr>
                </a:solidFill>
              </a:rPr>
              <a:t>por </a:t>
            </a:r>
            <a:r>
              <a:rPr lang="es-ES" sz="2400" dirty="0" err="1" smtClean="0">
                <a:solidFill>
                  <a:schemeClr val="bg2">
                    <a:lumMod val="10000"/>
                  </a:schemeClr>
                </a:solidFill>
                <a:effectLst>
                  <a:outerShdw blurRad="38100" dist="38100" dir="2700000" algn="tl">
                    <a:srgbClr val="000000">
                      <a:alpha val="43137"/>
                    </a:srgbClr>
                  </a:outerShdw>
                </a:effectLst>
              </a:rPr>
              <a:t>shamor</a:t>
            </a:r>
            <a:r>
              <a:rPr lang="es-ES" sz="2400" dirty="0" smtClean="0">
                <a:solidFill>
                  <a:schemeClr val="bg2">
                    <a:lumMod val="10000"/>
                  </a:schemeClr>
                </a:solidFill>
              </a:rPr>
              <a:t>, sino que Dios había pronunciado las dos palabras de una sola vez, lo que constituye un milagro incomprensible para el ser humano. </a:t>
            </a:r>
            <a:r>
              <a:rPr lang="es-ES" sz="2400" dirty="0" smtClean="0">
                <a:solidFill>
                  <a:schemeClr val="bg2">
                    <a:lumMod val="10000"/>
                  </a:schemeClr>
                </a:solidFill>
              </a:rPr>
              <a:t>**</a:t>
            </a:r>
          </a:p>
          <a:p>
            <a:pPr lvl="1"/>
            <a:endParaRPr lang="es-ES" sz="2400" dirty="0" smtClean="0">
              <a:solidFill>
                <a:schemeClr val="bg2">
                  <a:lumMod val="10000"/>
                </a:schemeClr>
              </a:solidFill>
            </a:endParaRPr>
          </a:p>
          <a:p>
            <a:pPr lvl="1"/>
            <a:r>
              <a:rPr lang="es-ES" sz="2400" dirty="0" smtClean="0">
                <a:solidFill>
                  <a:schemeClr val="bg2">
                    <a:lumMod val="10000"/>
                  </a:schemeClr>
                </a:solidFill>
              </a:rPr>
              <a:t>Haciendo </a:t>
            </a:r>
            <a:r>
              <a:rPr lang="es-ES" sz="2400" dirty="0" smtClean="0">
                <a:solidFill>
                  <a:schemeClr val="bg2">
                    <a:lumMod val="10000"/>
                  </a:schemeClr>
                </a:solidFill>
              </a:rPr>
              <a:t>alusión a esto, el poeta </a:t>
            </a:r>
            <a:r>
              <a:rPr lang="es-ES" sz="2400" dirty="0" err="1" smtClean="0">
                <a:solidFill>
                  <a:schemeClr val="bg2">
                    <a:lumMod val="10000"/>
                  </a:schemeClr>
                </a:solidFill>
              </a:rPr>
              <a:t>Shelomó</a:t>
            </a:r>
            <a:r>
              <a:rPr lang="es-ES" sz="2400" dirty="0" smtClean="0">
                <a:solidFill>
                  <a:schemeClr val="bg2">
                    <a:lumMod val="10000"/>
                  </a:schemeClr>
                </a:solidFill>
              </a:rPr>
              <a:t> </a:t>
            </a:r>
            <a:r>
              <a:rPr lang="es-ES" sz="2400" dirty="0" err="1" smtClean="0">
                <a:solidFill>
                  <a:schemeClr val="bg2">
                    <a:lumMod val="10000"/>
                  </a:schemeClr>
                </a:solidFill>
              </a:rPr>
              <a:t>Halevi</a:t>
            </a:r>
            <a:r>
              <a:rPr lang="es-ES" sz="2400" dirty="0" smtClean="0">
                <a:solidFill>
                  <a:schemeClr val="bg2">
                    <a:lumMod val="10000"/>
                  </a:schemeClr>
                </a:solidFill>
              </a:rPr>
              <a:t> el </a:t>
            </a:r>
            <a:r>
              <a:rPr lang="es-ES" sz="2400" dirty="0" err="1" smtClean="0">
                <a:solidFill>
                  <a:schemeClr val="bg2">
                    <a:lumMod val="10000"/>
                  </a:schemeClr>
                </a:solidFill>
              </a:rPr>
              <a:t>Kabetz</a:t>
            </a:r>
            <a:r>
              <a:rPr lang="es-ES" sz="2400" dirty="0" smtClean="0">
                <a:solidFill>
                  <a:schemeClr val="bg2">
                    <a:lumMod val="10000"/>
                  </a:schemeClr>
                </a:solidFill>
              </a:rPr>
              <a:t> dice en su famosa poesía Leja </a:t>
            </a:r>
            <a:r>
              <a:rPr lang="es-ES" sz="2400" dirty="0" err="1" smtClean="0">
                <a:solidFill>
                  <a:schemeClr val="bg2">
                    <a:lumMod val="10000"/>
                  </a:schemeClr>
                </a:solidFill>
              </a:rPr>
              <a:t>Dodí</a:t>
            </a:r>
            <a:r>
              <a:rPr lang="es-ES" sz="2400" dirty="0" smtClean="0">
                <a:solidFill>
                  <a:schemeClr val="bg2">
                    <a:lumMod val="10000"/>
                  </a:schemeClr>
                </a:solidFill>
              </a:rPr>
              <a:t>, que se canta en el ritual del viernes por la noche: </a:t>
            </a:r>
            <a:r>
              <a:rPr lang="es-ES" sz="2400" b="1" dirty="0" err="1" smtClean="0">
                <a:solidFill>
                  <a:schemeClr val="bg2">
                    <a:lumMod val="10000"/>
                  </a:schemeClr>
                </a:solidFill>
              </a:rPr>
              <a:t>Shamor</a:t>
            </a:r>
            <a:r>
              <a:rPr lang="es-ES" sz="2400" b="1" dirty="0" smtClean="0">
                <a:solidFill>
                  <a:schemeClr val="bg2">
                    <a:lumMod val="10000"/>
                  </a:schemeClr>
                </a:solidFill>
              </a:rPr>
              <a:t> </a:t>
            </a:r>
            <a:r>
              <a:rPr lang="es-ES" sz="2400" b="1" dirty="0" err="1" smtClean="0">
                <a:solidFill>
                  <a:schemeClr val="bg2">
                    <a:lumMod val="10000"/>
                  </a:schemeClr>
                </a:solidFill>
              </a:rPr>
              <a:t>vezajor</a:t>
            </a:r>
            <a:r>
              <a:rPr lang="es-ES" sz="2400" b="1" dirty="0" smtClean="0">
                <a:solidFill>
                  <a:schemeClr val="bg2">
                    <a:lumMod val="10000"/>
                  </a:schemeClr>
                </a:solidFill>
              </a:rPr>
              <a:t> </a:t>
            </a:r>
            <a:r>
              <a:rPr lang="es-ES" sz="2400" b="1" dirty="0" err="1" smtClean="0">
                <a:solidFill>
                  <a:schemeClr val="bg2">
                    <a:lumMod val="10000"/>
                  </a:schemeClr>
                </a:solidFill>
              </a:rPr>
              <a:t>bedibur</a:t>
            </a:r>
            <a:r>
              <a:rPr lang="es-ES" sz="2400" b="1" dirty="0" smtClean="0">
                <a:solidFill>
                  <a:schemeClr val="bg2">
                    <a:lumMod val="10000"/>
                  </a:schemeClr>
                </a:solidFill>
              </a:rPr>
              <a:t> </a:t>
            </a:r>
            <a:r>
              <a:rPr lang="es-ES" sz="2400" b="1" dirty="0" err="1" smtClean="0">
                <a:solidFill>
                  <a:schemeClr val="bg2">
                    <a:lumMod val="10000"/>
                  </a:schemeClr>
                </a:solidFill>
              </a:rPr>
              <a:t>ejad</a:t>
            </a:r>
            <a:r>
              <a:rPr lang="es-ES" sz="2400" b="1" dirty="0" smtClean="0">
                <a:solidFill>
                  <a:schemeClr val="bg2">
                    <a:lumMod val="10000"/>
                  </a:schemeClr>
                </a:solidFill>
              </a:rPr>
              <a:t>, </a:t>
            </a:r>
            <a:r>
              <a:rPr lang="es-ES" sz="2400" b="1" dirty="0" err="1" smtClean="0">
                <a:solidFill>
                  <a:schemeClr val="bg2">
                    <a:lumMod val="10000"/>
                  </a:schemeClr>
                </a:solidFill>
              </a:rPr>
              <a:t>hishmianu</a:t>
            </a:r>
            <a:r>
              <a:rPr lang="es-ES" sz="2400" b="1" dirty="0" smtClean="0">
                <a:solidFill>
                  <a:schemeClr val="bg2">
                    <a:lumMod val="10000"/>
                  </a:schemeClr>
                </a:solidFill>
              </a:rPr>
              <a:t> El </a:t>
            </a:r>
            <a:r>
              <a:rPr lang="es-ES" sz="2400" b="1" dirty="0" err="1" smtClean="0">
                <a:solidFill>
                  <a:schemeClr val="bg2">
                    <a:lumMod val="10000"/>
                  </a:schemeClr>
                </a:solidFill>
              </a:rPr>
              <a:t>hameyujad</a:t>
            </a:r>
            <a:r>
              <a:rPr lang="es-ES" sz="2400" dirty="0" smtClean="0">
                <a:solidFill>
                  <a:schemeClr val="bg2">
                    <a:lumMod val="10000"/>
                  </a:schemeClr>
                </a:solidFill>
              </a:rPr>
              <a:t> (guardar y observar (el sábado) nos hizo oír el Dios único en una sola palabra). </a:t>
            </a:r>
            <a:endParaRPr lang="es-ES" sz="2400"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chemeClr val="bg2">
                    <a:lumMod val="10000"/>
                  </a:schemeClr>
                </a:solidFill>
              </a:rPr>
              <a:t>Los </a:t>
            </a:r>
            <a:r>
              <a:rPr lang="es-ES" sz="2400" dirty="0" smtClean="0">
                <a:solidFill>
                  <a:schemeClr val="bg2">
                    <a:lumMod val="10000"/>
                  </a:schemeClr>
                </a:solidFill>
              </a:rPr>
              <a:t>preceptos negativos del Decálogo no deberán ser traducidos sino en futuro simple: "no matarás, no robaras", etc. </a:t>
            </a:r>
            <a:endParaRPr lang="es-ES" sz="2400" dirty="0" smtClean="0">
              <a:solidFill>
                <a:schemeClr val="bg2">
                  <a:lumMod val="10000"/>
                </a:schemeClr>
              </a:solidFill>
            </a:endParaRPr>
          </a:p>
          <a:p>
            <a:pPr lvl="1"/>
            <a:endParaRPr lang="es-ES" sz="2400" dirty="0" smtClean="0">
              <a:solidFill>
                <a:schemeClr val="bg2">
                  <a:lumMod val="10000"/>
                </a:schemeClr>
              </a:solidFill>
            </a:endParaRPr>
          </a:p>
          <a:p>
            <a:pPr lvl="1"/>
            <a:r>
              <a:rPr lang="es-ES" sz="2400" dirty="0" smtClean="0">
                <a:solidFill>
                  <a:schemeClr val="bg2">
                    <a:lumMod val="10000"/>
                  </a:schemeClr>
                </a:solidFill>
              </a:rPr>
              <a:t>No </a:t>
            </a:r>
            <a:r>
              <a:rPr lang="es-ES" sz="2400" dirty="0" smtClean="0">
                <a:solidFill>
                  <a:schemeClr val="bg2">
                    <a:lumMod val="10000"/>
                  </a:schemeClr>
                </a:solidFill>
              </a:rPr>
              <a:t>se trata de una ley, una disposición, un "imperativo" que el hombre debe cumplir, sino de una educación integral en la que el precepto se convierte en parte natural de su personalidad, y que el hombre observa instintivamente. </a:t>
            </a:r>
            <a:endParaRPr lang="es-ES" sz="2400" dirty="0" smtClean="0">
              <a:solidFill>
                <a:schemeClr val="bg2">
                  <a:lumMod val="10000"/>
                </a:schemeClr>
              </a:solidFill>
            </a:endParaRPr>
          </a:p>
          <a:p>
            <a:pPr lvl="1"/>
            <a:endParaRPr lang="es-ES" sz="2400" dirty="0" smtClean="0">
              <a:solidFill>
                <a:schemeClr val="bg2">
                  <a:lumMod val="10000"/>
                </a:schemeClr>
              </a:solidFill>
            </a:endParaRPr>
          </a:p>
          <a:p>
            <a:pPr lvl="1"/>
            <a:r>
              <a:rPr lang="es-ES" sz="2400" dirty="0" smtClean="0">
                <a:solidFill>
                  <a:schemeClr val="bg2">
                    <a:lumMod val="10000"/>
                  </a:schemeClr>
                </a:solidFill>
              </a:rPr>
              <a:t>Nuestra </a:t>
            </a:r>
            <a:r>
              <a:rPr lang="es-ES" sz="2400" dirty="0" smtClean="0">
                <a:solidFill>
                  <a:schemeClr val="bg2">
                    <a:lumMod val="10000"/>
                  </a:schemeClr>
                </a:solidFill>
              </a:rPr>
              <a:t>fe nos ordena creer que estos sublimes mandamientos fueron dictados por inspiración divina. </a:t>
            </a:r>
            <a:endParaRPr lang="es-ES" sz="2400" dirty="0" smtClean="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chemeClr val="bg2">
                    <a:lumMod val="10000"/>
                  </a:schemeClr>
                </a:solidFill>
              </a:rPr>
              <a:t>En </a:t>
            </a:r>
            <a:r>
              <a:rPr lang="es-ES" sz="2400" dirty="0" smtClean="0">
                <a:solidFill>
                  <a:schemeClr val="bg2">
                    <a:lumMod val="10000"/>
                  </a:schemeClr>
                </a:solidFill>
              </a:rPr>
              <a:t>realidad, si no procedieran de las alturas, no habrían existido desde hace más de tres mil años hasta hoy, contribuyendo a la moralización, progreso y ennoblecimiento de casi toda la familia humana. </a:t>
            </a:r>
            <a:r>
              <a:rPr lang="es-ES" sz="2400" i="1" dirty="0" smtClean="0">
                <a:solidFill>
                  <a:schemeClr val="bg2">
                    <a:lumMod val="10000"/>
                  </a:schemeClr>
                </a:solidFill>
              </a:rPr>
              <a:t>  </a:t>
            </a: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Cuidarás del día de Shabat para santificarlo…pero el séptimo día es Shabat para Hashem…para que descansen tu siervo y tu sierva como tu. (5: 12, 14) </a:t>
            </a:r>
          </a:p>
          <a:p>
            <a:pPr lvl="1"/>
            <a:endParaRPr lang="es-CO" sz="3200" b="1" i="1" u="sng" dirty="0" smtClean="0">
              <a:solidFill>
                <a:schemeClr val="bg2">
                  <a:lumMod val="10000"/>
                </a:schemeClr>
              </a:solidFill>
              <a:effectLst>
                <a:outerShdw blurRad="38100" dist="38100" dir="2700000" algn="tl">
                  <a:srgbClr val="000000">
                    <a:alpha val="43137"/>
                  </a:srgbClr>
                </a:outerShdw>
              </a:effectLst>
            </a:endParaRPr>
          </a:p>
          <a:p>
            <a:pPr lvl="1"/>
            <a:r>
              <a:rPr lang="es-CO" sz="2400" b="1" dirty="0" smtClean="0">
                <a:solidFill>
                  <a:schemeClr val="bg2">
                    <a:lumMod val="10000"/>
                  </a:schemeClr>
                </a:solidFill>
              </a:rPr>
              <a:t>Por qué me dice: en orden que tu siervo y tu sierva puedan descansar como tu?</a:t>
            </a:r>
          </a:p>
          <a:p>
            <a:pPr lvl="1"/>
            <a:endParaRPr lang="es-CO" sz="2400" b="1" dirty="0" smtClean="0">
              <a:solidFill>
                <a:schemeClr val="bg2">
                  <a:lumMod val="10000"/>
                </a:schemeClr>
              </a:solidFill>
            </a:endParaRPr>
          </a:p>
          <a:p>
            <a:pPr lvl="1"/>
            <a:r>
              <a:rPr lang="es-CO" sz="2400" b="1" dirty="0" smtClean="0">
                <a:solidFill>
                  <a:schemeClr val="bg2">
                    <a:lumMod val="10000"/>
                  </a:schemeClr>
                </a:solidFill>
              </a:rPr>
              <a:t>De otra manera la persona no puede convertirse en “la esposa” del Rey.</a:t>
            </a:r>
            <a:endParaRPr lang="es-CO" sz="2400" b="1" dirty="0" smtClean="0">
              <a:solidFill>
                <a:schemeClr val="bg2">
                  <a:lumMod val="10000"/>
                </a:schemeClr>
              </a:solidFill>
            </a:endParaRPr>
          </a:p>
          <a:p>
            <a:pPr lvl="1"/>
            <a:endParaRPr lang="es-CO" sz="2400" dirty="0" smtClean="0">
              <a:solidFill>
                <a:schemeClr val="bg2">
                  <a:lumMod val="10000"/>
                </a:schemeClr>
              </a:solidFill>
            </a:endParaRPr>
          </a:p>
          <a:p>
            <a:pPr lvl="1">
              <a:buFont typeface="Arial" pitchFamily="34" charset="0"/>
              <a:buChar char="•"/>
            </a:pPr>
            <a:endParaRPr lang="en-US" sz="2400" dirty="0">
              <a:solidFill>
                <a:schemeClr val="bg2">
                  <a:lumMod val="1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14 </a:t>
            </a:r>
            <a:r>
              <a:rPr lang="es-CO" dirty="0" smtClean="0">
                <a:solidFill>
                  <a:srgbClr val="000000"/>
                </a:solidFill>
                <a:latin typeface="Calibri" charset="0"/>
              </a:rPr>
              <a:t>de Av 5776- Agosto </a:t>
            </a:r>
            <a:r>
              <a:rPr lang="es-CO" dirty="0" smtClean="0">
                <a:solidFill>
                  <a:srgbClr val="000000"/>
                </a:solidFill>
                <a:latin typeface="Calibri" charset="0"/>
              </a:rPr>
              <a:t>18,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9073</TotalTime>
  <Words>2206</Words>
  <Application>Microsoft Office PowerPoint</Application>
  <PresentationFormat>On-screen Show (4:3)</PresentationFormat>
  <Paragraphs>280</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141</cp:revision>
  <cp:lastPrinted>1601-01-01T00:00:00Z</cp:lastPrinted>
  <dcterms:created xsi:type="dcterms:W3CDTF">1601-01-01T00:00:00Z</dcterms:created>
  <dcterms:modified xsi:type="dcterms:W3CDTF">2016-08-19T16:53:18Z</dcterms:modified>
</cp:coreProperties>
</file>