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1269" r:id="rId3"/>
    <p:sldId id="1302" r:id="rId4"/>
    <p:sldId id="1303" r:id="rId5"/>
    <p:sldId id="1304" r:id="rId6"/>
    <p:sldId id="1305" r:id="rId7"/>
    <p:sldId id="1306" r:id="rId8"/>
    <p:sldId id="1307" r:id="rId9"/>
    <p:sldId id="1308" r:id="rId10"/>
    <p:sldId id="1309" r:id="rId11"/>
    <p:sldId id="1310" r:id="rId12"/>
    <p:sldId id="292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111111"/>
    <a:srgbClr val="080808"/>
    <a:srgbClr val="FFCC00"/>
    <a:srgbClr val="D6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95" autoAdjust="0"/>
    <p:restoredTop sz="94660"/>
  </p:normalViewPr>
  <p:slideViewPr>
    <p:cSldViewPr>
      <p:cViewPr>
        <p:scale>
          <a:sx n="66" d="100"/>
          <a:sy n="66" d="100"/>
        </p:scale>
        <p:origin x="-86" y="-23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9969C10C-F7C2-4EAB-B1BF-1692C3D444E8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25604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5D1BC4A-F6A0-497B-A714-ED214A0F090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6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7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8</a:t>
            </a:fld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9</a:t>
            </a:fld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10</a:t>
            </a:fld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11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8DD98-7322-4381-BBDC-374F040BA38A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37D7A-D259-403B-B861-517097D53EB9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A4E18-765B-4390-950A-4551FBAA0E52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3720C-3410-4445-8108-70149025062B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F57F2-39B0-4A05-A7FE-794A09D5EAB3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6E84E-A8C2-4558-8277-2375EDA4754F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0DAD1-DE86-42AE-9C23-EE490BDE7285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BE2DB-8E27-418C-B8E6-623869CBAF0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506E8-E1AC-419A-B980-7A7C8D7E63D8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315D7-1EF9-4BFD-BEBF-4E2386718C15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1F877-9510-40C5-9530-D610BCB7840A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2F4A3-FFA4-4A9C-8395-14C2F9A300D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A9B28-7127-4154-8D90-52807DCE72A1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CCD56-D380-4D11-8B85-F05C2F81D53E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9F38C-C89C-4399-9409-487D254A91FD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2A9BB-569E-4677-9827-F311647F717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EDA63-D592-488C-A8FE-CE303BC1EC42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B9ACC-0A3C-4B3F-9AF0-3A20853A38D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03D24-5E6C-40F2-A989-5BD0478C6B8C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3EB4E-CD10-4C02-9C28-1FC660AB384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1B3D3-30B9-4627-B096-BDFF63AE1C39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CB039-AA18-484C-9F00-09B486F23A2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C6CDD609-21F3-4D82-9432-96B3D23041FE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5529F329-470F-4ACD-895A-5BB75130FBF1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ble.ort.org/webmedia/t2/1427.ra" TargetMode="External"/><Relationship Id="rId4" Type="http://schemas.openxmlformats.org/officeDocument/2006/relationships/hyperlink" Target="http://bible.ort.org/webmedia/t2/1426.r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e.ort.org/webmedia/t2/1428.r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dirty="0"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endParaRPr dirty="0"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4100" dirty="0">
                <a:solidFill>
                  <a:srgbClr val="000000"/>
                </a:solidFill>
                <a:latin typeface="Calibri" pitchFamily="34" charset="0"/>
              </a:rPr>
              <a:t>Parashat  </a:t>
            </a:r>
            <a:r>
              <a:rPr lang="es-CO" sz="4100" dirty="0" smtClean="0">
                <a:solidFill>
                  <a:srgbClr val="000000"/>
                </a:solidFill>
                <a:latin typeface="Calibri" pitchFamily="34" charset="0"/>
              </a:rPr>
              <a:t>Shemot </a:t>
            </a:r>
            <a:r>
              <a:rPr lang="es-CO" sz="4100" dirty="0" smtClean="0">
                <a:solidFill>
                  <a:srgbClr val="000000"/>
                </a:solidFill>
                <a:latin typeface="Calibri" pitchFamily="34" charset="0"/>
              </a:rPr>
              <a:t>Beshalaj</a:t>
            </a: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En qué momentos suplicar a Dios?</a:t>
            </a:r>
            <a:endParaRPr lang="es-CO" sz="3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</a:t>
            </a:r>
            <a:r>
              <a:rPr lang="es-CO" sz="2400" b="1" dirty="0" smtClean="0"/>
              <a:t>Beshalaj– Y sucedió</a:t>
            </a:r>
          </a:p>
          <a:p>
            <a:r>
              <a:rPr lang="es-CO" sz="2400" b="1" dirty="0" smtClean="0"/>
              <a:t> </a:t>
            </a:r>
            <a:r>
              <a:rPr lang="es-CO" sz="2400" b="1" dirty="0" smtClean="0"/>
              <a:t>RESÚMEN</a:t>
            </a:r>
          </a:p>
          <a:p>
            <a:r>
              <a:rPr lang="es-CO" sz="2400" dirty="0" smtClean="0"/>
              <a:t>Paró finalmente envía a </a:t>
            </a:r>
            <a:r>
              <a:rPr lang="es-CO" sz="2400" dirty="0" err="1" smtClean="0"/>
              <a:t>Bnei</a:t>
            </a:r>
            <a:r>
              <a:rPr lang="es-CO" sz="2400" dirty="0" smtClean="0"/>
              <a:t> Israel fuera de Egipto. </a:t>
            </a:r>
          </a:p>
          <a:p>
            <a:r>
              <a:rPr lang="es-CO" sz="2400" dirty="0" smtClean="0"/>
              <a:t>Hashem dirige al pueblo judío hacia Eretz Israel con columnas de nubes y fuego en una ruta circundante que evita a los </a:t>
            </a:r>
            <a:r>
              <a:rPr lang="es-CO" sz="2400" dirty="0" err="1" smtClean="0"/>
              <a:t>plishtim</a:t>
            </a:r>
            <a:r>
              <a:rPr lang="es-CO" sz="2400" dirty="0" smtClean="0"/>
              <a:t> (filisteos). </a:t>
            </a:r>
          </a:p>
          <a:p>
            <a:r>
              <a:rPr lang="es-CO" sz="2400" dirty="0" smtClean="0"/>
              <a:t>Paró lamenta la pérdida de tantos esclavos y persigue a los judíos con su ejército. </a:t>
            </a:r>
          </a:p>
          <a:p>
            <a:r>
              <a:rPr lang="es-CO" sz="2400" dirty="0" smtClean="0"/>
              <a:t>Los </a:t>
            </a:r>
            <a:r>
              <a:rPr lang="es-CO" sz="2400" dirty="0" err="1" smtClean="0"/>
              <a:t>Bnei</a:t>
            </a:r>
            <a:r>
              <a:rPr lang="es-CO" sz="2400" dirty="0" smtClean="0"/>
              <a:t> Israel se asustan mucho al ver a los egipcios aproximarse, pero Hashem los protege.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/>
              <a:t>Moshé levanta su bastón y Hashem parte el mar permitiendo que </a:t>
            </a:r>
            <a:r>
              <a:rPr lang="es-CO" sz="2400" dirty="0" err="1" smtClean="0"/>
              <a:t>Bnei</a:t>
            </a:r>
            <a:r>
              <a:rPr lang="es-CO" sz="2400" dirty="0" smtClean="0"/>
              <a:t> Israel lo cruce sin peligro. </a:t>
            </a:r>
          </a:p>
          <a:p>
            <a:r>
              <a:rPr lang="es-CO" sz="2400" dirty="0" smtClean="0"/>
              <a:t>Paró, con el corazón endurecido por Hashem, ordena a su ejército perseguir a </a:t>
            </a:r>
            <a:r>
              <a:rPr lang="es-CO" sz="2400" dirty="0" err="1" smtClean="0"/>
              <a:t>Bnei</a:t>
            </a:r>
            <a:r>
              <a:rPr lang="es-CO" sz="2400" dirty="0" smtClean="0"/>
              <a:t> Israel, y al hacerlo las aguas caen sobre la armada egipcia. </a:t>
            </a:r>
          </a:p>
          <a:p>
            <a:r>
              <a:rPr lang="es-CO" sz="2400" dirty="0" smtClean="0"/>
              <a:t>Moshé y Miriam dirigen a hombres y mujeres, respectivamente, en un canto de agradecimiento a Hashem.</a:t>
            </a:r>
          </a:p>
          <a:p>
            <a:r>
              <a:rPr lang="es-CO" sz="2400" dirty="0" smtClean="0"/>
              <a:t> Luego de viajar tres días sólo para encontrar aguas amargas en </a:t>
            </a:r>
            <a:r>
              <a:rPr lang="es-CO" sz="2400" dirty="0" err="1" smtClean="0"/>
              <a:t>Marah</a:t>
            </a:r>
            <a:r>
              <a:rPr lang="es-CO" sz="2400" dirty="0" smtClean="0"/>
              <a:t>, el pueblo empieza a quejarse. </a:t>
            </a:r>
          </a:p>
          <a:p>
            <a:r>
              <a:rPr lang="es-CO" sz="2400" dirty="0" smtClean="0"/>
              <a:t>Moshé produce milagrosamente aguas potables de las amargas, y ahí en </a:t>
            </a:r>
            <a:r>
              <a:rPr lang="es-CO" sz="2400" dirty="0" err="1" smtClean="0"/>
              <a:t>Marah</a:t>
            </a:r>
            <a:r>
              <a:rPr lang="es-CO" sz="2400" dirty="0" smtClean="0"/>
              <a:t> reciben ciertas mitzvot.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/>
              <a:t>El pueblo se queja ante Moshé y Aarón que tenían mejor comida en Egipto. </a:t>
            </a:r>
          </a:p>
          <a:p>
            <a:r>
              <a:rPr lang="es-CO" sz="2400" dirty="0" smtClean="0"/>
              <a:t>Hashem envía perdices de modo que tengan carne y les provee de maná. </a:t>
            </a:r>
          </a:p>
          <a:p>
            <a:r>
              <a:rPr lang="es-CO" sz="2400" dirty="0" smtClean="0"/>
              <a:t>Es un pan milagroso que cae del cielo cada día excepto sábado. </a:t>
            </a:r>
          </a:p>
          <a:p>
            <a:r>
              <a:rPr lang="es-CO" sz="2400" dirty="0" smtClean="0"/>
              <a:t>Sin embargo, el viernes una doble porción desciende para abastecer las necesidades de Shabbat. </a:t>
            </a:r>
          </a:p>
          <a:p>
            <a:r>
              <a:rPr lang="es-CO" sz="2400" dirty="0" smtClean="0"/>
              <a:t>Nadie puede obtener más que su porción diaria, pero el maná que se colectó el viernes basta para dos días de modo que los judíos puedan descansar en Shabbat.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/>
              <a:t>Una porción de maná se separa como recordatorio para futuras generaciones. </a:t>
            </a:r>
          </a:p>
          <a:p>
            <a:r>
              <a:rPr lang="es-CO" sz="2400" dirty="0" smtClean="0"/>
              <a:t>Luego de que los judíos se quejan otra vez por la falta de agua, Moshé milagrosamente produce agua de una roca.</a:t>
            </a:r>
          </a:p>
          <a:p>
            <a:r>
              <a:rPr lang="es-CO" sz="2400" dirty="0" smtClean="0"/>
              <a:t> Entonces Amalek ataca a los judíos. </a:t>
            </a:r>
          </a:p>
          <a:p>
            <a:r>
              <a:rPr lang="es-CO" sz="2400" dirty="0" err="1" smtClean="0"/>
              <a:t>Yoshua</a:t>
            </a:r>
            <a:r>
              <a:rPr lang="es-CO" sz="2400" dirty="0" smtClean="0"/>
              <a:t> dirige la batalla mientras Moshé reza por su bienestar. 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/>
              <a:t>Dios conduce a los Israelitas por un camino diferente a la ruta tradicional que podría tomar 11 días en llegar a la tierra Prometida. Dios se dijo, al ver guerra regresan a Egipto.</a:t>
            </a:r>
          </a:p>
          <a:p>
            <a:r>
              <a:rPr lang="es-CO" sz="2400" dirty="0" smtClean="0"/>
              <a:t>Rashí da su opinión *</a:t>
            </a:r>
          </a:p>
          <a:p>
            <a:r>
              <a:rPr lang="es-CO" sz="2400" dirty="0" smtClean="0"/>
              <a:t>Rabenu Jananel también da su opinión *ᵀ</a:t>
            </a:r>
          </a:p>
          <a:p>
            <a:r>
              <a:rPr lang="es-CO" sz="2400" dirty="0" smtClean="0"/>
              <a:t>Rambán opina que cuando Hashem los llevó por el camino del Desierto y ellos salieron de Sucot, la columna de fuego marchaba delante de ellos y no lo hizo por la tierra Filistea, sino por el Desierto de </a:t>
            </a:r>
            <a:r>
              <a:rPr lang="es-CO" sz="2400" dirty="0" err="1" smtClean="0"/>
              <a:t>Etam</a:t>
            </a:r>
            <a:r>
              <a:rPr lang="es-CO" sz="2400" dirty="0" smtClean="0"/>
              <a:t> e Israel la seguía</a:t>
            </a:r>
          </a:p>
          <a:p>
            <a:r>
              <a:rPr lang="es-CO" sz="2400" dirty="0" err="1" smtClean="0"/>
              <a:t>Etam</a:t>
            </a:r>
            <a:r>
              <a:rPr lang="es-CO" sz="2400" dirty="0" smtClean="0"/>
              <a:t> = </a:t>
            </a:r>
            <a:r>
              <a:rPr lang="he-IL" sz="2400" dirty="0" smtClean="0"/>
              <a:t>אֵתָם </a:t>
            </a:r>
            <a:r>
              <a:rPr lang="es-CO" sz="2400" dirty="0" smtClean="0"/>
              <a:t> = Sólido, Duro</a:t>
            </a:r>
          </a:p>
          <a:p>
            <a:r>
              <a:rPr lang="es-CO" sz="2400" dirty="0" smtClean="0"/>
              <a:t>Es el segundo lugar después de Sucot.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/>
              <a:t>Dice la Toráh que iban armados.</a:t>
            </a:r>
          </a:p>
          <a:p>
            <a:r>
              <a:rPr lang="es-CO" sz="2400" dirty="0" smtClean="0"/>
              <a:t>Era necesario, si estaban dependiendo de Dios?</a:t>
            </a:r>
          </a:p>
          <a:p>
            <a:r>
              <a:rPr lang="es-CO" sz="2400" dirty="0" smtClean="0"/>
              <a:t>Rabenu </a:t>
            </a:r>
            <a:r>
              <a:rPr lang="es-CO" sz="2400" dirty="0" err="1" smtClean="0"/>
              <a:t>Bajaié</a:t>
            </a:r>
            <a:r>
              <a:rPr lang="es-CO" sz="2400" dirty="0" smtClean="0"/>
              <a:t> dice que la Toráh exige que la gente se comporte en forma natural y después, si es necesario, Dios intervendrá obrando milagros…*ᴶ</a:t>
            </a:r>
          </a:p>
          <a:p>
            <a:r>
              <a:rPr lang="es-CO" sz="2400" dirty="0" smtClean="0"/>
              <a:t>Sigue el capítulo 14 indicando que el Faraón endurece mas su corazón.</a:t>
            </a:r>
          </a:p>
          <a:p>
            <a:r>
              <a:rPr lang="es-CO" sz="2400" dirty="0" smtClean="0"/>
              <a:t>El Faraón suponía que el viaje iba a ser de tres días, pero Dios endurece de nuevo su corazón, no sin antes hacer que Israel tome una estrategia de guerra y le hace creer a Paró que se iban a regresar cuando viajan a Pi </a:t>
            </a:r>
            <a:r>
              <a:rPr lang="es-CO" sz="2400" dirty="0" err="1" smtClean="0"/>
              <a:t>Hajirot</a:t>
            </a:r>
            <a:r>
              <a:rPr lang="es-CO" sz="2400" dirty="0" smtClean="0"/>
              <a:t>. </a:t>
            </a:r>
            <a:r>
              <a:rPr lang="es-CO" sz="2400" dirty="0" smtClean="0"/>
              <a:t>*ᴶ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/>
              <a:t>Pi </a:t>
            </a:r>
            <a:r>
              <a:rPr lang="es-CO" sz="2400" dirty="0" err="1" smtClean="0"/>
              <a:t>Hajirot</a:t>
            </a:r>
            <a:r>
              <a:rPr lang="es-CO" sz="2400" dirty="0" smtClean="0"/>
              <a:t> - </a:t>
            </a:r>
            <a:r>
              <a:rPr lang="he-IL" sz="2400" dirty="0" smtClean="0"/>
              <a:t>פִּי הַחִירֹת </a:t>
            </a:r>
            <a:r>
              <a:rPr lang="es-CO" sz="2400" dirty="0" smtClean="0"/>
              <a:t>  </a:t>
            </a:r>
          </a:p>
          <a:p>
            <a:r>
              <a:rPr lang="he-IL" sz="2400" dirty="0" smtClean="0"/>
              <a:t>פִּי</a:t>
            </a:r>
            <a:r>
              <a:rPr lang="es-CO" sz="2400" dirty="0" smtClean="0"/>
              <a:t> = Boca</a:t>
            </a:r>
          </a:p>
          <a:p>
            <a:r>
              <a:rPr lang="es-CO" sz="2400" dirty="0" smtClean="0"/>
              <a:t> </a:t>
            </a:r>
            <a:r>
              <a:rPr lang="he-IL" sz="2400" dirty="0" smtClean="0"/>
              <a:t>הַחִירֹת</a:t>
            </a:r>
            <a:r>
              <a:rPr lang="es-CO" sz="2400" dirty="0" smtClean="0"/>
              <a:t> = de la Libertad</a:t>
            </a:r>
          </a:p>
          <a:p>
            <a:r>
              <a:rPr lang="es-CO" sz="2400" dirty="0" smtClean="0"/>
              <a:t>Indicaba que los Israelitas debían ser conscientes y declararse así mismo que la libertad la tenían frente a ellos.</a:t>
            </a:r>
          </a:p>
          <a:p>
            <a:pPr lvl="1"/>
            <a:r>
              <a:rPr lang="es-CO" sz="2000" dirty="0" smtClean="0"/>
              <a:t>Cronología:</a:t>
            </a:r>
          </a:p>
          <a:p>
            <a:pPr lvl="1"/>
            <a:r>
              <a:rPr lang="es-CO" sz="2000" dirty="0" smtClean="0"/>
              <a:t>15 Nisán: Ramesés a Sucot</a:t>
            </a:r>
          </a:p>
          <a:p>
            <a:pPr lvl="1"/>
            <a:r>
              <a:rPr lang="es-CO" sz="2000" dirty="0" smtClean="0"/>
              <a:t>16 Nisán: Sucot a </a:t>
            </a:r>
            <a:r>
              <a:rPr lang="es-CO" sz="2000" dirty="0" err="1" smtClean="0"/>
              <a:t>Etam</a:t>
            </a:r>
            <a:endParaRPr lang="es-CO" sz="2000" dirty="0" smtClean="0"/>
          </a:p>
          <a:p>
            <a:pPr lvl="1"/>
            <a:r>
              <a:rPr lang="es-CO" sz="2000" dirty="0" smtClean="0"/>
              <a:t>17 Nisán: Retroceden hacia Egipto a Pi </a:t>
            </a:r>
            <a:r>
              <a:rPr lang="es-CO" sz="2000" dirty="0" err="1" smtClean="0"/>
              <a:t>Hajirot</a:t>
            </a:r>
            <a:endParaRPr lang="es-CO" sz="2000" dirty="0" smtClean="0"/>
          </a:p>
          <a:p>
            <a:pPr lvl="1"/>
            <a:r>
              <a:rPr lang="es-CO" sz="2000" dirty="0" smtClean="0"/>
              <a:t>18 Nisán: Pasan los 3 días</a:t>
            </a:r>
          </a:p>
          <a:p>
            <a:pPr lvl="1"/>
            <a:r>
              <a:rPr lang="es-CO" sz="2000" dirty="0" smtClean="0"/>
              <a:t>20 Nisán: Faraón reorganiza sus ejércitos</a:t>
            </a:r>
          </a:p>
          <a:p>
            <a:pPr lvl="1"/>
            <a:r>
              <a:rPr lang="es-CO" sz="2000" dirty="0" smtClean="0"/>
              <a:t>21 Nisán: El Yam Suf se parte y deja pasar a los Israelitas.</a:t>
            </a:r>
            <a:endParaRPr lang="es-CO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/>
              <a:t>Cuando llega una de las primeras pruebas de Fe, el pueblo se queja.</a:t>
            </a:r>
          </a:p>
          <a:p>
            <a:r>
              <a:rPr lang="es-CO" sz="2400" dirty="0" smtClean="0"/>
              <a:t>Y clamaron los Hijos de Israel a Hashem y dijeron a Moshé. Vs. 11</a:t>
            </a:r>
          </a:p>
          <a:p>
            <a:r>
              <a:rPr lang="es-CO" sz="2400" dirty="0" smtClean="0"/>
              <a:t>El verso 13 nos muestra la posición que el Pueblo debe mostrar ante la amenaza: Estar erguidos. </a:t>
            </a:r>
            <a:r>
              <a:rPr lang="es-CO" sz="2400" dirty="0" smtClean="0"/>
              <a:t>*ᴶ</a:t>
            </a:r>
            <a:endParaRPr lang="es-CO" sz="2400" dirty="0" smtClean="0"/>
          </a:p>
          <a:p>
            <a:r>
              <a:rPr lang="es-CO" sz="2400" dirty="0" smtClean="0"/>
              <a:t>Hashem luego le reclama a Moshé: Por qué clamas a Mí? Vs. 15</a:t>
            </a:r>
          </a:p>
          <a:p>
            <a:r>
              <a:rPr lang="es-CO" sz="2400" dirty="0" smtClean="0"/>
              <a:t>Sforno ofrece un enfoque novedoso. </a:t>
            </a:r>
            <a:r>
              <a:rPr lang="es-CO" sz="2400" dirty="0" smtClean="0"/>
              <a:t>*</a:t>
            </a:r>
            <a:r>
              <a:rPr lang="es-CO" sz="2400" dirty="0" smtClean="0"/>
              <a:t>ᴶ</a:t>
            </a:r>
          </a:p>
          <a:p>
            <a:r>
              <a:rPr lang="es-CO" sz="2400" dirty="0" smtClean="0"/>
              <a:t>Or </a:t>
            </a:r>
            <a:r>
              <a:rPr lang="es-CO" sz="2400" dirty="0" err="1" smtClean="0"/>
              <a:t>Jajaim</a:t>
            </a:r>
            <a:r>
              <a:rPr lang="es-CO" sz="2400" dirty="0" smtClean="0"/>
              <a:t> en cara un problema fundamental. </a:t>
            </a:r>
            <a:r>
              <a:rPr lang="es-CO" sz="2400" dirty="0" smtClean="0"/>
              <a:t>*</a:t>
            </a:r>
            <a:r>
              <a:rPr lang="es-CO" sz="2400" dirty="0" smtClean="0"/>
              <a:t>ᴶ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n-US" sz="2400" b="1" dirty="0" smtClean="0">
                <a:hlinkClick r:id="rId4"/>
              </a:rPr>
              <a:t>14:26</a:t>
            </a:r>
            <a:r>
              <a:rPr lang="en-US" sz="2400" dirty="0" smtClean="0"/>
              <a:t> </a:t>
            </a:r>
            <a:r>
              <a:rPr lang="en-US" sz="2400" dirty="0" smtClean="0"/>
              <a:t>  </a:t>
            </a:r>
            <a:r>
              <a:rPr lang="en-US" sz="2400" dirty="0" err="1" smtClean="0"/>
              <a:t>Vayomer</a:t>
            </a:r>
            <a:r>
              <a:rPr lang="en-US" sz="2400" dirty="0" smtClean="0"/>
              <a:t> </a:t>
            </a:r>
            <a:r>
              <a:rPr lang="en-US" sz="2400" dirty="0" err="1" smtClean="0"/>
              <a:t>Adonay</a:t>
            </a:r>
            <a:r>
              <a:rPr lang="en-US" sz="2400" dirty="0" smtClean="0"/>
              <a:t> el-Moshe </a:t>
            </a:r>
            <a:r>
              <a:rPr lang="en-US" sz="2400" dirty="0" err="1" smtClean="0"/>
              <a:t>neteh</a:t>
            </a:r>
            <a:r>
              <a:rPr lang="en-US" sz="2400" dirty="0" smtClean="0"/>
              <a:t> et-</a:t>
            </a:r>
            <a:r>
              <a:rPr lang="en-US" sz="2400" dirty="0" err="1" smtClean="0"/>
              <a:t>yadja</a:t>
            </a:r>
            <a:r>
              <a:rPr lang="en-US" sz="2400" dirty="0" smtClean="0"/>
              <a:t> al-</a:t>
            </a:r>
            <a:r>
              <a:rPr lang="en-US" sz="2400" dirty="0" err="1" smtClean="0"/>
              <a:t>hayam</a:t>
            </a:r>
            <a:r>
              <a:rPr lang="en-US" sz="2400" dirty="0" smtClean="0"/>
              <a:t> </a:t>
            </a:r>
            <a:r>
              <a:rPr lang="en-US" sz="2400" dirty="0" err="1" smtClean="0"/>
              <a:t>vayashuvu</a:t>
            </a:r>
            <a:r>
              <a:rPr lang="en-US" sz="2400" dirty="0" smtClean="0"/>
              <a:t> </a:t>
            </a:r>
            <a:r>
              <a:rPr lang="en-US" sz="2400" dirty="0" err="1" smtClean="0"/>
              <a:t>hamayim</a:t>
            </a:r>
            <a:r>
              <a:rPr lang="en-US" sz="2400" dirty="0" smtClean="0"/>
              <a:t> al-</a:t>
            </a:r>
            <a:r>
              <a:rPr lang="en-US" sz="2400" dirty="0" err="1" smtClean="0"/>
              <a:t>Mitsrayim</a:t>
            </a:r>
            <a:r>
              <a:rPr lang="en-US" sz="2400" dirty="0" smtClean="0"/>
              <a:t> al-</a:t>
            </a:r>
            <a:r>
              <a:rPr lang="en-US" sz="2400" dirty="0" err="1" smtClean="0"/>
              <a:t>rijbo</a:t>
            </a:r>
            <a:r>
              <a:rPr lang="en-US" sz="2400" dirty="0" smtClean="0"/>
              <a:t> </a:t>
            </a:r>
            <a:r>
              <a:rPr lang="en-US" sz="2400" dirty="0" err="1" smtClean="0"/>
              <a:t>ve'al-parashav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r>
              <a:rPr lang="en-US" sz="2400" dirty="0" smtClean="0"/>
              <a:t>Y </a:t>
            </a:r>
            <a:r>
              <a:rPr lang="en-US" sz="2400" dirty="0" smtClean="0"/>
              <a:t>dijo el </a:t>
            </a:r>
            <a:r>
              <a:rPr lang="en-US" sz="2400" dirty="0" err="1" smtClean="0"/>
              <a:t>Eterno</a:t>
            </a:r>
            <a:r>
              <a:rPr lang="en-US" sz="2400" dirty="0" smtClean="0"/>
              <a:t> a </a:t>
            </a:r>
            <a:r>
              <a:rPr lang="en-US" sz="2400" dirty="0" err="1" smtClean="0"/>
              <a:t>Moisés</a:t>
            </a:r>
            <a:r>
              <a:rPr lang="en-US" sz="2400" dirty="0" smtClean="0"/>
              <a:t>: </a:t>
            </a:r>
            <a:r>
              <a:rPr lang="en-US" sz="2400" dirty="0" err="1" smtClean="0"/>
              <a:t>Extiende</a:t>
            </a:r>
            <a:r>
              <a:rPr lang="en-US" sz="2400" dirty="0" smtClean="0"/>
              <a:t> </a:t>
            </a:r>
            <a:r>
              <a:rPr lang="en-US" sz="2400" dirty="0" err="1" smtClean="0"/>
              <a:t>tu</a:t>
            </a:r>
            <a:r>
              <a:rPr lang="en-US" sz="2400" dirty="0" smtClean="0"/>
              <a:t> </a:t>
            </a:r>
            <a:r>
              <a:rPr lang="en-US" sz="2400" dirty="0" err="1" smtClean="0"/>
              <a:t>mano</a:t>
            </a:r>
            <a:r>
              <a:rPr lang="en-US" sz="2400" dirty="0" smtClean="0"/>
              <a:t> </a:t>
            </a:r>
            <a:r>
              <a:rPr lang="en-US" sz="2400" dirty="0" err="1" smtClean="0"/>
              <a:t>sobre</a:t>
            </a:r>
            <a:r>
              <a:rPr lang="en-US" sz="2400" dirty="0" smtClean="0"/>
              <a:t> el mar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vuelvan</a:t>
            </a:r>
            <a:r>
              <a:rPr lang="en-US" sz="2400" dirty="0" smtClean="0"/>
              <a:t> </a:t>
            </a:r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aguas</a:t>
            </a:r>
            <a:r>
              <a:rPr lang="en-US" sz="2400" dirty="0" smtClean="0"/>
              <a:t> </a:t>
            </a:r>
            <a:r>
              <a:rPr lang="en-US" sz="2400" dirty="0" err="1" smtClean="0"/>
              <a:t>sobre</a:t>
            </a:r>
            <a:r>
              <a:rPr lang="en-US" sz="2400" dirty="0" smtClean="0"/>
              <a:t> los </a:t>
            </a:r>
            <a:r>
              <a:rPr lang="en-US" sz="2400" dirty="0" err="1" smtClean="0"/>
              <a:t>egipcios</a:t>
            </a:r>
            <a:r>
              <a:rPr lang="en-US" sz="2400" dirty="0" smtClean="0"/>
              <a:t>, </a:t>
            </a:r>
            <a:r>
              <a:rPr lang="en-US" sz="2400" dirty="0" err="1" smtClean="0"/>
              <a:t>sobre</a:t>
            </a:r>
            <a:r>
              <a:rPr lang="en-US" sz="2400" dirty="0" smtClean="0"/>
              <a:t> </a:t>
            </a:r>
            <a:r>
              <a:rPr lang="en-US" sz="2400" dirty="0" err="1" smtClean="0"/>
              <a:t>sus</a:t>
            </a:r>
            <a:r>
              <a:rPr lang="en-US" sz="2400" dirty="0" smtClean="0"/>
              <a:t> </a:t>
            </a:r>
            <a:r>
              <a:rPr lang="en-US" sz="2400" dirty="0" err="1" smtClean="0"/>
              <a:t>carros</a:t>
            </a:r>
            <a:r>
              <a:rPr lang="en-US" sz="2400" dirty="0" smtClean="0"/>
              <a:t> y </a:t>
            </a:r>
            <a:r>
              <a:rPr lang="en-US" sz="2400" dirty="0" err="1" smtClean="0"/>
              <a:t>sobre</a:t>
            </a:r>
            <a:r>
              <a:rPr lang="en-US" sz="2400" dirty="0" smtClean="0"/>
              <a:t> </a:t>
            </a:r>
            <a:r>
              <a:rPr lang="en-US" sz="2400" dirty="0" err="1" smtClean="0"/>
              <a:t>sus</a:t>
            </a:r>
            <a:r>
              <a:rPr lang="en-US" sz="2400" dirty="0" smtClean="0"/>
              <a:t> </a:t>
            </a:r>
            <a:r>
              <a:rPr lang="en-US" sz="2400" dirty="0" err="1" smtClean="0"/>
              <a:t>jinetes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r>
              <a:rPr lang="en-US" sz="2400" b="1" dirty="0" smtClean="0">
                <a:hlinkClick r:id="rId5"/>
              </a:rPr>
              <a:t>14:27</a:t>
            </a:r>
            <a:r>
              <a:rPr lang="en-US" sz="2400" dirty="0" smtClean="0"/>
              <a:t>   </a:t>
            </a:r>
            <a:r>
              <a:rPr lang="en-US" sz="2400" dirty="0" err="1" smtClean="0"/>
              <a:t>Vayet</a:t>
            </a:r>
            <a:r>
              <a:rPr lang="en-US" sz="2400" dirty="0" smtClean="0"/>
              <a:t> </a:t>
            </a:r>
            <a:r>
              <a:rPr lang="en-US" sz="2400" dirty="0" smtClean="0"/>
              <a:t>Moshe et-</a:t>
            </a:r>
            <a:r>
              <a:rPr lang="en-US" sz="2400" dirty="0" err="1" smtClean="0"/>
              <a:t>yado</a:t>
            </a:r>
            <a:r>
              <a:rPr lang="en-US" sz="2400" dirty="0" smtClean="0"/>
              <a:t> al-</a:t>
            </a:r>
            <a:r>
              <a:rPr lang="en-US" sz="2400" dirty="0" err="1" smtClean="0"/>
              <a:t>hayam</a:t>
            </a:r>
            <a:r>
              <a:rPr lang="en-US" sz="2400" dirty="0" smtClean="0"/>
              <a:t> </a:t>
            </a:r>
            <a:r>
              <a:rPr lang="en-US" sz="2400" dirty="0" err="1" smtClean="0"/>
              <a:t>vayashov</a:t>
            </a:r>
            <a:r>
              <a:rPr lang="en-US" sz="2400" dirty="0" smtClean="0"/>
              <a:t> </a:t>
            </a:r>
            <a:r>
              <a:rPr lang="en-US" sz="2400" dirty="0" err="1" smtClean="0"/>
              <a:t>hayam</a:t>
            </a:r>
            <a:r>
              <a:rPr lang="en-US" sz="2400" dirty="0" smtClean="0"/>
              <a:t> </a:t>
            </a:r>
            <a:r>
              <a:rPr lang="en-US" sz="2400" dirty="0" err="1" smtClean="0"/>
              <a:t>lifnot</a:t>
            </a:r>
            <a:r>
              <a:rPr lang="en-US" sz="2400" dirty="0" smtClean="0"/>
              <a:t> </a:t>
            </a:r>
            <a:r>
              <a:rPr lang="en-US" sz="2400" dirty="0" err="1" smtClean="0"/>
              <a:t>boker</a:t>
            </a:r>
            <a:r>
              <a:rPr lang="en-US" sz="2400" dirty="0" smtClean="0"/>
              <a:t> </a:t>
            </a:r>
            <a:r>
              <a:rPr lang="en-US" sz="2400" dirty="0" err="1" smtClean="0"/>
              <a:t>le'eytano</a:t>
            </a:r>
            <a:r>
              <a:rPr lang="en-US" sz="2400" dirty="0" smtClean="0"/>
              <a:t> </a:t>
            </a:r>
            <a:r>
              <a:rPr lang="en-US" sz="2400" dirty="0" err="1" smtClean="0"/>
              <a:t>uMitsrayim</a:t>
            </a:r>
            <a:r>
              <a:rPr lang="en-US" sz="2400" dirty="0" smtClean="0"/>
              <a:t> </a:t>
            </a:r>
            <a:r>
              <a:rPr lang="en-US" sz="2400" dirty="0" err="1" smtClean="0"/>
              <a:t>nasim</a:t>
            </a:r>
            <a:r>
              <a:rPr lang="en-US" sz="2400" dirty="0" smtClean="0"/>
              <a:t> </a:t>
            </a:r>
            <a:r>
              <a:rPr lang="en-US" sz="2400" dirty="0" err="1" smtClean="0"/>
              <a:t>likrato</a:t>
            </a:r>
            <a:r>
              <a:rPr lang="en-US" sz="2400" dirty="0" smtClean="0"/>
              <a:t> </a:t>
            </a:r>
            <a:r>
              <a:rPr lang="en-US" sz="2400" dirty="0" err="1" smtClean="0"/>
              <a:t>vayena'er</a:t>
            </a:r>
            <a:r>
              <a:rPr lang="en-US" sz="2400" dirty="0" smtClean="0"/>
              <a:t> </a:t>
            </a:r>
            <a:r>
              <a:rPr lang="en-US" sz="2400" dirty="0" err="1" smtClean="0"/>
              <a:t>Adonay</a:t>
            </a:r>
            <a:r>
              <a:rPr lang="en-US" sz="2400" dirty="0" smtClean="0"/>
              <a:t> et-</a:t>
            </a:r>
            <a:r>
              <a:rPr lang="en-US" sz="2400" dirty="0" err="1" smtClean="0"/>
              <a:t>Mitsrayim</a:t>
            </a:r>
            <a:r>
              <a:rPr lang="en-US" sz="2400" dirty="0" smtClean="0"/>
              <a:t> </a:t>
            </a:r>
            <a:r>
              <a:rPr lang="en-US" sz="2400" dirty="0" err="1" smtClean="0"/>
              <a:t>betoj</a:t>
            </a:r>
            <a:r>
              <a:rPr lang="en-US" sz="2400" dirty="0" smtClean="0"/>
              <a:t> </a:t>
            </a:r>
            <a:r>
              <a:rPr lang="en-US" sz="2400" dirty="0" err="1" smtClean="0"/>
              <a:t>hayam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r>
              <a:rPr lang="en-US" sz="2400" dirty="0" smtClean="0"/>
              <a:t>Y </a:t>
            </a:r>
            <a:r>
              <a:rPr lang="en-US" sz="2400" dirty="0" err="1" smtClean="0"/>
              <a:t>extendió</a:t>
            </a:r>
            <a:r>
              <a:rPr lang="en-US" sz="2400" dirty="0" smtClean="0"/>
              <a:t> </a:t>
            </a:r>
            <a:r>
              <a:rPr lang="en-US" sz="2400" dirty="0" err="1" smtClean="0"/>
              <a:t>Moisés</a:t>
            </a:r>
            <a:r>
              <a:rPr lang="en-US" sz="2400" dirty="0" smtClean="0"/>
              <a:t> </a:t>
            </a:r>
            <a:r>
              <a:rPr lang="en-US" sz="2400" dirty="0" err="1" smtClean="0"/>
              <a:t>su</a:t>
            </a:r>
            <a:r>
              <a:rPr lang="en-US" sz="2400" dirty="0" smtClean="0"/>
              <a:t> </a:t>
            </a:r>
            <a:r>
              <a:rPr lang="en-US" sz="2400" dirty="0" err="1" smtClean="0"/>
              <a:t>mano</a:t>
            </a:r>
            <a:r>
              <a:rPr lang="en-US" sz="2400" dirty="0" smtClean="0"/>
              <a:t> </a:t>
            </a:r>
            <a:r>
              <a:rPr lang="en-US" sz="2400" dirty="0" err="1" smtClean="0"/>
              <a:t>sobre</a:t>
            </a:r>
            <a:r>
              <a:rPr lang="en-US" sz="2400" dirty="0" smtClean="0"/>
              <a:t> el mar, y al romper la </a:t>
            </a:r>
            <a:r>
              <a:rPr lang="en-US" sz="2400" dirty="0" err="1" smtClean="0"/>
              <a:t>mañana</a:t>
            </a:r>
            <a:r>
              <a:rPr lang="en-US" sz="2400" dirty="0" smtClean="0"/>
              <a:t> se </a:t>
            </a:r>
            <a:r>
              <a:rPr lang="en-US" sz="2400" dirty="0" err="1" smtClean="0"/>
              <a:t>volvió</a:t>
            </a:r>
            <a:r>
              <a:rPr lang="en-US" sz="2400" dirty="0" smtClean="0"/>
              <a:t> el mar a </a:t>
            </a:r>
            <a:r>
              <a:rPr lang="en-US" sz="2400" dirty="0" err="1" smtClean="0"/>
              <a:t>su</a:t>
            </a:r>
            <a:r>
              <a:rPr lang="en-US" sz="2400" dirty="0" smtClean="0"/>
              <a:t> </a:t>
            </a:r>
            <a:r>
              <a:rPr lang="en-US" sz="2400" dirty="0" err="1" smtClean="0"/>
              <a:t>estado</a:t>
            </a:r>
            <a:r>
              <a:rPr lang="en-US" sz="2400" dirty="0" smtClean="0"/>
              <a:t> de </a:t>
            </a:r>
            <a:r>
              <a:rPr lang="en-US" sz="2400" dirty="0" err="1" smtClean="0"/>
              <a:t>fuerza</a:t>
            </a:r>
            <a:r>
              <a:rPr lang="en-US" sz="2400" dirty="0" smtClean="0"/>
              <a:t>; y los </a:t>
            </a:r>
            <a:r>
              <a:rPr lang="en-US" sz="2400" dirty="0" err="1" smtClean="0"/>
              <a:t>egipcios</a:t>
            </a:r>
            <a:r>
              <a:rPr lang="en-US" sz="2400" dirty="0" smtClean="0"/>
              <a:t> </a:t>
            </a:r>
            <a:r>
              <a:rPr lang="en-US" sz="2400" dirty="0" err="1" smtClean="0"/>
              <a:t>huyeron</a:t>
            </a:r>
            <a:r>
              <a:rPr lang="en-US" sz="2400" dirty="0" smtClean="0"/>
              <a:t> </a:t>
            </a:r>
            <a:r>
              <a:rPr lang="en-US" sz="2400" dirty="0" err="1" smtClean="0"/>
              <a:t>hacia</a:t>
            </a:r>
            <a:r>
              <a:rPr lang="en-US" sz="2400" dirty="0" smtClean="0"/>
              <a:t> el </a:t>
            </a:r>
            <a:r>
              <a:rPr lang="en-US" sz="2400" dirty="0" err="1" smtClean="0"/>
              <a:t>otro</a:t>
            </a:r>
            <a:r>
              <a:rPr lang="en-US" sz="2400" dirty="0" smtClean="0"/>
              <a:t> </a:t>
            </a:r>
            <a:r>
              <a:rPr lang="en-US" sz="2400" dirty="0" err="1" smtClean="0"/>
              <a:t>lado</a:t>
            </a:r>
            <a:r>
              <a:rPr lang="en-US" sz="2400" dirty="0" smtClean="0"/>
              <a:t> del mar), y </a:t>
            </a:r>
            <a:r>
              <a:rPr lang="en-US" sz="2400" dirty="0" err="1" smtClean="0"/>
              <a:t>así</a:t>
            </a:r>
            <a:r>
              <a:rPr lang="en-US" sz="2400" dirty="0" smtClean="0"/>
              <a:t> </a:t>
            </a:r>
            <a:r>
              <a:rPr lang="en-US" sz="2400" dirty="0" err="1" smtClean="0"/>
              <a:t>envolvió</a:t>
            </a:r>
            <a:r>
              <a:rPr lang="en-US" sz="2400" dirty="0" smtClean="0"/>
              <a:t> el </a:t>
            </a:r>
            <a:r>
              <a:rPr lang="en-US" sz="2400" dirty="0" err="1" smtClean="0"/>
              <a:t>Eterno</a:t>
            </a:r>
            <a:r>
              <a:rPr lang="en-US" sz="2400" dirty="0" smtClean="0"/>
              <a:t> a los </a:t>
            </a:r>
            <a:r>
              <a:rPr lang="en-US" sz="2400" dirty="0" err="1" smtClean="0"/>
              <a:t>egipcios</a:t>
            </a:r>
            <a:r>
              <a:rPr lang="en-US" sz="2400" dirty="0" smtClean="0"/>
              <a:t> en medio del mar. </a:t>
            </a:r>
            <a:endParaRPr lang="en-U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n-US" sz="2400" b="1" dirty="0" smtClean="0">
                <a:hlinkClick r:id="rId4"/>
              </a:rPr>
              <a:t>14:28</a:t>
            </a:r>
            <a:r>
              <a:rPr lang="en-US" sz="2400" dirty="0" smtClean="0"/>
              <a:t>  </a:t>
            </a:r>
            <a:r>
              <a:rPr lang="en-US" sz="2400" dirty="0" err="1" smtClean="0"/>
              <a:t>Vayashuvu</a:t>
            </a:r>
            <a:r>
              <a:rPr lang="en-US" sz="2400" dirty="0" smtClean="0"/>
              <a:t> </a:t>
            </a:r>
            <a:r>
              <a:rPr lang="en-US" sz="2400" dirty="0" err="1" smtClean="0"/>
              <a:t>hamayim</a:t>
            </a:r>
            <a:r>
              <a:rPr lang="en-US" sz="2400" dirty="0" smtClean="0"/>
              <a:t> </a:t>
            </a:r>
            <a:r>
              <a:rPr lang="en-US" sz="2400" dirty="0" err="1" smtClean="0"/>
              <a:t>vayejasu</a:t>
            </a:r>
            <a:r>
              <a:rPr lang="en-US" sz="2400" dirty="0" smtClean="0"/>
              <a:t> et-</a:t>
            </a:r>
            <a:r>
              <a:rPr lang="en-US" sz="2400" dirty="0" err="1" smtClean="0"/>
              <a:t>harejev</a:t>
            </a:r>
            <a:r>
              <a:rPr lang="en-US" sz="2400" dirty="0" smtClean="0"/>
              <a:t> ve'et-</a:t>
            </a:r>
            <a:r>
              <a:rPr lang="en-US" sz="2400" dirty="0" err="1" smtClean="0"/>
              <a:t>haparashim</a:t>
            </a:r>
            <a:r>
              <a:rPr lang="en-US" sz="2400" dirty="0" smtClean="0"/>
              <a:t> </a:t>
            </a:r>
            <a:r>
              <a:rPr lang="en-US" sz="2400" dirty="0" err="1" smtClean="0"/>
              <a:t>lejol</a:t>
            </a:r>
            <a:r>
              <a:rPr lang="en-US" sz="2400" dirty="0" smtClean="0"/>
              <a:t> </a:t>
            </a:r>
            <a:r>
              <a:rPr lang="en-US" sz="2400" dirty="0" err="1" smtClean="0"/>
              <a:t>jeyl</a:t>
            </a:r>
            <a:r>
              <a:rPr lang="en-US" sz="2400" dirty="0" smtClean="0"/>
              <a:t> </a:t>
            </a:r>
            <a:r>
              <a:rPr lang="en-US" sz="2400" dirty="0" err="1" smtClean="0"/>
              <a:t>Par'oh</a:t>
            </a:r>
            <a:r>
              <a:rPr lang="en-US" sz="2400" dirty="0" smtClean="0"/>
              <a:t> </a:t>
            </a:r>
            <a:r>
              <a:rPr lang="en-US" sz="2400" dirty="0" err="1" smtClean="0"/>
              <a:t>haba'im</a:t>
            </a:r>
            <a:r>
              <a:rPr lang="en-US" sz="2400" dirty="0" smtClean="0"/>
              <a:t> </a:t>
            </a:r>
            <a:r>
              <a:rPr lang="en-US" sz="2400" dirty="0" err="1" smtClean="0"/>
              <a:t>ajareyhem</a:t>
            </a:r>
            <a:r>
              <a:rPr lang="en-US" sz="2400" dirty="0" smtClean="0"/>
              <a:t> </a:t>
            </a:r>
            <a:r>
              <a:rPr lang="en-US" sz="2400" dirty="0" err="1" smtClean="0"/>
              <a:t>bayam</a:t>
            </a:r>
            <a:r>
              <a:rPr lang="en-US" sz="2400" dirty="0" smtClean="0"/>
              <a:t> lo </a:t>
            </a:r>
            <a:r>
              <a:rPr lang="en-US" sz="2400" dirty="0" err="1" smtClean="0"/>
              <a:t>nish'ar</a:t>
            </a:r>
            <a:r>
              <a:rPr lang="en-US" sz="2400" dirty="0" smtClean="0"/>
              <a:t> </a:t>
            </a:r>
            <a:r>
              <a:rPr lang="en-US" sz="2400" dirty="0" err="1" smtClean="0"/>
              <a:t>bahem</a:t>
            </a:r>
            <a:r>
              <a:rPr lang="en-US" sz="2400" dirty="0" smtClean="0"/>
              <a:t> ad-</a:t>
            </a:r>
            <a:r>
              <a:rPr lang="en-US" sz="2400" dirty="0" err="1" smtClean="0"/>
              <a:t>ejad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r>
              <a:rPr lang="en-US" sz="2400" dirty="0" smtClean="0"/>
              <a:t>Y </a:t>
            </a:r>
            <a:r>
              <a:rPr lang="en-US" sz="2400" dirty="0" err="1" smtClean="0"/>
              <a:t>volvieron</a:t>
            </a:r>
            <a:r>
              <a:rPr lang="en-US" sz="2400" dirty="0" smtClean="0"/>
              <a:t> </a:t>
            </a:r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aguas</a:t>
            </a:r>
            <a:r>
              <a:rPr lang="en-US" sz="2400" dirty="0" smtClean="0"/>
              <a:t> y </a:t>
            </a:r>
            <a:r>
              <a:rPr lang="en-US" sz="2400" dirty="0" err="1" smtClean="0"/>
              <a:t>cubrieron</a:t>
            </a:r>
            <a:r>
              <a:rPr lang="en-US" sz="2400" dirty="0" smtClean="0"/>
              <a:t> los </a:t>
            </a:r>
            <a:r>
              <a:rPr lang="en-US" sz="2400" dirty="0" err="1" smtClean="0"/>
              <a:t>carros</a:t>
            </a:r>
            <a:r>
              <a:rPr lang="en-US" sz="2400" dirty="0" smtClean="0"/>
              <a:t> y los </a:t>
            </a:r>
            <a:r>
              <a:rPr lang="en-US" sz="2400" dirty="0" err="1" smtClean="0"/>
              <a:t>jinetes</a:t>
            </a:r>
            <a:r>
              <a:rPr lang="en-US" sz="2400" dirty="0" smtClean="0"/>
              <a:t> de </a:t>
            </a:r>
            <a:r>
              <a:rPr lang="en-US" sz="2400" dirty="0" err="1" smtClean="0"/>
              <a:t>todo</a:t>
            </a:r>
            <a:r>
              <a:rPr lang="en-US" sz="2400" dirty="0" smtClean="0"/>
              <a:t> el </a:t>
            </a:r>
            <a:r>
              <a:rPr lang="en-US" sz="2400" dirty="0" err="1" smtClean="0"/>
              <a:t>ejército</a:t>
            </a:r>
            <a:r>
              <a:rPr lang="en-US" sz="2400" dirty="0" smtClean="0"/>
              <a:t> del </a:t>
            </a:r>
            <a:r>
              <a:rPr lang="en-US" sz="2400" dirty="0" err="1" smtClean="0"/>
              <a:t>Faraón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habían</a:t>
            </a:r>
            <a:r>
              <a:rPr lang="en-US" sz="2400" dirty="0" smtClean="0"/>
              <a:t> </a:t>
            </a:r>
            <a:r>
              <a:rPr lang="en-US" sz="2400" dirty="0" err="1" smtClean="0"/>
              <a:t>entrado</a:t>
            </a:r>
            <a:r>
              <a:rPr lang="en-US" sz="2400" dirty="0" smtClean="0"/>
              <a:t> </a:t>
            </a:r>
            <a:r>
              <a:rPr lang="en-US" sz="2400" dirty="0" err="1" smtClean="0"/>
              <a:t>tras</a:t>
            </a:r>
            <a:r>
              <a:rPr lang="en-US" sz="2400" dirty="0" smtClean="0"/>
              <a:t> </a:t>
            </a:r>
            <a:r>
              <a:rPr lang="en-US" sz="2400" dirty="0" err="1" smtClean="0"/>
              <a:t>ellos</a:t>
            </a:r>
            <a:r>
              <a:rPr lang="en-US" sz="2400" dirty="0" smtClean="0"/>
              <a:t> en el mar; de </a:t>
            </a:r>
            <a:r>
              <a:rPr lang="en-US" sz="2400" dirty="0" err="1" smtClean="0"/>
              <a:t>modo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no </a:t>
            </a:r>
            <a:r>
              <a:rPr lang="en-US" sz="2400" dirty="0" err="1" smtClean="0"/>
              <a:t>quedó</a:t>
            </a:r>
            <a:r>
              <a:rPr lang="en-US" sz="2400" dirty="0" smtClean="0"/>
              <a:t> de </a:t>
            </a:r>
            <a:r>
              <a:rPr lang="en-US" sz="2400" dirty="0" err="1" smtClean="0"/>
              <a:t>ellos</a:t>
            </a:r>
            <a:r>
              <a:rPr lang="en-US" sz="2400" dirty="0" smtClean="0"/>
              <a:t> </a:t>
            </a:r>
            <a:r>
              <a:rPr lang="en-US" sz="2400" dirty="0" err="1" smtClean="0"/>
              <a:t>ni</a:t>
            </a:r>
            <a:r>
              <a:rPr lang="en-US" sz="2400" dirty="0" smtClean="0"/>
              <a:t> </a:t>
            </a:r>
            <a:r>
              <a:rPr lang="en-US" sz="2400" dirty="0" err="1" smtClean="0"/>
              <a:t>siquiera</a:t>
            </a:r>
            <a:r>
              <a:rPr lang="en-US" sz="2400" dirty="0" smtClean="0"/>
              <a:t> </a:t>
            </a:r>
            <a:r>
              <a:rPr lang="en-US" sz="2400" dirty="0" err="1" smtClean="0"/>
              <a:t>uno</a:t>
            </a:r>
            <a:r>
              <a:rPr lang="en-US" sz="2400" dirty="0" smtClean="0"/>
              <a:t>.</a:t>
            </a:r>
            <a:endParaRPr lang="es-CO" sz="2400" dirty="0" smtClean="0"/>
          </a:p>
          <a:p>
            <a:r>
              <a:rPr lang="es-CO" sz="2400" dirty="0" smtClean="0"/>
              <a:t>El capítulo 17 nos muestra momentos de dura prueba para el Pueblo de Israel.</a:t>
            </a:r>
          </a:p>
          <a:p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4579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Toráh, Talmud, Jewish Concepts, Wikipedia, Kabbalah Online, Zohar, Rambán, Maimonides, Zev ben Shimon HaLevi “Kabbalah and Exodus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”,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Rabbi </a:t>
            </a:r>
            <a:r>
              <a:rPr sz="2000" dirty="0" err="1" smtClean="0">
                <a:solidFill>
                  <a:schemeClr val="tx1"/>
                </a:solidFill>
                <a:latin typeface="Calibri" pitchFamily="34" charset="0"/>
              </a:rPr>
              <a:t>Yissocher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sz="2000" dirty="0" err="1" smtClean="0">
                <a:solidFill>
                  <a:schemeClr val="tx1"/>
                </a:solidFill>
                <a:latin typeface="Calibri" pitchFamily="34" charset="0"/>
              </a:rPr>
              <a:t>Frand</a:t>
            </a:r>
            <a:endParaRPr lang="es-CO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sz="800" dirty="0" smtClean="0">
                <a:latin typeface="Calibri" pitchFamily="34" charset="0"/>
              </a:rPr>
              <a:t>http://failedmessiah.typepad.com/failed_messiahcom/2005/07/rabbi_aryeh_kap.html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Shalom Haverim Org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11 </a:t>
            </a:r>
            <a:r>
              <a:rPr lang="es-CO" sz="1800" dirty="0" smtClean="0">
                <a:latin typeface="Calibri" pitchFamily="34" charset="0"/>
              </a:rPr>
              <a:t>Shevat 5776– Enero </a:t>
            </a:r>
            <a:r>
              <a:rPr lang="es-CO" sz="1800" dirty="0" smtClean="0">
                <a:latin typeface="Calibri" pitchFamily="34" charset="0"/>
              </a:rPr>
              <a:t>21, </a:t>
            </a:r>
            <a:r>
              <a:rPr lang="es-CO" sz="1800" dirty="0" smtClean="0">
                <a:latin typeface="Calibri" pitchFamily="34" charset="0"/>
              </a:rPr>
              <a:t>2016- 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99383</TotalTime>
  <Words>991</Words>
  <Application>Microsoft Office PowerPoint</Application>
  <PresentationFormat>Presentación en pantalla (4:3)</PresentationFormat>
  <Paragraphs>88</Paragraphs>
  <Slides>12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Office Theme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2868</cp:revision>
  <dcterms:created xsi:type="dcterms:W3CDTF">2013-10-13T19:31:46Z</dcterms:created>
  <dcterms:modified xsi:type="dcterms:W3CDTF">2016-01-22T15:19:29Z</dcterms:modified>
</cp:coreProperties>
</file>