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1269" r:id="rId3"/>
    <p:sldId id="1319" r:id="rId4"/>
    <p:sldId id="1320" r:id="rId5"/>
    <p:sldId id="1321" r:id="rId6"/>
    <p:sldId id="1322" r:id="rId7"/>
    <p:sldId id="1323" r:id="rId8"/>
    <p:sldId id="1324" r:id="rId9"/>
    <p:sldId id="1325" r:id="rId10"/>
    <p:sldId id="1326" r:id="rId11"/>
    <p:sldId id="1327" r:id="rId12"/>
    <p:sldId id="1328" r:id="rId13"/>
    <p:sldId id="1329" r:id="rId14"/>
    <p:sldId id="1330" r:id="rId15"/>
    <p:sldId id="1331" r:id="rId16"/>
    <p:sldId id="1332" r:id="rId17"/>
    <p:sldId id="1333" r:id="rId18"/>
    <p:sldId id="1334" r:id="rId19"/>
    <p:sldId id="1335" r:id="rId20"/>
    <p:sldId id="1336" r:id="rId21"/>
    <p:sldId id="1337" r:id="rId22"/>
    <p:sldId id="1338" r:id="rId23"/>
    <p:sldId id="1339" r:id="rId24"/>
    <p:sldId id="292"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4660"/>
  </p:normalViewPr>
  <p:slideViewPr>
    <p:cSldViewPr>
      <p:cViewPr>
        <p:scale>
          <a:sx n="66" d="100"/>
          <a:sy n="66" d="100"/>
        </p:scale>
        <p:origin x="-86" y="-23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bible.ort.org/webmedia/t2/2217.r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bible.ort.org/webmedia/h3/07052205.r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bible.ort.org/webmedia/t1/3226.ra" TargetMode="External"/><Relationship Id="rId4" Type="http://schemas.openxmlformats.org/officeDocument/2006/relationships/hyperlink" Target="http://bible.ort.org/webmedia/t1/3225.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bible.ort.org/webmedia/t1/3229.ra" TargetMode="External"/><Relationship Id="rId5" Type="http://schemas.openxmlformats.org/officeDocument/2006/relationships/hyperlink" Target="http://bible.ort.org/webmedia/t1/3228.ra" TargetMode="External"/><Relationship Id="rId4" Type="http://schemas.openxmlformats.org/officeDocument/2006/relationships/hyperlink" Target="http://bible.ort.org/webmedia/t1/3227.r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bible.ort.org/webmedia/t1/3230.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Shemot </a:t>
            </a:r>
            <a:r>
              <a:rPr lang="es-CO" sz="4100" dirty="0" smtClean="0">
                <a:solidFill>
                  <a:srgbClr val="000000"/>
                </a:solidFill>
                <a:latin typeface="Calibri" pitchFamily="34" charset="0"/>
              </a:rPr>
              <a:t>Mishpatim</a:t>
            </a:r>
            <a:endParaRPr lang="es-CO" sz="4100" dirty="0" smtClean="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Adorar y Ofrendar solo a Dios</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Shemot </a:t>
            </a:r>
            <a:r>
              <a:rPr lang="es-CO" sz="2400" b="1" dirty="0" smtClean="0"/>
              <a:t>Mishpatim– </a:t>
            </a:r>
            <a:r>
              <a:rPr lang="es-CO" sz="2400" b="1" i="1" dirty="0" smtClean="0"/>
              <a:t>Éxodo - </a:t>
            </a:r>
            <a:r>
              <a:rPr lang="es-CO" sz="2400" b="1" i="1" dirty="0" smtClean="0"/>
              <a:t>Capítulo 21:1 al 24:18</a:t>
            </a:r>
            <a:endParaRPr lang="es-CO" sz="2400" b="1" dirty="0" smtClean="0"/>
          </a:p>
          <a:p>
            <a:r>
              <a:rPr lang="es-CO" sz="2400" b="1" dirty="0" smtClean="0"/>
              <a:t> </a:t>
            </a:r>
            <a:r>
              <a:rPr lang="es-CO" sz="2400" b="1" dirty="0" smtClean="0"/>
              <a:t>RESÚMEN</a:t>
            </a:r>
          </a:p>
          <a:p>
            <a:r>
              <a:rPr lang="es-CO" sz="2400" dirty="0" smtClean="0"/>
              <a:t>El Pueblo Judío recibe una serie de leyes concernientes a la justicia social. </a:t>
            </a:r>
          </a:p>
          <a:p>
            <a:r>
              <a:rPr lang="es-CO" sz="2400" dirty="0" smtClean="0"/>
              <a:t>Entre los temas tratados se encuentran: el trato correcto a los sirvientes judíos; </a:t>
            </a:r>
          </a:p>
          <a:p>
            <a:r>
              <a:rPr lang="es-CO" sz="2400" dirty="0" smtClean="0"/>
              <a:t>las obligaciones del marido para con su esposa; </a:t>
            </a:r>
          </a:p>
          <a:p>
            <a:r>
              <a:rPr lang="es-CO" sz="2400" dirty="0" smtClean="0"/>
              <a:t>el castigo en que se incurre por golpear a personas y por maldecir a los padres, los jueces o los líderes;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RESÚMEN</a:t>
            </a:r>
          </a:p>
          <a:p>
            <a:r>
              <a:rPr lang="es-CO" sz="2400" dirty="0" smtClean="0"/>
              <a:t>la responsabilidad financiera del individuo tras haber causado daños físicos a algún individuo o a su propiedad, tanto sea que el daño fue causado por uno mismo o bien por alguna de sus propiedades animadas o inanimadas; </a:t>
            </a:r>
          </a:p>
          <a:p>
            <a:r>
              <a:rPr lang="es-CO" sz="2400" dirty="0" smtClean="0"/>
              <a:t>o por un peligro que uno creó; </a:t>
            </a:r>
          </a:p>
          <a:p>
            <a:r>
              <a:rPr lang="es-CO" sz="2400" dirty="0" smtClean="0"/>
              <a:t>el pago por robar o por no retornar un objeto que fue aceptado con la responsabilidad de cuidarlo; </a:t>
            </a:r>
          </a:p>
          <a:p>
            <a:r>
              <a:rPr lang="es-CO" sz="2400" dirty="0" smtClean="0"/>
              <a:t>el derecho a la defensa propia de una persona que está siendo robada.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RESÚMEN</a:t>
            </a:r>
          </a:p>
          <a:p>
            <a:r>
              <a:rPr lang="es-CO" sz="2400" dirty="0" smtClean="0"/>
              <a:t>Otros temas incluyen: la prohibición de la seducción, la práctica de la magia negra, la bestialidad y los sacrificios a ídolos.</a:t>
            </a:r>
          </a:p>
          <a:p>
            <a:r>
              <a:rPr lang="es-CO" sz="2400" dirty="0" smtClean="0"/>
              <a:t>La Torá nos advierte que debemos tratar al converso, a la viuda y al huérfano con dignidad, y que debemos evitar mentir. </a:t>
            </a:r>
          </a:p>
          <a:p>
            <a:r>
              <a:rPr lang="es-CO" sz="2400" dirty="0" smtClean="0"/>
              <a:t>El préstamo de dinero a interés está prohibido, y los derechos sobre objetos colaterales son limitados. </a:t>
            </a:r>
          </a:p>
          <a:p>
            <a:r>
              <a:rPr lang="es-CO" sz="2400" dirty="0" smtClean="0"/>
              <a:t>El pago de obligaciones al Bet HaMikdash no debe ser retrasado, y el Pueblo Judío debe ser santo, aún con respecto a los alimentos.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RESÚMEN</a:t>
            </a:r>
          </a:p>
          <a:p>
            <a:r>
              <a:rPr lang="es-CO" sz="2400" dirty="0" smtClean="0"/>
              <a:t>La Torá enseña la manera correcta en que se deben comportar los jueces en los procedimientos de la corte. </a:t>
            </a:r>
          </a:p>
          <a:p>
            <a:r>
              <a:rPr lang="es-CO" sz="2400" dirty="0" smtClean="0"/>
              <a:t>Se especifican los mandamientos de Shabat y el año Sabático.</a:t>
            </a:r>
          </a:p>
          <a:p>
            <a:r>
              <a:rPr lang="es-CO" sz="2400" dirty="0" smtClean="0"/>
              <a:t> Tres veces al año -Pesaj, Shavuot y Sucot- debemos ir al Templo. </a:t>
            </a:r>
          </a:p>
          <a:p>
            <a:r>
              <a:rPr lang="es-CO" sz="2400" dirty="0" smtClean="0"/>
              <a:t>La Torá concluye su listado de Leyes con un mandamiento de Kashrut -no mezclar leche con carne.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RESÚMEN</a:t>
            </a:r>
          </a:p>
          <a:p>
            <a:r>
              <a:rPr lang="es-CO" sz="2400" dirty="0" smtClean="0"/>
              <a:t>Dios promete que va a conducir al Pueblo Judío a Israel, ayudándolo a conquistar las naciones que viven allí, prometiendo que, si cumplen con Sus mandamientos, traerá bendiciones a la nación. </a:t>
            </a:r>
          </a:p>
          <a:p>
            <a:r>
              <a:rPr lang="es-CO" sz="2400" dirty="0" smtClean="0"/>
              <a:t>El pueblo promete hacer y escuchar todo lo que Dios dice. Moshé escribe el Libro del Pacto, y lo lee al pueblo. </a:t>
            </a:r>
          </a:p>
          <a:p>
            <a:r>
              <a:rPr lang="es-CO" sz="2400" dirty="0" smtClean="0"/>
              <a:t>Moshé asciende a la montaña durante 40 días para recibir las dos Tablas de la Ley. </a:t>
            </a:r>
            <a:endParaRPr lang="es-CO" sz="2400" b="1"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hlinkClick r:id="rId4"/>
              </a:rPr>
              <a:t>22:17</a:t>
            </a:r>
            <a:r>
              <a:rPr lang="es-ES" sz="2400" dirty="0" smtClean="0"/>
              <a:t> </a:t>
            </a:r>
            <a:r>
              <a:rPr lang="es-ES" sz="2400" dirty="0" smtClean="0"/>
              <a:t> </a:t>
            </a:r>
            <a:r>
              <a:rPr lang="es-ES" sz="2400" dirty="0" err="1" smtClean="0"/>
              <a:t>Mejashefah</a:t>
            </a:r>
            <a:r>
              <a:rPr lang="es-ES" sz="2400" dirty="0" smtClean="0"/>
              <a:t> </a:t>
            </a:r>
            <a:r>
              <a:rPr lang="es-ES" sz="2400" dirty="0" smtClean="0"/>
              <a:t>lo </a:t>
            </a:r>
            <a:r>
              <a:rPr lang="es-ES" sz="2400" dirty="0" err="1" smtClean="0"/>
              <a:t>tejayéh</a:t>
            </a:r>
            <a:r>
              <a:rPr lang="es-ES" sz="2400" dirty="0" smtClean="0"/>
              <a:t>. </a:t>
            </a:r>
            <a:endParaRPr lang="es-ES" sz="2400" dirty="0" smtClean="0"/>
          </a:p>
          <a:p>
            <a:r>
              <a:rPr lang="es-ES" sz="2400" dirty="0" smtClean="0"/>
              <a:t>A </a:t>
            </a:r>
            <a:r>
              <a:rPr lang="es-ES" sz="2400" dirty="0" smtClean="0"/>
              <a:t>la hechicera (o hechicero) no la dejarás vivir. </a:t>
            </a:r>
            <a:endParaRPr lang="es-ES" sz="2400" dirty="0" smtClean="0"/>
          </a:p>
          <a:p>
            <a:r>
              <a:rPr lang="es-ES" sz="2400" dirty="0" smtClean="0"/>
              <a:t>Dice Rashí que deberá ser condenada a muerte por el Bet Din y esto se aplica tanto a mujeres como a hombres así la Escritura se refiera a mujeres, que es la práctica mas común.</a:t>
            </a:r>
          </a:p>
          <a:p>
            <a:r>
              <a:rPr lang="es-ES" sz="2400" dirty="0" smtClean="0"/>
              <a:t>Pero esto debe hacerse a través del Tribunal para que no se interprete la expresión “lo tejayé” –literalmente: no dejarás vivir- en el sentido de que cualquiera puede matarla incluso sin testigos ni advertencia. </a:t>
            </a:r>
          </a:p>
          <a:p>
            <a:r>
              <a:rPr lang="es-ES" sz="2400" dirty="0" smtClean="0"/>
              <a:t>Algunos opinan que su muerte se hace mediante espada (</a:t>
            </a:r>
            <a:r>
              <a:rPr lang="es-ES" sz="2400" dirty="0" err="1" smtClean="0"/>
              <a:t>Debarim</a:t>
            </a:r>
            <a:r>
              <a:rPr lang="es-ES" sz="2400" dirty="0" smtClean="0"/>
              <a:t> 20:16) y otros dicen que es mediante lapidación.</a:t>
            </a:r>
            <a:endParaRPr lang="es-CO" sz="24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Rambán enseña que este es un mandamiento Positivo sobre nosotros de llevarlo/a </a:t>
            </a:r>
            <a:r>
              <a:rPr lang="es-CO" sz="2400" dirty="0" err="1" smtClean="0"/>
              <a:t>a</a:t>
            </a:r>
            <a:r>
              <a:rPr lang="es-CO" sz="2400" dirty="0" smtClean="0"/>
              <a:t> la muerte tal como se deduce de lo dicho en Deuteronomio 13:6 y 17:7: “Deberás destruir el mal en medio de ti”</a:t>
            </a:r>
          </a:p>
          <a:p>
            <a:r>
              <a:rPr lang="es-CO" sz="2400" dirty="0" smtClean="0"/>
              <a:t>Pero aquí no se dice textualmente que un adivino “debe ser puesto a la muerte”, sino que fue mas estricto con respecto a ella ordenándonos con un mandamiento Negativo que no debemos permitir que viva.</a:t>
            </a:r>
          </a:p>
          <a:p>
            <a:r>
              <a:rPr lang="es-CO" sz="2400" dirty="0" smtClean="0"/>
              <a:t>Un mandamiento Negativo es mas severo que uno Positivo.</a:t>
            </a:r>
            <a:endParaRPr lang="es-CO" sz="24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La razón para lo anterior es que ella ha contaminado su nombre y grande es el caos, como dice Ezequiel 22:5</a:t>
            </a:r>
          </a:p>
          <a:p>
            <a:r>
              <a:rPr lang="es-ES" sz="2400" b="1" dirty="0" smtClean="0">
                <a:hlinkClick r:id="rId4"/>
              </a:rPr>
              <a:t>22:5</a:t>
            </a:r>
            <a:r>
              <a:rPr lang="es-ES" sz="2400" dirty="0" smtClean="0"/>
              <a:t> </a:t>
            </a:r>
            <a:r>
              <a:rPr lang="es-ES" sz="2400" dirty="0" smtClean="0"/>
              <a:t> </a:t>
            </a:r>
            <a:r>
              <a:rPr lang="es-ES" sz="2400" dirty="0" err="1" smtClean="0"/>
              <a:t>Hakrovot</a:t>
            </a:r>
            <a:r>
              <a:rPr lang="es-ES" sz="2400" dirty="0" smtClean="0"/>
              <a:t> </a:t>
            </a:r>
            <a:r>
              <a:rPr lang="es-ES" sz="2400" dirty="0" err="1" smtClean="0"/>
              <a:t>veharejokot</a:t>
            </a:r>
            <a:r>
              <a:rPr lang="es-ES" sz="2400" dirty="0" smtClean="0"/>
              <a:t> </a:t>
            </a:r>
            <a:r>
              <a:rPr lang="es-ES" sz="2400" dirty="0" err="1" smtClean="0"/>
              <a:t>mimek</a:t>
            </a:r>
            <a:r>
              <a:rPr lang="es-ES" sz="2400" dirty="0" smtClean="0"/>
              <a:t> </a:t>
            </a:r>
            <a:r>
              <a:rPr lang="es-ES" sz="2400" dirty="0" err="1" smtClean="0"/>
              <a:t>yitkalsu-vaj</a:t>
            </a:r>
            <a:r>
              <a:rPr lang="es-ES" sz="2400" dirty="0" smtClean="0"/>
              <a:t> </a:t>
            </a:r>
            <a:r>
              <a:rPr lang="es-ES" sz="2400" dirty="0" err="1" smtClean="0"/>
              <a:t>tme'at</a:t>
            </a:r>
            <a:r>
              <a:rPr lang="es-ES" sz="2400" dirty="0" smtClean="0"/>
              <a:t> </a:t>
            </a:r>
            <a:r>
              <a:rPr lang="es-ES" sz="2400" dirty="0" err="1" smtClean="0"/>
              <a:t>hashem</a:t>
            </a:r>
            <a:r>
              <a:rPr lang="es-ES" sz="2400" dirty="0" smtClean="0"/>
              <a:t> </a:t>
            </a:r>
            <a:r>
              <a:rPr lang="es-ES" sz="2400" dirty="0" err="1" smtClean="0"/>
              <a:t>rabat</a:t>
            </a:r>
            <a:r>
              <a:rPr lang="es-ES" sz="2400" dirty="0" smtClean="0"/>
              <a:t> </a:t>
            </a:r>
            <a:r>
              <a:rPr lang="es-ES" sz="2400" dirty="0" err="1" smtClean="0"/>
              <a:t>hamehumah</a:t>
            </a:r>
            <a:r>
              <a:rPr lang="es-ES" sz="2400" dirty="0" smtClean="0"/>
              <a:t>. </a:t>
            </a:r>
            <a:endParaRPr lang="es-ES" sz="2400" dirty="0" smtClean="0"/>
          </a:p>
          <a:p>
            <a:r>
              <a:rPr lang="es-ES" sz="2400" dirty="0" smtClean="0"/>
              <a:t>Las </a:t>
            </a:r>
            <a:r>
              <a:rPr lang="es-ES" sz="2400" dirty="0" smtClean="0"/>
              <a:t>que están cerca de ti y las que están lejos harán escarnio de ti (diciendo): ¿Oh mancillada de nombre y llena de confusión</a:t>
            </a:r>
            <a:r>
              <a:rPr lang="es-ES" sz="2400" dirty="0" smtClean="0"/>
              <a:t>!</a:t>
            </a:r>
          </a:p>
          <a:p>
            <a:r>
              <a:rPr lang="es-ES" sz="2400" dirty="0" smtClean="0"/>
              <a:t>Y los tontos son inducidos a error al ir detrás de ella y la Escritura fue mas estricta al amonestarnos con un mandamiento Negativo.</a:t>
            </a:r>
          </a:p>
          <a:p>
            <a:r>
              <a:rPr lang="es-ES" sz="2400" dirty="0" smtClean="0"/>
              <a:t>Y así también con relación a aquellos que causan trampas para otros.</a:t>
            </a:r>
            <a:endParaRPr lang="es-CO"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200" dirty="0" smtClean="0"/>
              <a:t>De la misma manera que la Escritura nos advierte sobre el “incitador” –el que trata de desviar a otros para adorar a otros dioses- </a:t>
            </a:r>
          </a:p>
          <a:p>
            <a:r>
              <a:rPr lang="es-ES" sz="2200" b="1" dirty="0" smtClean="0"/>
              <a:t>13:9     no cederás a él y no le escucharás, y tus ojos no tendrán piedad de él ni ocultaras su culpa,</a:t>
            </a:r>
          </a:p>
          <a:p>
            <a:r>
              <a:rPr lang="es-ES" sz="2200" b="1" dirty="0" smtClean="0"/>
              <a:t>Lo-</a:t>
            </a:r>
            <a:r>
              <a:rPr lang="es-ES" sz="2200" b="1" dirty="0" err="1" smtClean="0"/>
              <a:t>toveh</a:t>
            </a:r>
            <a:r>
              <a:rPr lang="es-ES" sz="2200" b="1" dirty="0" smtClean="0"/>
              <a:t> lo velo </a:t>
            </a:r>
            <a:r>
              <a:rPr lang="es-ES" sz="2200" b="1" dirty="0" err="1" smtClean="0"/>
              <a:t>tishma</a:t>
            </a:r>
            <a:r>
              <a:rPr lang="es-ES" sz="2200" b="1" dirty="0" smtClean="0"/>
              <a:t> </a:t>
            </a:r>
            <a:r>
              <a:rPr lang="es-ES" sz="2200" b="1" dirty="0" err="1" smtClean="0"/>
              <a:t>elav</a:t>
            </a:r>
            <a:r>
              <a:rPr lang="es-ES" sz="2200" b="1" dirty="0" smtClean="0"/>
              <a:t> velo-tajos </a:t>
            </a:r>
            <a:r>
              <a:rPr lang="es-ES" sz="2200" b="1" dirty="0" err="1" smtClean="0"/>
              <a:t>eyneja</a:t>
            </a:r>
            <a:r>
              <a:rPr lang="es-ES" sz="2200" b="1" dirty="0" smtClean="0"/>
              <a:t> </a:t>
            </a:r>
            <a:r>
              <a:rPr lang="es-ES" sz="2200" b="1" dirty="0" err="1" smtClean="0"/>
              <a:t>alav</a:t>
            </a:r>
            <a:r>
              <a:rPr lang="es-ES" sz="2200" b="1" dirty="0" smtClean="0"/>
              <a:t> velo-</a:t>
            </a:r>
            <a:r>
              <a:rPr lang="es-ES" sz="2200" b="1" dirty="0" err="1" smtClean="0"/>
              <a:t>tajmol</a:t>
            </a:r>
            <a:r>
              <a:rPr lang="es-ES" sz="2200" b="1" dirty="0" smtClean="0"/>
              <a:t> velo-</a:t>
            </a:r>
            <a:r>
              <a:rPr lang="es-ES" sz="2200" b="1" dirty="0" err="1" smtClean="0"/>
              <a:t>tejaseh</a:t>
            </a:r>
            <a:r>
              <a:rPr lang="es-ES" sz="2200" b="1" dirty="0" smtClean="0"/>
              <a:t> </a:t>
            </a:r>
            <a:r>
              <a:rPr lang="es-ES" sz="2200" b="1" dirty="0" err="1" smtClean="0"/>
              <a:t>alav</a:t>
            </a:r>
            <a:r>
              <a:rPr lang="es-ES" sz="2200" b="1" dirty="0" smtClean="0"/>
              <a:t>.</a:t>
            </a:r>
          </a:p>
          <a:p>
            <a:r>
              <a:rPr lang="es-CO" sz="2200" dirty="0" smtClean="0"/>
              <a:t>Y de la misma manera se refiere al asesino:</a:t>
            </a:r>
          </a:p>
          <a:p>
            <a:r>
              <a:rPr lang="es-ES" sz="2200" b="1" dirty="0" smtClean="0"/>
              <a:t>35:31   </a:t>
            </a:r>
            <a:r>
              <a:rPr lang="es-ES" sz="2200" dirty="0" smtClean="0"/>
              <a:t>Y no aceptaréis rescate por la vida del homicida que es condenado a muerte, sino que será muerto irremisiblemente.</a:t>
            </a:r>
          </a:p>
          <a:p>
            <a:r>
              <a:rPr lang="es-ES" sz="2200" b="1" dirty="0" smtClean="0"/>
              <a:t>Velo-</a:t>
            </a:r>
            <a:r>
              <a:rPr lang="es-ES" sz="2200" b="1" dirty="0" err="1" smtClean="0"/>
              <a:t>tikju</a:t>
            </a:r>
            <a:r>
              <a:rPr lang="es-ES" sz="2200" b="1" dirty="0" smtClean="0"/>
              <a:t> </a:t>
            </a:r>
            <a:r>
              <a:rPr lang="es-ES" sz="2200" b="1" dirty="0" err="1" smtClean="0"/>
              <a:t>jofer</a:t>
            </a:r>
            <a:r>
              <a:rPr lang="es-ES" sz="2200" b="1" dirty="0" smtClean="0"/>
              <a:t> </a:t>
            </a:r>
            <a:r>
              <a:rPr lang="es-ES" sz="2200" b="1" dirty="0" err="1" smtClean="0"/>
              <a:t>lenefesh</a:t>
            </a:r>
            <a:r>
              <a:rPr lang="es-ES" sz="2200" b="1" dirty="0" smtClean="0"/>
              <a:t> </a:t>
            </a:r>
            <a:r>
              <a:rPr lang="es-ES" sz="2200" b="1" dirty="0" err="1" smtClean="0"/>
              <a:t>rotse'aj</a:t>
            </a:r>
            <a:r>
              <a:rPr lang="es-ES" sz="2200" b="1" dirty="0" smtClean="0"/>
              <a:t> asher-hu </a:t>
            </a:r>
            <a:r>
              <a:rPr lang="es-ES" sz="2200" b="1" dirty="0" err="1" smtClean="0"/>
              <a:t>rasha</a:t>
            </a:r>
            <a:r>
              <a:rPr lang="es-ES" sz="2200" b="1" dirty="0" smtClean="0"/>
              <a:t> </a:t>
            </a:r>
            <a:r>
              <a:rPr lang="es-ES" sz="2200" b="1" dirty="0" err="1" smtClean="0"/>
              <a:t>lamut</a:t>
            </a:r>
            <a:r>
              <a:rPr lang="es-ES" sz="2200" b="1" dirty="0" smtClean="0"/>
              <a:t> ki-</a:t>
            </a:r>
            <a:r>
              <a:rPr lang="es-ES" sz="2200" b="1" dirty="0" err="1" smtClean="0"/>
              <a:t>mot</a:t>
            </a:r>
            <a:r>
              <a:rPr lang="es-ES" sz="2200" b="1" dirty="0" smtClean="0"/>
              <a:t> </a:t>
            </a:r>
            <a:r>
              <a:rPr lang="es-ES" sz="2200" b="1" dirty="0" err="1" smtClean="0"/>
              <a:t>yumat</a:t>
            </a:r>
            <a:r>
              <a:rPr lang="es-ES" sz="2200" b="1" dirty="0" smtClean="0"/>
              <a:t>.</a:t>
            </a:r>
            <a:endParaRPr lang="es-ES" sz="22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Inmediatamente después la Toráh se refiere a los que hacen bestialidades:</a:t>
            </a:r>
          </a:p>
          <a:p>
            <a:r>
              <a:rPr lang="es-ES" sz="2400" b="1" dirty="0" smtClean="0"/>
              <a:t>22:18   </a:t>
            </a:r>
            <a:r>
              <a:rPr lang="es-ES" sz="2400" dirty="0" smtClean="0"/>
              <a:t>Todo aquél que efectuare coito con bestia, será muerto irremisiblemente.</a:t>
            </a:r>
          </a:p>
          <a:p>
            <a:r>
              <a:rPr lang="es-ES" sz="2400" b="1" dirty="0" smtClean="0"/>
              <a:t>Kol-</a:t>
            </a:r>
            <a:r>
              <a:rPr lang="es-ES" sz="2400" b="1" dirty="0" err="1" smtClean="0"/>
              <a:t>shojev</a:t>
            </a:r>
            <a:r>
              <a:rPr lang="es-ES" sz="2400" b="1" dirty="0" smtClean="0"/>
              <a:t> </a:t>
            </a:r>
            <a:r>
              <a:rPr lang="es-ES" sz="2400" b="1" dirty="0" err="1" smtClean="0"/>
              <a:t>im-behemah</a:t>
            </a:r>
            <a:r>
              <a:rPr lang="es-ES" sz="2400" b="1" dirty="0" smtClean="0"/>
              <a:t> </a:t>
            </a:r>
            <a:r>
              <a:rPr lang="es-ES" sz="2400" b="1" dirty="0" err="1" smtClean="0"/>
              <a:t>mot</a:t>
            </a:r>
            <a:r>
              <a:rPr lang="es-ES" sz="2400" b="1" dirty="0" smtClean="0"/>
              <a:t> </a:t>
            </a:r>
            <a:r>
              <a:rPr lang="es-ES" sz="2400" b="1" dirty="0" err="1" smtClean="0"/>
              <a:t>yumat</a:t>
            </a:r>
            <a:r>
              <a:rPr lang="es-ES" sz="2400" b="1" dirty="0" smtClean="0"/>
              <a:t>.</a:t>
            </a:r>
            <a:endParaRPr lang="es-ES" sz="2400" dirty="0" smtClean="0"/>
          </a:p>
          <a:p>
            <a:r>
              <a:rPr lang="es-ES" sz="2400" dirty="0" smtClean="0"/>
              <a:t>Rashí señala que se le debe lapidar al hombre que tiene relaciones carnales con un animal, lo mismo que a la mujer que tiene relaciones carnales con un animal, ya que se dice de ambos, “su sangre será sobre ellos”, indicando que la muerte de los transgresores recae sobre ellos mismos por causa de su pecado. Sanhedrín 66a</a:t>
            </a:r>
            <a:endParaRPr lang="es-ES"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Qué tan severa es la apreciación de permitir a los brujos y adivinos y a los “incitadores” en medio de nosotros?</a:t>
            </a:r>
          </a:p>
          <a:p>
            <a:r>
              <a:rPr lang="es-ES" sz="2400" dirty="0" smtClean="0"/>
              <a:t>La Toráh enseguida nos lleva al mandamiento Negativo:</a:t>
            </a:r>
          </a:p>
          <a:p>
            <a:r>
              <a:rPr lang="es-ES" sz="2400" b="1" dirty="0" smtClean="0"/>
              <a:t>22:19   </a:t>
            </a:r>
            <a:r>
              <a:rPr lang="es-ES" sz="2400" dirty="0" smtClean="0"/>
              <a:t>Aquél que ofreciere sacrificios a los dioses será muerto; solamente podrá hacerlos al Eterno.</a:t>
            </a:r>
          </a:p>
          <a:p>
            <a:r>
              <a:rPr lang="es-ES" sz="2400" b="1" dirty="0" err="1" smtClean="0"/>
              <a:t>Zove'aj</a:t>
            </a:r>
            <a:r>
              <a:rPr lang="es-ES" sz="2400" b="1" dirty="0" smtClean="0"/>
              <a:t> </a:t>
            </a:r>
            <a:r>
              <a:rPr lang="es-ES" sz="2400" b="1" dirty="0" err="1" smtClean="0"/>
              <a:t>la‘elohim</a:t>
            </a:r>
            <a:r>
              <a:rPr lang="es-ES" sz="2400" b="1" dirty="0" smtClean="0"/>
              <a:t> yojaram </a:t>
            </a:r>
            <a:r>
              <a:rPr lang="es-ES" sz="2400" b="1" dirty="0" err="1" smtClean="0"/>
              <a:t>bilti</a:t>
            </a:r>
            <a:r>
              <a:rPr lang="es-ES" sz="2400" b="1" dirty="0" smtClean="0"/>
              <a:t> </a:t>
            </a:r>
            <a:r>
              <a:rPr lang="es-ES" sz="2400" b="1" dirty="0" err="1" smtClean="0"/>
              <a:t>l'Adonay</a:t>
            </a:r>
            <a:r>
              <a:rPr lang="es-ES" sz="2400" b="1" dirty="0" smtClean="0"/>
              <a:t> levado.</a:t>
            </a:r>
            <a:endParaRPr lang="es-ES" sz="2400" dirty="0" smtClean="0"/>
          </a:p>
          <a:p>
            <a:r>
              <a:rPr lang="he-IL" sz="2400" dirty="0" smtClean="0"/>
              <a:t>לָאֱלֹהִים </a:t>
            </a:r>
            <a:r>
              <a:rPr lang="es-CO" sz="2400" dirty="0" smtClean="0"/>
              <a:t> -</a:t>
            </a:r>
            <a:r>
              <a:rPr lang="es-ES" sz="2400" dirty="0" smtClean="0"/>
              <a:t>De acuerdo a Rashí: “a los ídolos”. Si esta expresión estuviese vocalizada leelohim </a:t>
            </a:r>
            <a:r>
              <a:rPr lang="he-IL" sz="2400" dirty="0" smtClean="0"/>
              <a:t>לֵאלֹהִים</a:t>
            </a:r>
            <a:r>
              <a:rPr lang="es-CO" sz="2400" dirty="0" smtClean="0"/>
              <a:t> </a:t>
            </a:r>
            <a:r>
              <a:rPr lang="es-ES" sz="2400" dirty="0" smtClean="0"/>
              <a:t> - hubiera sido necesario explicitar y escribir “dioses ajenos” </a:t>
            </a:r>
            <a:r>
              <a:rPr lang="he-IL" sz="2400" dirty="0" smtClean="0"/>
              <a:t>אֲהֵרִים</a:t>
            </a:r>
            <a:r>
              <a:rPr lang="es-ES" sz="2400" dirty="0" smtClean="0"/>
              <a:t> – </a:t>
            </a:r>
            <a:r>
              <a:rPr lang="es-ES" sz="2400" dirty="0" err="1" smtClean="0"/>
              <a:t>ajerim</a:t>
            </a:r>
            <a:r>
              <a:rPr lang="es-ES" sz="2400" dirty="0" smtClean="0"/>
              <a:t>- </a:t>
            </a:r>
          </a:p>
          <a:p>
            <a:r>
              <a:rPr lang="es-ES" sz="2400" dirty="0" smtClean="0"/>
              <a:t>Pero como dice </a:t>
            </a:r>
            <a:r>
              <a:rPr lang="he-IL" sz="2400" dirty="0" smtClean="0"/>
              <a:t>לָאֱלֹהִים </a:t>
            </a:r>
            <a:r>
              <a:rPr lang="es-CO" sz="2400" dirty="0" smtClean="0"/>
              <a:t> no es necesario explicitarlo que se trata de dioses ajenos, es decir, falsos</a:t>
            </a:r>
            <a:endParaRPr lang="es-ES"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300" dirty="0" smtClean="0"/>
              <a:t>Rambán respeta la opinión de Rashí sobre no adorar a aquellos dioses de los que has sido advertido no hacerlo.</a:t>
            </a:r>
          </a:p>
          <a:p>
            <a:r>
              <a:rPr lang="es-ES" sz="2300" dirty="0" smtClean="0"/>
              <a:t>Rambán cita a Abraham Ibn Ezra que dice que ‘de acuerdo al sentido plano, la Escritura no se refiere al Israelita porque ya antes le prohibió adorar a falsos dioses cuando nos entregó el Segundo Mandamiento, ‘no tendrás dioses ajenos delante de mi faz’ (20:3)</a:t>
            </a:r>
          </a:p>
          <a:p>
            <a:r>
              <a:rPr lang="es-ES" sz="2300" dirty="0" smtClean="0"/>
              <a:t>Sino que se refiere al ‘extranjero’ que es mencionado después de este verso, el verso 20…’no vejarás ni oprimirás a un extranjero…, y esto es solo con la condición de que dicho extranjero se le permita vivir en nuestra Tierra, que él no debe traer ofrendas a sus dioses como lo ha hecho antes de entrar a Eretz. </a:t>
            </a:r>
            <a:endParaRPr lang="es-ES" sz="23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La referencia de Ibn Ezra es con el </a:t>
            </a:r>
            <a:r>
              <a:rPr lang="es-ES" sz="2400" b="1" i="1" dirty="0" err="1" smtClean="0"/>
              <a:t>Ger</a:t>
            </a:r>
            <a:r>
              <a:rPr lang="es-ES" sz="2400" b="1" i="1" dirty="0" smtClean="0"/>
              <a:t> </a:t>
            </a:r>
            <a:r>
              <a:rPr lang="es-ES" sz="2400" b="1" i="1" dirty="0" err="1" smtClean="0"/>
              <a:t>toshav</a:t>
            </a:r>
            <a:r>
              <a:rPr lang="es-ES" sz="2400" b="1" i="1" dirty="0" smtClean="0"/>
              <a:t> </a:t>
            </a:r>
            <a:r>
              <a:rPr lang="es-ES" sz="2400" dirty="0" smtClean="0"/>
              <a:t>– el extranjero no Judío que ha querido vivir en Israel y ha aceptado las Siete Leyes de Noah, aunque el Talmud en Babá </a:t>
            </a:r>
            <a:r>
              <a:rPr lang="es-ES" sz="2400" dirty="0" err="1" smtClean="0"/>
              <a:t>Metzíá</a:t>
            </a:r>
            <a:r>
              <a:rPr lang="es-ES" sz="2400" dirty="0" smtClean="0"/>
              <a:t> interpreta el verso con referencia al </a:t>
            </a:r>
            <a:r>
              <a:rPr lang="es-ES" sz="2400" b="1" i="1" dirty="0" err="1" smtClean="0"/>
              <a:t>Ger</a:t>
            </a:r>
            <a:r>
              <a:rPr lang="es-ES" sz="2400" b="1" i="1" dirty="0" smtClean="0"/>
              <a:t> </a:t>
            </a:r>
            <a:r>
              <a:rPr lang="es-ES" sz="2400" b="1" i="1" dirty="0" err="1" smtClean="0"/>
              <a:t>tzedek</a:t>
            </a:r>
            <a:r>
              <a:rPr lang="es-ES" sz="2400" b="1" i="1" dirty="0" smtClean="0"/>
              <a:t> </a:t>
            </a:r>
            <a:r>
              <a:rPr lang="es-ES" sz="2400" dirty="0" smtClean="0"/>
              <a:t>– el convertido al Judaísmo.</a:t>
            </a:r>
          </a:p>
          <a:p>
            <a:r>
              <a:rPr lang="es-ES" sz="2400" dirty="0" smtClean="0"/>
              <a:t>Rambán refuta a Ibn Ezra, diciendo, ‘pero él abre la boca sin sentido’. Porque en los Diez Mandamientos la Escritura prohibió la idolatría con un mandamiento Negativo –sin mencionar el castigo para el transgresor-, mientras que aquí especifica el castigo para el idólatra y el juicio que se debe seguir con él.</a:t>
            </a:r>
          </a:p>
          <a:p>
            <a:r>
              <a:rPr lang="es-ES" sz="2400" dirty="0" smtClean="0"/>
              <a:t>Es decir, estos mandamientos son como el Código Procesal.</a:t>
            </a:r>
            <a:endParaRPr lang="es-ES"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Por eso se llaman ‘Mishpatim’ –Juicios- que Moisés colocó delante de todo el Pueblo.</a:t>
            </a:r>
          </a:p>
          <a:p>
            <a:r>
              <a:rPr lang="es-ES" sz="2400" dirty="0" smtClean="0"/>
              <a:t>Rambán nos explica la palabra “jerem”  asociada con el verso… </a:t>
            </a:r>
            <a:r>
              <a:rPr lang="es-ES" sz="2400" i="1" dirty="0" smtClean="0"/>
              <a:t>‘</a:t>
            </a:r>
            <a:r>
              <a:rPr lang="es-ES" sz="2400" i="1" dirty="0" err="1" smtClean="0"/>
              <a:t>Zove'aj</a:t>
            </a:r>
            <a:r>
              <a:rPr lang="es-ES" sz="2400" i="1" dirty="0" smtClean="0"/>
              <a:t> </a:t>
            </a:r>
            <a:r>
              <a:rPr lang="es-ES" sz="2400" i="1" dirty="0" err="1" smtClean="0"/>
              <a:t>la‘elohim</a:t>
            </a:r>
            <a:r>
              <a:rPr lang="es-ES" sz="2400" i="1" dirty="0" smtClean="0"/>
              <a:t> </a:t>
            </a:r>
            <a:r>
              <a:rPr lang="es-ES" sz="2400" b="1" i="1" dirty="0" smtClean="0"/>
              <a:t>yojaram …’ </a:t>
            </a:r>
          </a:p>
          <a:p>
            <a:r>
              <a:rPr lang="es-ES" sz="2400" dirty="0" smtClean="0"/>
              <a:t>Aunque la traducción española dice ‘será muerto’, el sentido de la expresión es mas profundo.</a:t>
            </a:r>
          </a:p>
          <a:p>
            <a:r>
              <a:rPr lang="es-ES" sz="2400" dirty="0" smtClean="0"/>
              <a:t>Dice Rambán, ‘La Escritura hace al idólatra digno de muerte porque el término yojaram  - será destruido- significa ‘muerte administrada por la Corte, ejecución.</a:t>
            </a:r>
          </a:p>
          <a:p>
            <a:r>
              <a:rPr lang="es-ES" sz="2400" dirty="0" smtClean="0"/>
              <a:t>Así lo encontramos en Levítico, </a:t>
            </a:r>
            <a:endParaRPr lang="es-ES"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t>27:29   </a:t>
            </a:r>
            <a:r>
              <a:rPr lang="es-ES" sz="2400" dirty="0" smtClean="0"/>
              <a:t>Cualquier consagración para pagar el rescate del avalúo de una persona condenada a muerte, no podrá ser hecha; esa persona será muerta irremisiblemente.</a:t>
            </a:r>
          </a:p>
          <a:p>
            <a:r>
              <a:rPr lang="es-ES" sz="2400" b="1" dirty="0" smtClean="0"/>
              <a:t>Kol-jerem asher </a:t>
            </a:r>
            <a:r>
              <a:rPr lang="es-ES" sz="2400" b="1" dirty="0" smtClean="0"/>
              <a:t>yojaram </a:t>
            </a:r>
            <a:r>
              <a:rPr lang="es-ES" sz="2400" b="1" dirty="0" smtClean="0"/>
              <a:t>min-</a:t>
            </a:r>
            <a:r>
              <a:rPr lang="es-ES" sz="2400" b="1" dirty="0" err="1" smtClean="0"/>
              <a:t>ha'adam</a:t>
            </a:r>
            <a:r>
              <a:rPr lang="es-ES" sz="2400" b="1" dirty="0" smtClean="0"/>
              <a:t> lo </a:t>
            </a:r>
            <a:r>
              <a:rPr lang="es-ES" sz="2400" b="1" dirty="0" err="1" smtClean="0"/>
              <a:t>yipadeh</a:t>
            </a:r>
            <a:r>
              <a:rPr lang="es-ES" sz="2400" b="1" dirty="0" smtClean="0"/>
              <a:t> </a:t>
            </a:r>
            <a:r>
              <a:rPr lang="es-ES" sz="2400" b="1" dirty="0" err="1" smtClean="0"/>
              <a:t>mot</a:t>
            </a:r>
            <a:r>
              <a:rPr lang="es-ES" sz="2400" b="1" dirty="0" smtClean="0"/>
              <a:t> </a:t>
            </a:r>
            <a:r>
              <a:rPr lang="es-ES" sz="2400" b="1" dirty="0" err="1" smtClean="0"/>
              <a:t>yumat</a:t>
            </a:r>
            <a:r>
              <a:rPr lang="es-ES" sz="2400" b="1" dirty="0" smtClean="0"/>
              <a:t>. </a:t>
            </a:r>
            <a:r>
              <a:rPr lang="es-ES" sz="2400" i="1" dirty="0" smtClean="0"/>
              <a:t>Lev. 27:29</a:t>
            </a:r>
          </a:p>
          <a:p>
            <a:r>
              <a:rPr lang="es-ES" sz="2400" dirty="0" smtClean="0"/>
              <a:t>Ahora bien, si el castigo por idolatría es ejecución, por qué la Escritura expresa esto con la palabra particular </a:t>
            </a:r>
            <a:r>
              <a:rPr lang="es-ES" sz="2400" b="1" i="1" dirty="0" smtClean="0"/>
              <a:t>yojaram</a:t>
            </a:r>
            <a:r>
              <a:rPr lang="es-ES" sz="2400" dirty="0" smtClean="0"/>
              <a:t>?</a:t>
            </a:r>
          </a:p>
          <a:p>
            <a:r>
              <a:rPr lang="es-ES" sz="2400" dirty="0" smtClean="0"/>
              <a:t>Rambán explica, Y la Escritura dijo, será destruido –en vez de lo usual, será expuesto a la muerte- porque ya que él trajo ofrendas a “una cosa condenada”, el es digno de ser destruido.</a:t>
            </a:r>
          </a:p>
          <a:p>
            <a:r>
              <a:rPr lang="es-ES" sz="2400" dirty="0" smtClean="0"/>
              <a:t>Trajo una ofrenda a un “jerem” debe ser “yojaram”</a:t>
            </a:r>
            <a:endParaRPr lang="es-ES" sz="24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Es también plausible, dice Rambán que el verso incluya a la ofrenda y al dador, significando que ambos deben ser condenados, para indicar que está prohibido sacar beneficio de algo ofrecido a los dioses.</a:t>
            </a:r>
          </a:p>
          <a:p>
            <a:r>
              <a:rPr lang="es-ES" sz="2400" dirty="0" smtClean="0"/>
              <a:t>Entonces, sacrificar a falsos dioses es una ofensa capital. Que acerca de otras formas de </a:t>
            </a:r>
            <a:r>
              <a:rPr lang="es-ES" sz="2400" i="1" dirty="0" err="1" smtClean="0"/>
              <a:t>avodá</a:t>
            </a:r>
            <a:r>
              <a:rPr lang="es-ES" sz="2400" i="1" dirty="0" smtClean="0"/>
              <a:t> </a:t>
            </a:r>
            <a:r>
              <a:rPr lang="es-ES" sz="2400" i="1" dirty="0" err="1" smtClean="0"/>
              <a:t>zará</a:t>
            </a:r>
            <a:r>
              <a:rPr lang="es-ES" sz="2400" dirty="0" smtClean="0"/>
              <a:t>?</a:t>
            </a:r>
          </a:p>
          <a:p>
            <a:r>
              <a:rPr lang="es-ES" sz="2400" dirty="0" smtClean="0"/>
              <a:t>La escritura menciona “traer ofrendas” específicamente pero lo mismo se aplica a postrarse o abrazar o besar cualquier ídolo, sea Jesús, </a:t>
            </a:r>
            <a:r>
              <a:rPr lang="es-ES" sz="2400" dirty="0" err="1" smtClean="0"/>
              <a:t>Yeshua</a:t>
            </a:r>
            <a:r>
              <a:rPr lang="es-ES" sz="2400" dirty="0" smtClean="0"/>
              <a:t>, María o cualquiera y peor aún en la manera que lo hacían los Moabitas con Peor.</a:t>
            </a:r>
            <a:endParaRPr lang="es-ES" sz="24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Rambán examina la palabra </a:t>
            </a:r>
            <a:r>
              <a:rPr lang="es-ES" sz="2400" dirty="0" err="1" smtClean="0"/>
              <a:t>LaElohim</a:t>
            </a:r>
            <a:r>
              <a:rPr lang="es-ES" sz="2400" dirty="0" smtClean="0"/>
              <a:t>.</a:t>
            </a:r>
          </a:p>
          <a:p>
            <a:r>
              <a:rPr lang="es-ES" sz="2400" dirty="0" smtClean="0"/>
              <a:t>Lo que mejor me suena, dice, de la palabra </a:t>
            </a:r>
            <a:r>
              <a:rPr lang="es-ES" sz="2400" dirty="0" err="1" smtClean="0"/>
              <a:t>LaElohim</a:t>
            </a:r>
            <a:r>
              <a:rPr lang="es-ES" sz="2400" dirty="0" smtClean="0"/>
              <a:t> con la letra Lamed vocalizada con </a:t>
            </a:r>
            <a:r>
              <a:rPr lang="es-ES" sz="2400" i="1" dirty="0" err="1" smtClean="0"/>
              <a:t>pataj</a:t>
            </a:r>
            <a:r>
              <a:rPr lang="es-ES" sz="2400" i="1" dirty="0" smtClean="0"/>
              <a:t> </a:t>
            </a:r>
            <a:r>
              <a:rPr lang="he-IL" i="1" dirty="0" smtClean="0"/>
              <a:t>לַ</a:t>
            </a:r>
            <a:r>
              <a:rPr lang="he-IL" sz="2400" i="1" dirty="0" smtClean="0"/>
              <a:t> </a:t>
            </a:r>
            <a:r>
              <a:rPr lang="es-ES" sz="2400" dirty="0" smtClean="0"/>
              <a:t>, es que existen ángeles en las alturas y son llamados Elohim en muchos lugares de la Escritura.</a:t>
            </a:r>
          </a:p>
          <a:p>
            <a:r>
              <a:rPr lang="es-ES" sz="2400" dirty="0" smtClean="0"/>
              <a:t>Salmo 86:8 - </a:t>
            </a:r>
            <a:r>
              <a:rPr lang="es-ES" sz="2400" dirty="0" err="1" smtClean="0"/>
              <a:t>Ein</a:t>
            </a:r>
            <a:r>
              <a:rPr lang="es-ES" sz="2400" dirty="0" smtClean="0"/>
              <a:t> kamoja </a:t>
            </a:r>
            <a:r>
              <a:rPr lang="es-ES" sz="2400" dirty="0" err="1" smtClean="0"/>
              <a:t>ba’Elohim</a:t>
            </a:r>
            <a:r>
              <a:rPr lang="es-ES" sz="2400" dirty="0" smtClean="0"/>
              <a:t> Adonai - </a:t>
            </a:r>
            <a:r>
              <a:rPr lang="es-ES" sz="2400" i="1" dirty="0" smtClean="0"/>
              <a:t>No hay nadie como Tú. Señor mío, entre los </a:t>
            </a:r>
            <a:r>
              <a:rPr lang="es-ES" sz="2400" i="1" dirty="0" smtClean="0"/>
              <a:t>poderes (ángeles) </a:t>
            </a:r>
            <a:r>
              <a:rPr lang="es-ES" sz="2400" i="1" dirty="0" smtClean="0"/>
              <a:t>celestiales</a:t>
            </a:r>
            <a:r>
              <a:rPr lang="es-ES" sz="2400" i="1" dirty="0" smtClean="0"/>
              <a:t>,</a:t>
            </a:r>
          </a:p>
          <a:p>
            <a:r>
              <a:rPr lang="es-ES" sz="2400" i="1" dirty="0" smtClean="0"/>
              <a:t>Salmo 97:7 – </a:t>
            </a:r>
            <a:r>
              <a:rPr lang="es-ES" sz="2400" i="1" dirty="0" err="1" smtClean="0"/>
              <a:t>Hishtajavu</a:t>
            </a:r>
            <a:r>
              <a:rPr lang="es-ES" sz="2400" i="1" dirty="0" smtClean="0"/>
              <a:t> lo </a:t>
            </a:r>
            <a:r>
              <a:rPr lang="es-ES" sz="2400" i="1" dirty="0" err="1" smtClean="0"/>
              <a:t>kol</a:t>
            </a:r>
            <a:r>
              <a:rPr lang="es-ES" sz="2400" i="1" dirty="0" smtClean="0"/>
              <a:t> Elohim - Adórenle todos los poderes (o ángeles).</a:t>
            </a:r>
          </a:p>
          <a:p>
            <a:r>
              <a:rPr lang="es-ES" sz="2400" i="1" dirty="0" smtClean="0"/>
              <a:t>Y los ángeles también son llamados Elim, como dice en Beshalaj 15:11</a:t>
            </a:r>
            <a:endParaRPr lang="es-ES" sz="24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15:11   </a:t>
            </a:r>
            <a:r>
              <a:rPr lang="es-CO" sz="2400" dirty="0" smtClean="0"/>
              <a:t>¿Quién como Tú entre los fuertes, oh Eterno? ¿Quién como Tú, fuerte en santidad, reverenciado en alabanzas, hacedor de maravillas?</a:t>
            </a:r>
          </a:p>
          <a:p>
            <a:r>
              <a:rPr lang="es-CO" sz="2400" b="1" i="1" dirty="0" smtClean="0"/>
              <a:t>Mi-kamoja </a:t>
            </a:r>
            <a:r>
              <a:rPr lang="es-CO" sz="2400" b="1" i="1" dirty="0" err="1" smtClean="0"/>
              <a:t>ba'elim</a:t>
            </a:r>
            <a:r>
              <a:rPr lang="es-CO" sz="2400" b="1" i="1" dirty="0" smtClean="0"/>
              <a:t> Adonay mi kamoja </a:t>
            </a:r>
            <a:r>
              <a:rPr lang="es-CO" sz="2400" b="1" i="1" dirty="0" err="1" smtClean="0"/>
              <a:t>ne'edar</a:t>
            </a:r>
            <a:r>
              <a:rPr lang="es-CO" sz="2400" b="1" i="1" dirty="0" smtClean="0"/>
              <a:t> </a:t>
            </a:r>
            <a:r>
              <a:rPr lang="es-CO" sz="2400" b="1" i="1" dirty="0" err="1" smtClean="0"/>
              <a:t>bakodesh</a:t>
            </a:r>
            <a:r>
              <a:rPr lang="es-CO" sz="2400" b="1" i="1" dirty="0" smtClean="0"/>
              <a:t> </a:t>
            </a:r>
            <a:r>
              <a:rPr lang="es-CO" sz="2400" b="1" i="1" dirty="0" err="1" smtClean="0"/>
              <a:t>nora</a:t>
            </a:r>
            <a:r>
              <a:rPr lang="es-CO" sz="2400" b="1" i="1" dirty="0" smtClean="0"/>
              <a:t> </a:t>
            </a:r>
            <a:r>
              <a:rPr lang="es-CO" sz="2400" b="1" i="1" dirty="0" err="1" smtClean="0"/>
              <a:t>tehilot</a:t>
            </a:r>
            <a:r>
              <a:rPr lang="es-CO" sz="2400" b="1" i="1" dirty="0" smtClean="0"/>
              <a:t> </a:t>
            </a:r>
            <a:r>
              <a:rPr lang="es-CO" sz="2400" b="1" i="1" dirty="0" err="1" smtClean="0"/>
              <a:t>oseh-fele</a:t>
            </a:r>
            <a:r>
              <a:rPr lang="es-CO" sz="2400" b="1" i="1" dirty="0" smtClean="0"/>
              <a:t>.</a:t>
            </a:r>
          </a:p>
          <a:p>
            <a:r>
              <a:rPr lang="es-CO" sz="2400" dirty="0" smtClean="0"/>
              <a:t>Elohim es el plural de Eloha, que normalmente significa ‘Dios’ y ‘Elim’ es el plural de ‘El’, que normalmente significa ‘Dios’.</a:t>
            </a:r>
          </a:p>
          <a:p>
            <a:r>
              <a:rPr lang="es-CO" sz="2400" dirty="0" smtClean="0"/>
              <a:t>Así que de la misma manera que Elohim se refiere algunas veces a ángeles, lo mismo ocurre con Elim para ángeles u otros ‘poderes celestiales’</a:t>
            </a:r>
            <a:endParaRPr lang="es-CO" sz="24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La Escritura entonces indica que se adore a Hashem “solamente”</a:t>
            </a:r>
          </a:p>
          <a:p>
            <a:r>
              <a:rPr lang="es-CO" sz="2400" dirty="0" smtClean="0"/>
              <a:t>Porque aquellos que traen ofrendas a los ángeles de Dios piensan que están haciendo lo que Él desea, porque piensan que los ángeles serían los intermediarios a través de los cuales se puede obtener el favor de Dios y esto es como si las ofrendas que traen son para Dios y sus Ministros, los ángeles.</a:t>
            </a:r>
          </a:p>
          <a:p>
            <a:r>
              <a:rPr lang="es-CO" sz="2400" dirty="0" smtClean="0"/>
              <a:t>Lo que el verso está diciendo en otras palabras es: ‘No pienses que es aceptable traer ofrendas a los ángeles porque se interpreta como sirviéndole a los ángeles al mismo tiempo que a Dios. Trae tu ofrenda solo y solamente a Dios, no a Dios y también a los ángeles.</a:t>
            </a:r>
          </a:p>
          <a:p>
            <a:endParaRPr lang="es-CO" sz="24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32:25</a:t>
            </a:r>
            <a:r>
              <a:rPr lang="es-CO" sz="2400" dirty="0" smtClean="0"/>
              <a:t>  </a:t>
            </a:r>
            <a:r>
              <a:rPr lang="es-CO" sz="2400" dirty="0" err="1" smtClean="0"/>
              <a:t>Vayivater</a:t>
            </a:r>
            <a:r>
              <a:rPr lang="es-CO" sz="2400" dirty="0" smtClean="0"/>
              <a:t> </a:t>
            </a:r>
            <a:r>
              <a:rPr lang="es-CO" sz="2400" dirty="0" err="1" smtClean="0"/>
              <a:t>Ya'akov</a:t>
            </a:r>
            <a:r>
              <a:rPr lang="es-CO" sz="2400" dirty="0" smtClean="0"/>
              <a:t> levado </a:t>
            </a:r>
            <a:r>
              <a:rPr lang="es-CO" sz="2400" dirty="0" err="1" smtClean="0"/>
              <a:t>vaye'avek</a:t>
            </a:r>
            <a:r>
              <a:rPr lang="es-CO" sz="2400" dirty="0" smtClean="0"/>
              <a:t> ish </a:t>
            </a:r>
            <a:r>
              <a:rPr lang="es-CO" sz="2400" dirty="0" err="1" smtClean="0"/>
              <a:t>imo</a:t>
            </a:r>
            <a:r>
              <a:rPr lang="es-CO" sz="2400" dirty="0" smtClean="0"/>
              <a:t> ad </a:t>
            </a:r>
            <a:r>
              <a:rPr lang="es-CO" sz="2400" dirty="0" err="1" smtClean="0"/>
              <a:t>alot</a:t>
            </a:r>
            <a:r>
              <a:rPr lang="es-CO" sz="2400" dirty="0" smtClean="0"/>
              <a:t> </a:t>
            </a:r>
            <a:r>
              <a:rPr lang="es-CO" sz="2400" dirty="0" err="1" smtClean="0"/>
              <a:t>hashajar</a:t>
            </a:r>
            <a:r>
              <a:rPr lang="es-CO" sz="2400" dirty="0" smtClean="0"/>
              <a:t>. </a:t>
            </a:r>
          </a:p>
          <a:p>
            <a:r>
              <a:rPr lang="es-CO" sz="2400" dirty="0" smtClean="0"/>
              <a:t>Y se quedó Jacob solo, y luchó un hombre (ángel) con él hasta que rompió el alba.</a:t>
            </a:r>
          </a:p>
          <a:p>
            <a:r>
              <a:rPr lang="es-CO" sz="2400" b="1" dirty="0" smtClean="0">
                <a:hlinkClick r:id="rId5"/>
              </a:rPr>
              <a:t>32:26</a:t>
            </a:r>
            <a:r>
              <a:rPr lang="es-CO" sz="2400" dirty="0" smtClean="0"/>
              <a:t>  </a:t>
            </a:r>
            <a:r>
              <a:rPr lang="es-CO" sz="2400" dirty="0" err="1" smtClean="0"/>
              <a:t>Vayar</a:t>
            </a:r>
            <a:r>
              <a:rPr lang="es-CO" sz="2400" dirty="0" smtClean="0"/>
              <a:t> ki lo </a:t>
            </a:r>
            <a:r>
              <a:rPr lang="es-CO" sz="2400" dirty="0" err="1" smtClean="0"/>
              <a:t>yajol</a:t>
            </a:r>
            <a:r>
              <a:rPr lang="es-CO" sz="2400" dirty="0" smtClean="0"/>
              <a:t> lo </a:t>
            </a:r>
            <a:r>
              <a:rPr lang="es-CO" sz="2400" dirty="0" err="1" smtClean="0"/>
              <a:t>vayiga</a:t>
            </a:r>
            <a:r>
              <a:rPr lang="es-CO" sz="2400" dirty="0" smtClean="0"/>
              <a:t> </a:t>
            </a:r>
            <a:r>
              <a:rPr lang="es-CO" sz="2400" dirty="0" err="1" smtClean="0"/>
              <a:t>bejaf-yerejo</a:t>
            </a:r>
            <a:r>
              <a:rPr lang="es-CO" sz="2400" dirty="0" smtClean="0"/>
              <a:t> </a:t>
            </a:r>
            <a:r>
              <a:rPr lang="es-CO" sz="2400" dirty="0" err="1" smtClean="0"/>
              <a:t>vateka</a:t>
            </a:r>
            <a:r>
              <a:rPr lang="es-CO" sz="2400" dirty="0" smtClean="0"/>
              <a:t> </a:t>
            </a:r>
            <a:r>
              <a:rPr lang="es-CO" sz="2400" dirty="0" err="1" smtClean="0"/>
              <a:t>kaf-yerej</a:t>
            </a:r>
            <a:r>
              <a:rPr lang="es-CO" sz="2400" dirty="0" smtClean="0"/>
              <a:t> </a:t>
            </a:r>
            <a:r>
              <a:rPr lang="es-CO" sz="2400" dirty="0" err="1" smtClean="0"/>
              <a:t>Ya'akov</a:t>
            </a:r>
            <a:r>
              <a:rPr lang="es-CO" sz="2400" dirty="0" smtClean="0"/>
              <a:t> </a:t>
            </a:r>
            <a:r>
              <a:rPr lang="es-CO" sz="2400" dirty="0" err="1" smtClean="0"/>
              <a:t>behe'avko</a:t>
            </a:r>
            <a:r>
              <a:rPr lang="es-CO" sz="2400" dirty="0" smtClean="0"/>
              <a:t> </a:t>
            </a:r>
            <a:r>
              <a:rPr lang="es-CO" sz="2400" dirty="0" err="1" smtClean="0"/>
              <a:t>imo</a:t>
            </a:r>
            <a:r>
              <a:rPr lang="es-CO" sz="2400" dirty="0" smtClean="0"/>
              <a:t>.</a:t>
            </a:r>
          </a:p>
          <a:p>
            <a:r>
              <a:rPr lang="es-CO" sz="2400" dirty="0" smtClean="0"/>
              <a:t>Y cuando vio (el ángel) que no podía con él, tocó la coyuntura de su muslo, y se descoyuntó la coyuntura de Jacob mientras luchaba con él.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32:27</a:t>
            </a:r>
            <a:r>
              <a:rPr lang="es-CO" sz="2400" b="1" dirty="0" smtClean="0"/>
              <a:t>  </a:t>
            </a:r>
            <a:r>
              <a:rPr lang="es-CO" sz="2400" dirty="0" err="1" smtClean="0"/>
              <a:t>Vayomer</a:t>
            </a:r>
            <a:r>
              <a:rPr lang="es-CO" sz="2400" dirty="0" smtClean="0"/>
              <a:t> </a:t>
            </a:r>
            <a:r>
              <a:rPr lang="es-CO" sz="2400" dirty="0" err="1" smtClean="0"/>
              <a:t>shaljeni</a:t>
            </a:r>
            <a:r>
              <a:rPr lang="es-CO" sz="2400" dirty="0" smtClean="0"/>
              <a:t> ki </a:t>
            </a:r>
            <a:r>
              <a:rPr lang="es-CO" sz="2400" dirty="0" err="1" smtClean="0"/>
              <a:t>alah</a:t>
            </a:r>
            <a:r>
              <a:rPr lang="es-CO" sz="2400" dirty="0" smtClean="0"/>
              <a:t> </a:t>
            </a:r>
            <a:r>
              <a:rPr lang="es-CO" sz="2400" dirty="0" err="1" smtClean="0"/>
              <a:t>hashajar</a:t>
            </a:r>
            <a:r>
              <a:rPr lang="es-CO" sz="2400" dirty="0" smtClean="0"/>
              <a:t> </a:t>
            </a:r>
            <a:r>
              <a:rPr lang="es-CO" sz="2400" dirty="0" err="1" smtClean="0"/>
              <a:t>vayomer</a:t>
            </a:r>
            <a:r>
              <a:rPr lang="es-CO" sz="2400" dirty="0" smtClean="0"/>
              <a:t> lo </a:t>
            </a:r>
            <a:r>
              <a:rPr lang="es-CO" sz="2400" dirty="0" err="1" smtClean="0"/>
              <a:t>ashalejaja</a:t>
            </a:r>
            <a:r>
              <a:rPr lang="es-CO" sz="2400" dirty="0" smtClean="0"/>
              <a:t> ki </a:t>
            </a:r>
            <a:r>
              <a:rPr lang="es-CO" sz="2400" dirty="0" err="1" smtClean="0"/>
              <a:t>im-berajtani</a:t>
            </a:r>
            <a:r>
              <a:rPr lang="es-CO" sz="2400" dirty="0" smtClean="0"/>
              <a:t>.</a:t>
            </a:r>
          </a:p>
          <a:p>
            <a:r>
              <a:rPr lang="es-CO" sz="2400" dirty="0" smtClean="0"/>
              <a:t>Y dijo (el ángel) : Déjame ir, que está rayando el alba. Y contesto: No te dejaré ir hasta que me hayas bendecido.</a:t>
            </a:r>
          </a:p>
          <a:p>
            <a:r>
              <a:rPr lang="es-CO" sz="2400" b="1" dirty="0" smtClean="0">
                <a:hlinkClick r:id="rId5"/>
              </a:rPr>
              <a:t>32:28</a:t>
            </a:r>
            <a:r>
              <a:rPr lang="es-CO" sz="2400" b="1" dirty="0" smtClean="0"/>
              <a:t>  </a:t>
            </a:r>
            <a:r>
              <a:rPr lang="es-CO" sz="2400" dirty="0" err="1" smtClean="0"/>
              <a:t>Vayomer</a:t>
            </a:r>
            <a:r>
              <a:rPr lang="es-CO" sz="2400" dirty="0" smtClean="0"/>
              <a:t> </a:t>
            </a:r>
            <a:r>
              <a:rPr lang="es-CO" sz="2400" dirty="0" err="1" smtClean="0"/>
              <a:t>elav</a:t>
            </a:r>
            <a:r>
              <a:rPr lang="es-CO" sz="2400" dirty="0" smtClean="0"/>
              <a:t> </a:t>
            </a:r>
            <a:r>
              <a:rPr lang="es-CO" sz="2400" dirty="0" err="1" smtClean="0"/>
              <a:t>mah-shmeja</a:t>
            </a:r>
            <a:r>
              <a:rPr lang="es-CO" sz="2400" dirty="0" smtClean="0"/>
              <a:t> </a:t>
            </a:r>
            <a:r>
              <a:rPr lang="es-CO" sz="2400" dirty="0" err="1" smtClean="0"/>
              <a:t>vayomer</a:t>
            </a:r>
            <a:r>
              <a:rPr lang="es-CO" sz="2400" dirty="0" smtClean="0"/>
              <a:t> </a:t>
            </a:r>
            <a:r>
              <a:rPr lang="es-CO" sz="2400" dirty="0" err="1" smtClean="0"/>
              <a:t>Ya'akov</a:t>
            </a:r>
            <a:r>
              <a:rPr lang="es-CO" sz="2400" dirty="0" smtClean="0"/>
              <a:t>.</a:t>
            </a:r>
          </a:p>
          <a:p>
            <a:r>
              <a:rPr lang="es-CO" sz="2400" dirty="0" smtClean="0"/>
              <a:t>Y él le dijo: ¿Cuál es tu nombre? Y él respondió: Jacob.</a:t>
            </a:r>
          </a:p>
          <a:p>
            <a:r>
              <a:rPr lang="es-CO" sz="2400" b="1" dirty="0" smtClean="0">
                <a:hlinkClick r:id="rId6"/>
              </a:rPr>
              <a:t>32:29</a:t>
            </a:r>
            <a:r>
              <a:rPr lang="es-CO" sz="2400" b="1" dirty="0" smtClean="0"/>
              <a:t>  </a:t>
            </a:r>
            <a:r>
              <a:rPr lang="es-CO" sz="2400" dirty="0" err="1" smtClean="0"/>
              <a:t>Vayomer</a:t>
            </a:r>
            <a:r>
              <a:rPr lang="es-CO" sz="2400" dirty="0" smtClean="0"/>
              <a:t> lo </a:t>
            </a:r>
            <a:r>
              <a:rPr lang="es-CO" sz="2400" dirty="0" err="1" smtClean="0"/>
              <a:t>Ya'akov</a:t>
            </a:r>
            <a:r>
              <a:rPr lang="es-CO" sz="2400" dirty="0" smtClean="0"/>
              <a:t> </a:t>
            </a:r>
            <a:r>
              <a:rPr lang="es-CO" sz="2400" dirty="0" err="1" smtClean="0"/>
              <a:t>ye'amer</a:t>
            </a:r>
            <a:r>
              <a:rPr lang="es-CO" sz="2400" dirty="0" smtClean="0"/>
              <a:t> </a:t>
            </a:r>
            <a:r>
              <a:rPr lang="es-CO" sz="2400" dirty="0" err="1" smtClean="0"/>
              <a:t>od</a:t>
            </a:r>
            <a:r>
              <a:rPr lang="es-CO" sz="2400" dirty="0" smtClean="0"/>
              <a:t> </a:t>
            </a:r>
            <a:r>
              <a:rPr lang="es-CO" sz="2400" dirty="0" err="1" smtClean="0"/>
              <a:t>shimja</a:t>
            </a:r>
            <a:r>
              <a:rPr lang="es-CO" sz="2400" dirty="0" smtClean="0"/>
              <a:t> ki </a:t>
            </a:r>
            <a:r>
              <a:rPr lang="es-CO" sz="2400" dirty="0" err="1" smtClean="0"/>
              <a:t>im-Yisra'el</a:t>
            </a:r>
            <a:r>
              <a:rPr lang="es-CO" sz="2400" dirty="0" smtClean="0"/>
              <a:t> ki-sarita </a:t>
            </a:r>
            <a:r>
              <a:rPr lang="es-CO" sz="2400" dirty="0" err="1" smtClean="0"/>
              <a:t>im</a:t>
            </a:r>
            <a:r>
              <a:rPr lang="es-CO" sz="2400" dirty="0" smtClean="0"/>
              <a:t>-Elohim </a:t>
            </a:r>
            <a:r>
              <a:rPr lang="es-CO" sz="2400" dirty="0" err="1" smtClean="0"/>
              <a:t>ve'im</a:t>
            </a:r>
            <a:r>
              <a:rPr lang="es-CO" sz="2400" dirty="0" smtClean="0"/>
              <a:t> </a:t>
            </a:r>
            <a:r>
              <a:rPr lang="es-CO" sz="2400" dirty="0" err="1" smtClean="0"/>
              <a:t>anashim</a:t>
            </a:r>
            <a:r>
              <a:rPr lang="es-CO" sz="2400" dirty="0" smtClean="0"/>
              <a:t> </a:t>
            </a:r>
            <a:r>
              <a:rPr lang="es-CO" sz="2400" dirty="0" err="1" smtClean="0"/>
              <a:t>vatujal</a:t>
            </a:r>
            <a:r>
              <a:rPr lang="es-CO" sz="2400" dirty="0" smtClean="0"/>
              <a:t>.</a:t>
            </a:r>
          </a:p>
          <a:p>
            <a:r>
              <a:rPr lang="es-CO" sz="2400" dirty="0" smtClean="0"/>
              <a:t>Le dijo pues: No será llamado tu nombre Jacob, sino Israel (Yisrael) ; porque has luchado con el ángel de Dios, y con hombres, y has prevalecido.</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32:30</a:t>
            </a:r>
            <a:r>
              <a:rPr lang="es-CO" sz="2400" b="1" dirty="0" smtClean="0"/>
              <a:t>  </a:t>
            </a:r>
            <a:r>
              <a:rPr lang="es-CO" sz="2400" dirty="0" err="1" smtClean="0"/>
              <a:t>Vayish'al</a:t>
            </a:r>
            <a:r>
              <a:rPr lang="es-CO" sz="2400" dirty="0" smtClean="0"/>
              <a:t> </a:t>
            </a:r>
            <a:r>
              <a:rPr lang="es-CO" sz="2400" dirty="0" err="1" smtClean="0"/>
              <a:t>Ya'akov</a:t>
            </a:r>
            <a:r>
              <a:rPr lang="es-CO" sz="2400" dirty="0" smtClean="0"/>
              <a:t> </a:t>
            </a:r>
            <a:r>
              <a:rPr lang="es-CO" sz="2400" dirty="0" err="1" smtClean="0"/>
              <a:t>vayomer</a:t>
            </a:r>
            <a:r>
              <a:rPr lang="es-CO" sz="2400" dirty="0" smtClean="0"/>
              <a:t> </a:t>
            </a:r>
            <a:r>
              <a:rPr lang="es-CO" sz="2400" dirty="0" err="1" smtClean="0"/>
              <a:t>hagida-na</a:t>
            </a:r>
            <a:r>
              <a:rPr lang="es-CO" sz="2400" dirty="0" smtClean="0"/>
              <a:t> </a:t>
            </a:r>
            <a:r>
              <a:rPr lang="es-CO" sz="2400" dirty="0" err="1" smtClean="0"/>
              <a:t>shmeja</a:t>
            </a:r>
            <a:r>
              <a:rPr lang="es-CO" sz="2400" dirty="0" smtClean="0"/>
              <a:t> </a:t>
            </a:r>
            <a:r>
              <a:rPr lang="es-CO" sz="2400" dirty="0" err="1" smtClean="0"/>
              <a:t>vayomer</a:t>
            </a:r>
            <a:r>
              <a:rPr lang="es-CO" sz="2400" dirty="0" smtClean="0"/>
              <a:t> </a:t>
            </a:r>
            <a:r>
              <a:rPr lang="es-CO" sz="2400" dirty="0" err="1" smtClean="0"/>
              <a:t>lamah</a:t>
            </a:r>
            <a:r>
              <a:rPr lang="es-CO" sz="2400" dirty="0" smtClean="0"/>
              <a:t> </a:t>
            </a:r>
            <a:r>
              <a:rPr lang="es-CO" sz="2400" dirty="0" err="1" smtClean="0"/>
              <a:t>zeh</a:t>
            </a:r>
            <a:r>
              <a:rPr lang="es-CO" sz="2400" dirty="0" smtClean="0"/>
              <a:t> </a:t>
            </a:r>
            <a:r>
              <a:rPr lang="es-CO" sz="2400" dirty="0" err="1" smtClean="0"/>
              <a:t>tish'al</a:t>
            </a:r>
            <a:r>
              <a:rPr lang="es-CO" sz="2400" dirty="0" smtClean="0"/>
              <a:t> </a:t>
            </a:r>
            <a:r>
              <a:rPr lang="es-CO" sz="2400" dirty="0" err="1" smtClean="0"/>
              <a:t>lishmi</a:t>
            </a:r>
            <a:r>
              <a:rPr lang="es-CO" sz="2400" dirty="0" smtClean="0"/>
              <a:t> </a:t>
            </a:r>
            <a:r>
              <a:rPr lang="es-CO" sz="2400" dirty="0" err="1" smtClean="0"/>
              <a:t>vayevarej</a:t>
            </a:r>
            <a:r>
              <a:rPr lang="es-CO" sz="2400" dirty="0" smtClean="0"/>
              <a:t> </a:t>
            </a:r>
            <a:r>
              <a:rPr lang="es-CO" sz="2400" dirty="0" err="1" smtClean="0"/>
              <a:t>oto</a:t>
            </a:r>
            <a:r>
              <a:rPr lang="es-CO" sz="2400" dirty="0" smtClean="0"/>
              <a:t> </a:t>
            </a:r>
            <a:r>
              <a:rPr lang="es-CO" sz="2400" dirty="0" err="1" smtClean="0"/>
              <a:t>sham</a:t>
            </a:r>
            <a:r>
              <a:rPr lang="es-CO" sz="2400" dirty="0" smtClean="0"/>
              <a:t>.</a:t>
            </a:r>
          </a:p>
          <a:p>
            <a:r>
              <a:rPr lang="es-CO" sz="2400" dirty="0" smtClean="0"/>
              <a:t>Y preguntó Jacob, diciendo: Dime, te ruego, cuál es tu nombre. Mas él respondía: ¿Por qué preguntas por mi nombre? Y le bendijo allí.</a:t>
            </a:r>
          </a:p>
          <a:p>
            <a:r>
              <a:rPr lang="es-CO" sz="2400" dirty="0" smtClean="0"/>
              <a:t>El ángel le dijo: No hay ninguna ventaja que tu conozcas cual es mi Nombre porque ninguno posee el poder y la capacidad, sino nadie mas que Dios.</a:t>
            </a:r>
          </a:p>
          <a:p>
            <a:r>
              <a:rPr lang="es-CO" sz="2400" dirty="0" smtClean="0"/>
              <a:t>Si tu me llegaras a llamar yo no te respondería ni vendría a salvarte de tus tribulaciones. Como sea, te bendeciré, porque para eso he sido ordenado a venir.</a:t>
            </a:r>
            <a:endParaRPr lang="es-CO" sz="24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25 </a:t>
            </a:r>
            <a:r>
              <a:rPr lang="es-CO" sz="1800" dirty="0" smtClean="0">
                <a:latin typeface="Calibri" pitchFamily="34" charset="0"/>
              </a:rPr>
              <a:t>Shevat 5776</a:t>
            </a:r>
            <a:r>
              <a:rPr lang="es-CO" sz="1800" smtClean="0">
                <a:latin typeface="Calibri" pitchFamily="34" charset="0"/>
              </a:rPr>
              <a:t>– </a:t>
            </a:r>
            <a:r>
              <a:rPr lang="es-CO" sz="1800" smtClean="0">
                <a:latin typeface="Calibri" pitchFamily="34" charset="0"/>
              </a:rPr>
              <a:t>Febrero 4, </a:t>
            </a:r>
            <a:r>
              <a:rPr lang="es-CO" sz="1800" dirty="0" smtClean="0">
                <a:latin typeface="Calibri" pitchFamily="34" charset="0"/>
              </a:rPr>
              <a:t>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101232</TotalTime>
  <Words>1818</Words>
  <Application>Microsoft Office PowerPoint</Application>
  <PresentationFormat>Presentación en pantalla (4:3)</PresentationFormat>
  <Paragraphs>156</Paragraphs>
  <Slides>24</Slides>
  <Notes>22</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2886</cp:revision>
  <dcterms:created xsi:type="dcterms:W3CDTF">2013-10-13T19:31:46Z</dcterms:created>
  <dcterms:modified xsi:type="dcterms:W3CDTF">2016-02-05T19:33:59Z</dcterms:modified>
</cp:coreProperties>
</file>