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1253" r:id="rId3"/>
    <p:sldId id="1269" r:id="rId4"/>
    <p:sldId id="1254" r:id="rId5"/>
    <p:sldId id="1164" r:id="rId6"/>
    <p:sldId id="1268" r:id="rId7"/>
    <p:sldId id="1256" r:id="rId8"/>
    <p:sldId id="1257" r:id="rId9"/>
    <p:sldId id="1258" r:id="rId10"/>
    <p:sldId id="1255" r:id="rId11"/>
    <p:sldId id="1259" r:id="rId12"/>
    <p:sldId id="1260" r:id="rId13"/>
    <p:sldId id="1261" r:id="rId14"/>
    <p:sldId id="1262" r:id="rId15"/>
    <p:sldId id="1263" r:id="rId16"/>
    <p:sldId id="1264" r:id="rId17"/>
    <p:sldId id="1265" r:id="rId18"/>
    <p:sldId id="1266" r:id="rId19"/>
    <p:sldId id="1270" r:id="rId20"/>
    <p:sldId id="1267" r:id="rId21"/>
    <p:sldId id="1271" r:id="rId22"/>
    <p:sldId id="292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111111"/>
    <a:srgbClr val="080808"/>
    <a:srgbClr val="FFCC00"/>
    <a:srgbClr val="D6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95" autoAdjust="0"/>
    <p:restoredTop sz="94660"/>
  </p:normalViewPr>
  <p:slideViewPr>
    <p:cSldViewPr>
      <p:cViewPr>
        <p:scale>
          <a:sx n="66" d="100"/>
          <a:sy n="66" d="100"/>
        </p:scale>
        <p:origin x="-86" y="-23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9969C10C-F7C2-4EAB-B1BF-1692C3D444E8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25604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5D1BC4A-F6A0-497B-A714-ED214A0F090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6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7</a:t>
            </a:fld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8</a:t>
            </a:fld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9</a:t>
            </a:fld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10</a:t>
            </a:fld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11</a:t>
            </a:fld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12</a:t>
            </a:fld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13</a:t>
            </a:fld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14</a:t>
            </a:fld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15</a:t>
            </a:fld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16</a:t>
            </a:fld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17</a:t>
            </a:fld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18</a:t>
            </a:fld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19</a:t>
            </a:fld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20</a:t>
            </a:fld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21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8DD98-7322-4381-BBDC-374F040BA38A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37D7A-D259-403B-B861-517097D53EB9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A4E18-765B-4390-950A-4551FBAA0E52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3720C-3410-4445-8108-70149025062B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F57F2-39B0-4A05-A7FE-794A09D5EAB3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6E84E-A8C2-4558-8277-2375EDA4754F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0DAD1-DE86-42AE-9C23-EE490BDE7285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BE2DB-8E27-418C-B8E6-623869CBAF0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506E8-E1AC-419A-B980-7A7C8D7E63D8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315D7-1EF9-4BFD-BEBF-4E2386718C15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1F877-9510-40C5-9530-D610BCB7840A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2F4A3-FFA4-4A9C-8395-14C2F9A300D3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A9B28-7127-4154-8D90-52807DCE72A1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CCD56-D380-4D11-8B85-F05C2F81D53E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9F38C-C89C-4399-9409-487D254A91FD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2A9BB-569E-4677-9827-F311647F7173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EDA63-D592-488C-A8FE-CE303BC1EC42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B9ACC-0A3C-4B3F-9AF0-3A20853A38D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03D24-5E6C-40F2-A989-5BD0478C6B8C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3EB4E-CD10-4C02-9C28-1FC660AB384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1B3D3-30B9-4627-B096-BDFF63AE1C39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CB039-AA18-484C-9F00-09B486F23A2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C6CDD609-21F3-4D82-9432-96B3D23041FE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5529F329-470F-4ACD-895A-5BB75130FBF1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ible.ort.org/webmedia/t2/0603.ra" TargetMode="External"/><Relationship Id="rId4" Type="http://schemas.openxmlformats.org/officeDocument/2006/relationships/hyperlink" Target="http://bible.ort.org/webmedia/t2/0602.ra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ible.ort.org/webmedia/t2/0607.ra" TargetMode="External"/><Relationship Id="rId4" Type="http://schemas.openxmlformats.org/officeDocument/2006/relationships/hyperlink" Target="http://bible.ort.org/webmedia/t2/0606.r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ible.ort.org/webmedia/t2/0609.ra" TargetMode="External"/><Relationship Id="rId4" Type="http://schemas.openxmlformats.org/officeDocument/2006/relationships/hyperlink" Target="http://bible.ort.org/webmedia/t2/0608.ra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ible.ort.org/webmedia/t2/0612.ra" TargetMode="External"/><Relationship Id="rId5" Type="http://schemas.openxmlformats.org/officeDocument/2006/relationships/hyperlink" Target="http://bible.ort.org/webmedia/t2/0611.ra" TargetMode="External"/><Relationship Id="rId4" Type="http://schemas.openxmlformats.org/officeDocument/2006/relationships/hyperlink" Target="http://bible.ort.org/webmedia/t2/0610.r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e.ort.org/webmedia/t2/0630.ra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dirty="0"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endParaRPr dirty="0"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4100" dirty="0">
                <a:solidFill>
                  <a:srgbClr val="000000"/>
                </a:solidFill>
                <a:latin typeface="Calibri" pitchFamily="34" charset="0"/>
              </a:rPr>
              <a:t>Parashat  </a:t>
            </a:r>
            <a:r>
              <a:rPr lang="es-CO" sz="4100" dirty="0" smtClean="0">
                <a:solidFill>
                  <a:srgbClr val="000000"/>
                </a:solidFill>
                <a:latin typeface="Calibri" pitchFamily="34" charset="0"/>
              </a:rPr>
              <a:t>Shemot </a:t>
            </a:r>
            <a:r>
              <a:rPr lang="es-CO" sz="4100" dirty="0" err="1" smtClean="0">
                <a:solidFill>
                  <a:srgbClr val="000000"/>
                </a:solidFill>
                <a:latin typeface="Calibri" pitchFamily="34" charset="0"/>
              </a:rPr>
              <a:t>Vaera</a:t>
            </a:r>
            <a:endParaRPr lang="es-CO" sz="41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800" dirty="0" err="1" smtClean="0">
                <a:solidFill>
                  <a:srgbClr val="000000"/>
                </a:solidFill>
                <a:latin typeface="Calibri" pitchFamily="34" charset="0"/>
              </a:rPr>
              <a:t>Circuncision</a:t>
            </a:r>
            <a:r>
              <a:rPr lang="en-US" sz="2800" dirty="0" smtClean="0">
                <a:solidFill>
                  <a:srgbClr val="000000"/>
                </a:solidFill>
                <a:latin typeface="Calibri" pitchFamily="34" charset="0"/>
              </a:rPr>
              <a:t> del Alma</a:t>
            </a:r>
            <a:endParaRPr lang="es-CO" sz="28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 dirty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</a:t>
            </a:r>
            <a:r>
              <a:rPr lang="es-CO" sz="2400" b="1" dirty="0" err="1" smtClean="0"/>
              <a:t>Vaera</a:t>
            </a:r>
            <a:r>
              <a:rPr lang="es-CO" sz="2400" b="1" dirty="0" smtClean="0"/>
              <a:t>– Y Yo aparecí</a:t>
            </a:r>
          </a:p>
          <a:p>
            <a:r>
              <a:rPr lang="en-US" sz="2400" dirty="0" smtClean="0"/>
              <a:t>En la Parashá anterior </a:t>
            </a:r>
            <a:r>
              <a:rPr lang="en-US" sz="2400" dirty="0" err="1" smtClean="0"/>
              <a:t>vimos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Dios le </a:t>
            </a:r>
            <a:r>
              <a:rPr lang="en-US" sz="2400" dirty="0" err="1" smtClean="0"/>
              <a:t>habla</a:t>
            </a:r>
            <a:r>
              <a:rPr lang="en-US" sz="2400" dirty="0" smtClean="0"/>
              <a:t> a </a:t>
            </a:r>
            <a:r>
              <a:rPr lang="en-US" sz="2400" dirty="0" err="1" smtClean="0"/>
              <a:t>Moisés</a:t>
            </a:r>
            <a:r>
              <a:rPr lang="en-US" sz="2400" dirty="0" smtClean="0"/>
              <a:t> y le </a:t>
            </a:r>
            <a:r>
              <a:rPr lang="en-US" sz="2400" dirty="0" err="1" smtClean="0"/>
              <a:t>ordena</a:t>
            </a:r>
            <a:r>
              <a:rPr lang="en-US" sz="2400" dirty="0" smtClean="0"/>
              <a:t> </a:t>
            </a:r>
            <a:r>
              <a:rPr lang="en-US" sz="2400" dirty="0" err="1" smtClean="0"/>
              <a:t>ir</a:t>
            </a:r>
            <a:r>
              <a:rPr lang="en-US" sz="2400" dirty="0" smtClean="0"/>
              <a:t> a los </a:t>
            </a:r>
            <a:r>
              <a:rPr lang="en-US" sz="2400" dirty="0" err="1" smtClean="0"/>
              <a:t>Ancianos</a:t>
            </a:r>
            <a:r>
              <a:rPr lang="en-US" sz="2400" dirty="0" smtClean="0"/>
              <a:t> y les </a:t>
            </a:r>
            <a:r>
              <a:rPr lang="en-US" sz="2400" dirty="0" err="1" smtClean="0"/>
              <a:t>anuncie</a:t>
            </a:r>
            <a:r>
              <a:rPr lang="en-US" sz="2400" dirty="0" smtClean="0"/>
              <a:t> </a:t>
            </a:r>
            <a:r>
              <a:rPr lang="en-US" sz="2400" dirty="0" err="1" smtClean="0"/>
              <a:t>su</a:t>
            </a:r>
            <a:r>
              <a:rPr lang="en-US" sz="2400" dirty="0" smtClean="0"/>
              <a:t> </a:t>
            </a:r>
            <a:r>
              <a:rPr lang="en-US" sz="2400" dirty="0" err="1" smtClean="0"/>
              <a:t>liberación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Hashem </a:t>
            </a:r>
            <a:r>
              <a:rPr lang="en-US" sz="2400" dirty="0" err="1" smtClean="0"/>
              <a:t>habla</a:t>
            </a:r>
            <a:r>
              <a:rPr lang="en-US" sz="2400" dirty="0" smtClean="0"/>
              <a:t> con Aharón y le </a:t>
            </a:r>
            <a:r>
              <a:rPr lang="en-US" sz="2400" dirty="0" err="1" smtClean="0"/>
              <a:t>ordena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vaya</a:t>
            </a:r>
            <a:r>
              <a:rPr lang="en-US" sz="2400" dirty="0" smtClean="0"/>
              <a:t> a </a:t>
            </a:r>
            <a:r>
              <a:rPr lang="en-US" sz="2400" dirty="0" err="1" smtClean="0"/>
              <a:t>encontrarse</a:t>
            </a:r>
            <a:r>
              <a:rPr lang="en-US" sz="2400" dirty="0" smtClean="0"/>
              <a:t> con </a:t>
            </a:r>
            <a:r>
              <a:rPr lang="en-US" sz="2400" dirty="0" err="1" smtClean="0"/>
              <a:t>su</a:t>
            </a:r>
            <a:r>
              <a:rPr lang="en-US" sz="2400" dirty="0" smtClean="0"/>
              <a:t> </a:t>
            </a:r>
            <a:r>
              <a:rPr lang="en-US" sz="2400" dirty="0" err="1" smtClean="0"/>
              <a:t>hermano</a:t>
            </a:r>
            <a:r>
              <a:rPr lang="en-US" sz="2400" dirty="0" smtClean="0"/>
              <a:t> en la </a:t>
            </a:r>
            <a:r>
              <a:rPr lang="en-US" sz="2400" dirty="0" err="1" smtClean="0"/>
              <a:t>Montaña</a:t>
            </a:r>
            <a:r>
              <a:rPr lang="en-US" sz="2400" dirty="0" smtClean="0"/>
              <a:t> de Dios (4:27)</a:t>
            </a:r>
          </a:p>
          <a:p>
            <a:r>
              <a:rPr lang="en-US" sz="2400" dirty="0" err="1" smtClean="0"/>
              <a:t>Luego</a:t>
            </a:r>
            <a:r>
              <a:rPr lang="en-US" sz="2400" dirty="0" smtClean="0"/>
              <a:t> </a:t>
            </a:r>
            <a:r>
              <a:rPr lang="en-US" sz="2400" dirty="0" err="1" smtClean="0"/>
              <a:t>parten</a:t>
            </a:r>
            <a:r>
              <a:rPr lang="en-US" sz="2400" dirty="0" smtClean="0"/>
              <a:t> y </a:t>
            </a:r>
            <a:r>
              <a:rPr lang="en-US" sz="2400" dirty="0" err="1" smtClean="0"/>
              <a:t>reunen</a:t>
            </a:r>
            <a:r>
              <a:rPr lang="en-US" sz="2400" dirty="0" smtClean="0"/>
              <a:t> a los </a:t>
            </a:r>
            <a:r>
              <a:rPr lang="en-US" sz="2400" dirty="0" err="1" smtClean="0"/>
              <a:t>Ancianos</a:t>
            </a:r>
            <a:r>
              <a:rPr lang="en-US" sz="2400" dirty="0" smtClean="0"/>
              <a:t> y Aharón </a:t>
            </a:r>
            <a:r>
              <a:rPr lang="en-US" sz="2400" dirty="0" err="1" smtClean="0"/>
              <a:t>habló</a:t>
            </a:r>
            <a:r>
              <a:rPr lang="en-US" sz="2400" dirty="0" smtClean="0"/>
              <a:t> </a:t>
            </a:r>
            <a:r>
              <a:rPr lang="en-US" sz="2400" dirty="0" err="1" smtClean="0"/>
              <a:t>todas</a:t>
            </a:r>
            <a:r>
              <a:rPr lang="en-US" sz="2400" dirty="0" smtClean="0"/>
              <a:t> </a:t>
            </a:r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palabras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Dios le </a:t>
            </a:r>
            <a:r>
              <a:rPr lang="en-US" sz="2400" dirty="0" err="1" smtClean="0"/>
              <a:t>había</a:t>
            </a:r>
            <a:r>
              <a:rPr lang="en-US" sz="2400" dirty="0" smtClean="0"/>
              <a:t> </a:t>
            </a:r>
            <a:r>
              <a:rPr lang="en-US" sz="2400" dirty="0" err="1" smtClean="0"/>
              <a:t>transmitido</a:t>
            </a:r>
            <a:r>
              <a:rPr lang="en-US" sz="2400" dirty="0" smtClean="0"/>
              <a:t> a </a:t>
            </a:r>
            <a:r>
              <a:rPr lang="en-US" sz="2400" dirty="0" err="1" smtClean="0"/>
              <a:t>Moisés</a:t>
            </a:r>
            <a:r>
              <a:rPr lang="en-US" sz="2400" dirty="0" smtClean="0"/>
              <a:t>, y el pueblo </a:t>
            </a:r>
            <a:r>
              <a:rPr lang="en-US" sz="2400" dirty="0" err="1" smtClean="0"/>
              <a:t>creyó</a:t>
            </a:r>
            <a:r>
              <a:rPr lang="en-US" sz="2400" dirty="0" smtClean="0"/>
              <a:t>. (4:29)</a:t>
            </a:r>
          </a:p>
          <a:p>
            <a:r>
              <a:rPr lang="en-US" sz="2400" dirty="0" err="1" smtClean="0"/>
              <a:t>Luego</a:t>
            </a:r>
            <a:r>
              <a:rPr lang="en-US" sz="2400" dirty="0" smtClean="0"/>
              <a:t> </a:t>
            </a:r>
            <a:r>
              <a:rPr lang="en-US" sz="2400" dirty="0" err="1" smtClean="0"/>
              <a:t>ellos</a:t>
            </a:r>
            <a:r>
              <a:rPr lang="en-US" sz="2400" dirty="0" smtClean="0"/>
              <a:t> dos van </a:t>
            </a:r>
            <a:r>
              <a:rPr lang="en-US" sz="2400" dirty="0" err="1" smtClean="0"/>
              <a:t>donde</a:t>
            </a:r>
            <a:r>
              <a:rPr lang="en-US" sz="2400" dirty="0" smtClean="0"/>
              <a:t> </a:t>
            </a:r>
            <a:r>
              <a:rPr lang="en-US" sz="2400" dirty="0" err="1" smtClean="0"/>
              <a:t>Faraón</a:t>
            </a:r>
            <a:r>
              <a:rPr lang="en-US" sz="2400" dirty="0" smtClean="0"/>
              <a:t> y le </a:t>
            </a:r>
            <a:r>
              <a:rPr lang="en-US" sz="2400" dirty="0" err="1" smtClean="0"/>
              <a:t>anuncian</a:t>
            </a:r>
            <a:r>
              <a:rPr lang="en-US" sz="2400" dirty="0" smtClean="0"/>
              <a:t> el </a:t>
            </a:r>
            <a:r>
              <a:rPr lang="en-US" sz="2400" dirty="0" err="1" smtClean="0"/>
              <a:t>propósito</a:t>
            </a:r>
            <a:r>
              <a:rPr lang="en-US" sz="2400" dirty="0" smtClean="0"/>
              <a:t> de Dios </a:t>
            </a:r>
            <a:r>
              <a:rPr lang="en-US" sz="2400" dirty="0" err="1" smtClean="0"/>
              <a:t>pero</a:t>
            </a:r>
            <a:r>
              <a:rPr lang="en-US" sz="2400" dirty="0" smtClean="0"/>
              <a:t> </a:t>
            </a:r>
            <a:r>
              <a:rPr lang="en-US" sz="2400" dirty="0" err="1" smtClean="0"/>
              <a:t>Faraón</a:t>
            </a:r>
            <a:r>
              <a:rPr lang="en-US" sz="2400" dirty="0" smtClean="0"/>
              <a:t> </a:t>
            </a:r>
            <a:r>
              <a:rPr lang="en-US" sz="2400" dirty="0" err="1" smtClean="0"/>
              <a:t>rechaza</a:t>
            </a:r>
            <a:r>
              <a:rPr lang="en-US" sz="2400" dirty="0" smtClean="0"/>
              <a:t> la </a:t>
            </a:r>
            <a:r>
              <a:rPr lang="en-US" sz="2400" dirty="0" err="1" smtClean="0"/>
              <a:t>propuesta</a:t>
            </a:r>
            <a:r>
              <a:rPr lang="en-US" sz="2400" dirty="0" smtClean="0"/>
              <a:t> y </a:t>
            </a:r>
            <a:r>
              <a:rPr lang="en-US" sz="2400" dirty="0" err="1" smtClean="0"/>
              <a:t>por</a:t>
            </a:r>
            <a:r>
              <a:rPr lang="en-US" sz="2400" dirty="0" smtClean="0"/>
              <a:t> el </a:t>
            </a:r>
            <a:r>
              <a:rPr lang="en-US" sz="2400" dirty="0" err="1" smtClean="0"/>
              <a:t>contrario</a:t>
            </a:r>
            <a:r>
              <a:rPr lang="en-US" sz="2400" dirty="0" smtClean="0"/>
              <a:t> se pone </a:t>
            </a:r>
            <a:r>
              <a:rPr lang="en-US" sz="2400" dirty="0" err="1" smtClean="0"/>
              <a:t>duro</a:t>
            </a:r>
            <a:r>
              <a:rPr lang="en-US" sz="2400" dirty="0" smtClean="0"/>
              <a:t> con los </a:t>
            </a:r>
            <a:r>
              <a:rPr lang="en-US" sz="2400" dirty="0" err="1" smtClean="0"/>
              <a:t>Israelitas</a:t>
            </a:r>
            <a:r>
              <a:rPr lang="en-US" sz="2400" dirty="0" smtClean="0"/>
              <a:t>. (5:2)</a:t>
            </a:r>
          </a:p>
          <a:p>
            <a:r>
              <a:rPr lang="en-US" sz="2400" dirty="0" smtClean="0"/>
              <a:t>Los </a:t>
            </a:r>
            <a:r>
              <a:rPr lang="en-US" sz="2400" dirty="0" err="1" smtClean="0"/>
              <a:t>capataces</a:t>
            </a:r>
            <a:r>
              <a:rPr lang="en-US" sz="2400" dirty="0" smtClean="0"/>
              <a:t> se </a:t>
            </a:r>
            <a:r>
              <a:rPr lang="en-US" sz="2400" dirty="0" err="1" smtClean="0"/>
              <a:t>quejan</a:t>
            </a:r>
            <a:r>
              <a:rPr lang="en-US" sz="2400" dirty="0" smtClean="0"/>
              <a:t> </a:t>
            </a:r>
            <a:r>
              <a:rPr lang="en-US" sz="2400" dirty="0" err="1" smtClean="0"/>
              <a:t>frente</a:t>
            </a:r>
            <a:r>
              <a:rPr lang="en-US" sz="2400" dirty="0" smtClean="0"/>
              <a:t> a los dos (5:20)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</a:t>
            </a:r>
            <a:r>
              <a:rPr lang="es-CO" sz="2400" b="1" dirty="0" err="1" smtClean="0"/>
              <a:t>Vaera</a:t>
            </a:r>
            <a:r>
              <a:rPr lang="es-CO" sz="2400" b="1" dirty="0" smtClean="0"/>
              <a:t>– Y Yo aparecí</a:t>
            </a:r>
          </a:p>
          <a:p>
            <a:r>
              <a:rPr lang="en-US" sz="2400" dirty="0" smtClean="0"/>
              <a:t>Dios </a:t>
            </a:r>
            <a:r>
              <a:rPr lang="en-US" sz="2400" dirty="0" smtClean="0"/>
              <a:t>le dice a Moshé </a:t>
            </a:r>
            <a:r>
              <a:rPr lang="en-US" sz="2400" dirty="0" err="1" smtClean="0"/>
              <a:t>que</a:t>
            </a:r>
            <a:r>
              <a:rPr lang="en-US" sz="2400" dirty="0" smtClean="0"/>
              <a:t> le </a:t>
            </a:r>
            <a:r>
              <a:rPr lang="en-US" sz="2400" dirty="0" err="1" smtClean="0"/>
              <a:t>diga</a:t>
            </a:r>
            <a:r>
              <a:rPr lang="en-US" sz="2400" dirty="0" smtClean="0"/>
              <a:t> al Pueblo </a:t>
            </a:r>
            <a:r>
              <a:rPr lang="en-US" sz="2400" dirty="0" err="1" smtClean="0"/>
              <a:t>Judío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El los </a:t>
            </a:r>
            <a:r>
              <a:rPr lang="en-US" sz="2400" dirty="0" err="1" smtClean="0"/>
              <a:t>va</a:t>
            </a:r>
            <a:r>
              <a:rPr lang="en-US" sz="2400" dirty="0" smtClean="0"/>
              <a:t> a </a:t>
            </a:r>
            <a:r>
              <a:rPr lang="en-US" sz="2400" dirty="0" err="1" smtClean="0"/>
              <a:t>sacar</a:t>
            </a:r>
            <a:r>
              <a:rPr lang="en-US" sz="2400" dirty="0" smtClean="0"/>
              <a:t> de </a:t>
            </a:r>
            <a:r>
              <a:rPr lang="en-US" sz="2400" dirty="0" err="1" smtClean="0"/>
              <a:t>Egipto</a:t>
            </a:r>
            <a:r>
              <a:rPr lang="en-US" sz="2400" dirty="0" smtClean="0"/>
              <a:t>, </a:t>
            </a:r>
            <a:r>
              <a:rPr lang="en-US" sz="2400" dirty="0" err="1" smtClean="0"/>
              <a:t>pero</a:t>
            </a:r>
            <a:r>
              <a:rPr lang="en-US" sz="2400" dirty="0" smtClean="0"/>
              <a:t> </a:t>
            </a:r>
            <a:r>
              <a:rPr lang="en-US" sz="2400" dirty="0" err="1" smtClean="0"/>
              <a:t>ellos</a:t>
            </a:r>
            <a:r>
              <a:rPr lang="en-US" sz="2400" dirty="0" smtClean="0"/>
              <a:t> no </a:t>
            </a:r>
            <a:r>
              <a:rPr lang="en-US" sz="2400" dirty="0" err="1" smtClean="0"/>
              <a:t>escuchan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r>
              <a:rPr lang="en-US" sz="2400" dirty="0" smtClean="0"/>
              <a:t>Dios </a:t>
            </a:r>
            <a:r>
              <a:rPr lang="en-US" sz="2400" dirty="0" err="1" smtClean="0"/>
              <a:t>ordena</a:t>
            </a:r>
            <a:r>
              <a:rPr lang="en-US" sz="2400" dirty="0" smtClean="0"/>
              <a:t> a Moshé </a:t>
            </a:r>
            <a:r>
              <a:rPr lang="en-US" sz="2400" dirty="0" err="1" smtClean="0"/>
              <a:t>ir</a:t>
            </a:r>
            <a:r>
              <a:rPr lang="en-US" sz="2400" dirty="0" smtClean="0"/>
              <a:t> a </a:t>
            </a:r>
            <a:r>
              <a:rPr lang="en-US" sz="2400" dirty="0" err="1" smtClean="0"/>
              <a:t>Paró</a:t>
            </a:r>
            <a:r>
              <a:rPr lang="en-US" sz="2400" dirty="0" smtClean="0"/>
              <a:t> y </a:t>
            </a:r>
            <a:r>
              <a:rPr lang="en-US" sz="2400" dirty="0" err="1" smtClean="0"/>
              <a:t>pedirle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libere</a:t>
            </a:r>
            <a:r>
              <a:rPr lang="en-US" sz="2400" dirty="0" smtClean="0"/>
              <a:t> al Pueblo </a:t>
            </a:r>
            <a:r>
              <a:rPr lang="en-US" sz="2400" dirty="0" err="1" smtClean="0"/>
              <a:t>Judío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r>
              <a:rPr lang="en-US" sz="2400" dirty="0" err="1" smtClean="0"/>
              <a:t>Aunque</a:t>
            </a:r>
            <a:r>
              <a:rPr lang="en-US" sz="2400" dirty="0" smtClean="0"/>
              <a:t> </a:t>
            </a:r>
            <a:r>
              <a:rPr lang="en-US" sz="2400" dirty="0" err="1" smtClean="0"/>
              <a:t>Aarón</a:t>
            </a:r>
            <a:r>
              <a:rPr lang="en-US" sz="2400" dirty="0" smtClean="0"/>
              <a:t> le </a:t>
            </a:r>
            <a:r>
              <a:rPr lang="en-US" sz="2400" dirty="0" err="1" smtClean="0"/>
              <a:t>muestra</a:t>
            </a:r>
            <a:r>
              <a:rPr lang="en-US" sz="2400" dirty="0" smtClean="0"/>
              <a:t> a </a:t>
            </a:r>
            <a:r>
              <a:rPr lang="en-US" sz="2400" dirty="0" err="1" smtClean="0"/>
              <a:t>Paró</a:t>
            </a:r>
            <a:r>
              <a:rPr lang="en-US" sz="2400" dirty="0" smtClean="0"/>
              <a:t> </a:t>
            </a:r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 smtClean="0"/>
              <a:t>señal</a:t>
            </a:r>
            <a:r>
              <a:rPr lang="en-US" sz="2400" dirty="0" smtClean="0"/>
              <a:t>, </a:t>
            </a:r>
            <a:r>
              <a:rPr lang="en-US" sz="2400" dirty="0" err="1" smtClean="0"/>
              <a:t>convirtiendo</a:t>
            </a:r>
            <a:r>
              <a:rPr lang="en-US" sz="2400" dirty="0" smtClean="0"/>
              <a:t> </a:t>
            </a:r>
            <a:r>
              <a:rPr lang="en-US" sz="2400" dirty="0" err="1" smtClean="0"/>
              <a:t>su</a:t>
            </a:r>
            <a:r>
              <a:rPr lang="en-US" sz="2400" dirty="0" smtClean="0"/>
              <a:t> </a:t>
            </a:r>
            <a:r>
              <a:rPr lang="en-US" sz="2400" dirty="0" err="1" smtClean="0"/>
              <a:t>bastón</a:t>
            </a:r>
            <a:r>
              <a:rPr lang="en-US" sz="2400" dirty="0" smtClean="0"/>
              <a:t> en </a:t>
            </a:r>
            <a:r>
              <a:rPr lang="en-US" sz="2400" dirty="0" err="1" smtClean="0"/>
              <a:t>una</a:t>
            </a:r>
            <a:r>
              <a:rPr lang="en-US" sz="2400" dirty="0" smtClean="0"/>
              <a:t> serpiente, los </a:t>
            </a:r>
            <a:r>
              <a:rPr lang="en-US" sz="2400" dirty="0" err="1" smtClean="0"/>
              <a:t>magos</a:t>
            </a:r>
            <a:r>
              <a:rPr lang="en-US" sz="2400" dirty="0" smtClean="0"/>
              <a:t> de </a:t>
            </a:r>
            <a:r>
              <a:rPr lang="en-US" sz="2400" dirty="0" err="1" smtClean="0"/>
              <a:t>Paró</a:t>
            </a:r>
            <a:r>
              <a:rPr lang="en-US" sz="2400" dirty="0" smtClean="0"/>
              <a:t> </a:t>
            </a:r>
            <a:r>
              <a:rPr lang="en-US" sz="2400" dirty="0" err="1" smtClean="0"/>
              <a:t>duplican</a:t>
            </a:r>
            <a:r>
              <a:rPr lang="en-US" sz="2400" dirty="0" smtClean="0"/>
              <a:t> </a:t>
            </a:r>
            <a:r>
              <a:rPr lang="en-US" sz="2400" dirty="0" err="1" smtClean="0"/>
              <a:t>esta</a:t>
            </a:r>
            <a:r>
              <a:rPr lang="en-US" sz="2400" dirty="0" smtClean="0"/>
              <a:t> </a:t>
            </a:r>
            <a:r>
              <a:rPr lang="en-US" sz="2400" dirty="0" err="1" smtClean="0"/>
              <a:t>señal</a:t>
            </a:r>
            <a:r>
              <a:rPr lang="en-US" sz="2400" dirty="0" smtClean="0"/>
              <a:t>, </a:t>
            </a:r>
            <a:r>
              <a:rPr lang="en-US" sz="2400" dirty="0" err="1" smtClean="0"/>
              <a:t>alentando</a:t>
            </a:r>
            <a:r>
              <a:rPr lang="en-US" sz="2400" dirty="0" smtClean="0"/>
              <a:t> a </a:t>
            </a:r>
            <a:r>
              <a:rPr lang="en-US" sz="2400" dirty="0" err="1" smtClean="0"/>
              <a:t>Paró</a:t>
            </a:r>
            <a:r>
              <a:rPr lang="en-US" sz="2400" dirty="0" smtClean="0"/>
              <a:t> a </a:t>
            </a:r>
            <a:r>
              <a:rPr lang="en-US" sz="2400" dirty="0" err="1" smtClean="0"/>
              <a:t>rechazar</a:t>
            </a:r>
            <a:r>
              <a:rPr lang="en-US" sz="2400" dirty="0" smtClean="0"/>
              <a:t> el </a:t>
            </a:r>
            <a:r>
              <a:rPr lang="en-US" sz="2400" dirty="0" err="1" smtClean="0"/>
              <a:t>pedido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>Dios </a:t>
            </a:r>
            <a:r>
              <a:rPr lang="en-US" sz="2400" dirty="0" err="1" smtClean="0"/>
              <a:t>castiga</a:t>
            </a:r>
            <a:r>
              <a:rPr lang="en-US" sz="2400" dirty="0" smtClean="0"/>
              <a:t> a los </a:t>
            </a:r>
            <a:r>
              <a:rPr lang="en-US" sz="2400" dirty="0" err="1" smtClean="0"/>
              <a:t>egipcios</a:t>
            </a:r>
            <a:r>
              <a:rPr lang="en-US" sz="2400" dirty="0" smtClean="0"/>
              <a:t> </a:t>
            </a:r>
            <a:r>
              <a:rPr lang="en-US" sz="2400" dirty="0" err="1" smtClean="0"/>
              <a:t>mandándoles</a:t>
            </a:r>
            <a:r>
              <a:rPr lang="en-US" sz="2400" dirty="0" smtClean="0"/>
              <a:t> </a:t>
            </a:r>
            <a:r>
              <a:rPr lang="en-US" sz="2400" dirty="0" err="1" smtClean="0"/>
              <a:t>plagas</a:t>
            </a:r>
            <a:r>
              <a:rPr lang="en-US" sz="2400" dirty="0" smtClean="0"/>
              <a:t> de </a:t>
            </a:r>
            <a:r>
              <a:rPr lang="en-US" sz="2400" dirty="0" err="1" smtClean="0"/>
              <a:t>sangre</a:t>
            </a:r>
            <a:r>
              <a:rPr lang="en-US" sz="2400" dirty="0" smtClean="0"/>
              <a:t> y </a:t>
            </a:r>
            <a:r>
              <a:rPr lang="en-US" sz="2400" dirty="0" err="1" smtClean="0"/>
              <a:t>ranas</a:t>
            </a:r>
            <a:r>
              <a:rPr lang="en-US" sz="2400" dirty="0" smtClean="0"/>
              <a:t>, </a:t>
            </a:r>
            <a:r>
              <a:rPr lang="en-US" sz="2400" dirty="0" err="1" smtClean="0"/>
              <a:t>pero</a:t>
            </a:r>
            <a:r>
              <a:rPr lang="en-US" sz="2400" dirty="0" smtClean="0"/>
              <a:t> los </a:t>
            </a:r>
            <a:r>
              <a:rPr lang="en-US" sz="2400" dirty="0" err="1" smtClean="0"/>
              <a:t>magos</a:t>
            </a:r>
            <a:r>
              <a:rPr lang="en-US" sz="2400" dirty="0" smtClean="0"/>
              <a:t> </a:t>
            </a:r>
            <a:r>
              <a:rPr lang="en-US" sz="2400" dirty="0" err="1" smtClean="0"/>
              <a:t>copian</a:t>
            </a:r>
            <a:r>
              <a:rPr lang="en-US" sz="2400" dirty="0" smtClean="0"/>
              <a:t> el </a:t>
            </a:r>
            <a:r>
              <a:rPr lang="en-US" sz="2400" dirty="0" err="1" smtClean="0"/>
              <a:t>milagro</a:t>
            </a:r>
            <a:r>
              <a:rPr lang="en-US" sz="2400" dirty="0" smtClean="0"/>
              <a:t> en </a:t>
            </a:r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 smtClean="0"/>
              <a:t>escala</a:t>
            </a:r>
            <a:r>
              <a:rPr lang="en-US" sz="2400" dirty="0" smtClean="0"/>
              <a:t> </a:t>
            </a:r>
            <a:r>
              <a:rPr lang="en-US" sz="2400" dirty="0" err="1" smtClean="0"/>
              <a:t>menor</a:t>
            </a:r>
            <a:r>
              <a:rPr lang="en-US" sz="2400" dirty="0" smtClean="0"/>
              <a:t>, </a:t>
            </a:r>
            <a:r>
              <a:rPr lang="en-US" sz="2400" dirty="0" err="1" smtClean="0"/>
              <a:t>alentando</a:t>
            </a:r>
            <a:r>
              <a:rPr lang="en-US" sz="2400" dirty="0" smtClean="0"/>
              <a:t> </a:t>
            </a:r>
            <a:r>
              <a:rPr lang="en-US" sz="2400" dirty="0" err="1" smtClean="0"/>
              <a:t>otra</a:t>
            </a:r>
            <a:r>
              <a:rPr lang="en-US" sz="2400" dirty="0" smtClean="0"/>
              <a:t> </a:t>
            </a:r>
            <a:r>
              <a:rPr lang="en-US" sz="2400" dirty="0" err="1" smtClean="0"/>
              <a:t>vez</a:t>
            </a:r>
            <a:r>
              <a:rPr lang="en-US" sz="2400" dirty="0" smtClean="0"/>
              <a:t> a </a:t>
            </a:r>
            <a:r>
              <a:rPr lang="en-US" sz="2400" dirty="0" err="1" smtClean="0"/>
              <a:t>Paró</a:t>
            </a:r>
            <a:r>
              <a:rPr lang="en-US" sz="2400" dirty="0" smtClean="0"/>
              <a:t> a no </a:t>
            </a:r>
            <a:r>
              <a:rPr lang="en-US" sz="2400" dirty="0" err="1" smtClean="0"/>
              <a:t>concederle</a:t>
            </a:r>
            <a:r>
              <a:rPr lang="en-US" sz="2400" dirty="0" smtClean="0"/>
              <a:t> a Moshé </a:t>
            </a:r>
            <a:r>
              <a:rPr lang="en-US" sz="2400" dirty="0" err="1" smtClean="0"/>
              <a:t>su</a:t>
            </a:r>
            <a:r>
              <a:rPr lang="en-US" sz="2400" dirty="0" smtClean="0"/>
              <a:t> </a:t>
            </a:r>
            <a:r>
              <a:rPr lang="en-US" sz="2400" dirty="0" err="1" smtClean="0"/>
              <a:t>petición</a:t>
            </a:r>
            <a:r>
              <a:rPr lang="en-US" sz="2400" dirty="0" smtClean="0"/>
              <a:t>. </a:t>
            </a:r>
            <a:endParaRPr lang="en-U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RESUMEN</a:t>
            </a:r>
            <a:endParaRPr lang="es-CO" sz="2400" b="1" dirty="0" smtClean="0"/>
          </a:p>
          <a:p>
            <a:r>
              <a:rPr lang="en-US" sz="2400" dirty="0" smtClean="0"/>
              <a:t>Sin </a:t>
            </a:r>
            <a:r>
              <a:rPr lang="en-US" sz="2400" dirty="0" smtClean="0"/>
              <a:t>embargo, </a:t>
            </a:r>
            <a:r>
              <a:rPr lang="en-US" sz="2400" dirty="0" err="1" smtClean="0"/>
              <a:t>después</a:t>
            </a:r>
            <a:r>
              <a:rPr lang="en-US" sz="2400" dirty="0" smtClean="0"/>
              <a:t> de la </a:t>
            </a:r>
            <a:r>
              <a:rPr lang="en-US" sz="2400" dirty="0" err="1" smtClean="0"/>
              <a:t>plaga</a:t>
            </a:r>
            <a:r>
              <a:rPr lang="en-US" sz="2400" dirty="0" smtClean="0"/>
              <a:t> de los </a:t>
            </a:r>
            <a:r>
              <a:rPr lang="en-US" sz="2400" dirty="0" err="1" smtClean="0"/>
              <a:t>piojos</a:t>
            </a:r>
            <a:r>
              <a:rPr lang="en-US" sz="2400" dirty="0" smtClean="0"/>
              <a:t>, </a:t>
            </a:r>
            <a:r>
              <a:rPr lang="en-US" sz="2400" dirty="0" err="1" smtClean="0"/>
              <a:t>hasta</a:t>
            </a:r>
            <a:r>
              <a:rPr lang="en-US" sz="2400" dirty="0" smtClean="0"/>
              <a:t> los </a:t>
            </a:r>
            <a:r>
              <a:rPr lang="en-US" sz="2400" dirty="0" err="1" smtClean="0"/>
              <a:t>magos</a:t>
            </a:r>
            <a:r>
              <a:rPr lang="en-US" sz="2400" dirty="0" smtClean="0"/>
              <a:t> de </a:t>
            </a:r>
            <a:r>
              <a:rPr lang="en-US" sz="2400" dirty="0" err="1" smtClean="0"/>
              <a:t>Paró</a:t>
            </a:r>
            <a:r>
              <a:rPr lang="en-US" sz="2400" dirty="0" smtClean="0"/>
              <a:t> </a:t>
            </a:r>
            <a:r>
              <a:rPr lang="en-US" sz="2400" dirty="0" err="1" smtClean="0"/>
              <a:t>aceptan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sólo</a:t>
            </a:r>
            <a:r>
              <a:rPr lang="en-US" sz="2400" dirty="0" smtClean="0"/>
              <a:t> el </a:t>
            </a:r>
            <a:r>
              <a:rPr lang="en-US" sz="2400" dirty="0" err="1" smtClean="0"/>
              <a:t>Unico</a:t>
            </a:r>
            <a:r>
              <a:rPr lang="en-US" sz="2400" dirty="0" smtClean="0"/>
              <a:t>, </a:t>
            </a:r>
            <a:r>
              <a:rPr lang="en-US" sz="2400" dirty="0" err="1" smtClean="0"/>
              <a:t>verdadero</a:t>
            </a:r>
            <a:r>
              <a:rPr lang="en-US" sz="2400" dirty="0" smtClean="0"/>
              <a:t> Dios </a:t>
            </a:r>
            <a:r>
              <a:rPr lang="en-US" sz="2400" dirty="0" err="1" smtClean="0"/>
              <a:t>puede</a:t>
            </a:r>
            <a:r>
              <a:rPr lang="en-US" sz="2400" dirty="0" smtClean="0"/>
              <a:t> </a:t>
            </a:r>
            <a:r>
              <a:rPr lang="en-US" sz="2400" dirty="0" err="1" smtClean="0"/>
              <a:t>hacer</a:t>
            </a:r>
            <a:r>
              <a:rPr lang="en-US" sz="2400" dirty="0" smtClean="0"/>
              <a:t> </a:t>
            </a:r>
            <a:r>
              <a:rPr lang="en-US" sz="2400" dirty="0" err="1" smtClean="0"/>
              <a:t>estos</a:t>
            </a:r>
            <a:r>
              <a:rPr lang="en-US" sz="2400" dirty="0" smtClean="0"/>
              <a:t> </a:t>
            </a:r>
            <a:r>
              <a:rPr lang="en-US" sz="2400" dirty="0" err="1" smtClean="0"/>
              <a:t>milagros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r>
              <a:rPr lang="en-US" sz="2400" dirty="0" err="1" smtClean="0"/>
              <a:t>Sólo</a:t>
            </a:r>
            <a:r>
              <a:rPr lang="en-US" sz="2400" dirty="0" smtClean="0"/>
              <a:t> </a:t>
            </a:r>
            <a:r>
              <a:rPr lang="en-US" sz="2400" dirty="0" smtClean="0"/>
              <a:t>los </a:t>
            </a:r>
            <a:r>
              <a:rPr lang="en-US" sz="2400" dirty="0" err="1" smtClean="0"/>
              <a:t>egipcios</a:t>
            </a:r>
            <a:r>
              <a:rPr lang="en-US" sz="2400" dirty="0" smtClean="0"/>
              <a:t>, y no los </a:t>
            </a:r>
            <a:r>
              <a:rPr lang="en-US" sz="2400" dirty="0" err="1" smtClean="0"/>
              <a:t>judíos</a:t>
            </a:r>
            <a:r>
              <a:rPr lang="en-US" sz="2400" dirty="0" smtClean="0"/>
              <a:t> en Goshen, </a:t>
            </a:r>
            <a:r>
              <a:rPr lang="en-US" sz="2400" dirty="0" err="1" smtClean="0"/>
              <a:t>sufrieron</a:t>
            </a:r>
            <a:r>
              <a:rPr lang="en-US" sz="2400" dirty="0" smtClean="0"/>
              <a:t> </a:t>
            </a:r>
            <a:r>
              <a:rPr lang="en-US" sz="2400" dirty="0" err="1" smtClean="0"/>
              <a:t>durante</a:t>
            </a:r>
            <a:r>
              <a:rPr lang="en-US" sz="2400" dirty="0" smtClean="0"/>
              <a:t> </a:t>
            </a:r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plagas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r>
              <a:rPr lang="en-US" sz="2400" dirty="0" smtClean="0"/>
              <a:t>El </a:t>
            </a:r>
            <a:r>
              <a:rPr lang="en-US" sz="2400" dirty="0" err="1" smtClean="0"/>
              <a:t>ataque</a:t>
            </a:r>
            <a:r>
              <a:rPr lang="en-US" sz="2400" dirty="0" smtClean="0"/>
              <a:t> </a:t>
            </a:r>
            <a:r>
              <a:rPr lang="en-US" sz="2400" dirty="0" err="1" smtClean="0"/>
              <a:t>continúa</a:t>
            </a:r>
            <a:r>
              <a:rPr lang="en-US" sz="2400" dirty="0" smtClean="0"/>
              <a:t> con </a:t>
            </a:r>
            <a:r>
              <a:rPr lang="en-US" sz="2400" dirty="0" err="1" smtClean="0"/>
              <a:t>animales</a:t>
            </a:r>
            <a:r>
              <a:rPr lang="en-US" sz="2400" dirty="0" smtClean="0"/>
              <a:t> </a:t>
            </a:r>
            <a:r>
              <a:rPr lang="en-US" sz="2400" dirty="0" err="1" smtClean="0"/>
              <a:t>salvajes</a:t>
            </a:r>
            <a:r>
              <a:rPr lang="en-US" sz="2400" dirty="0" smtClean="0"/>
              <a:t>, </a:t>
            </a:r>
            <a:r>
              <a:rPr lang="en-US" sz="2400" dirty="0" err="1" smtClean="0"/>
              <a:t>pestilencia</a:t>
            </a:r>
            <a:r>
              <a:rPr lang="en-US" sz="2400" dirty="0" smtClean="0"/>
              <a:t> y </a:t>
            </a:r>
            <a:r>
              <a:rPr lang="en-US" sz="2400" dirty="0" err="1" smtClean="0"/>
              <a:t>lluvia</a:t>
            </a:r>
            <a:r>
              <a:rPr lang="en-US" sz="2400" dirty="0" smtClean="0"/>
              <a:t> de </a:t>
            </a:r>
            <a:r>
              <a:rPr lang="en-US" sz="2400" dirty="0" err="1" smtClean="0"/>
              <a:t>hielo</a:t>
            </a:r>
            <a:r>
              <a:rPr lang="en-US" sz="2400" dirty="0" smtClean="0"/>
              <a:t> y </a:t>
            </a:r>
            <a:r>
              <a:rPr lang="en-US" sz="2400" dirty="0" err="1" smtClean="0"/>
              <a:t>fuego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r>
              <a:rPr lang="en-US" sz="2400" dirty="0" smtClean="0"/>
              <a:t>A </a:t>
            </a:r>
            <a:r>
              <a:rPr lang="en-US" sz="2400" dirty="0" err="1" smtClean="0"/>
              <a:t>pesar</a:t>
            </a:r>
            <a:r>
              <a:rPr lang="en-US" sz="2400" dirty="0" smtClean="0"/>
              <a:t> del </a:t>
            </a:r>
            <a:r>
              <a:rPr lang="en-US" sz="2400" dirty="0" err="1" smtClean="0"/>
              <a:t>ofrecimiento</a:t>
            </a:r>
            <a:r>
              <a:rPr lang="en-US" sz="2400" dirty="0" smtClean="0"/>
              <a:t> de Moshé de </a:t>
            </a:r>
            <a:r>
              <a:rPr lang="en-US" sz="2400" dirty="0" err="1" smtClean="0"/>
              <a:t>parar</a:t>
            </a:r>
            <a:r>
              <a:rPr lang="en-US" sz="2400" dirty="0" smtClean="0"/>
              <a:t> </a:t>
            </a:r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plagas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Paró</a:t>
            </a:r>
            <a:r>
              <a:rPr lang="en-US" sz="2400" dirty="0" smtClean="0"/>
              <a:t> </a:t>
            </a:r>
            <a:r>
              <a:rPr lang="en-US" sz="2400" dirty="0" err="1" smtClean="0"/>
              <a:t>deja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el Pueblo </a:t>
            </a:r>
            <a:r>
              <a:rPr lang="en-US" sz="2400" dirty="0" err="1" smtClean="0"/>
              <a:t>Judío</a:t>
            </a:r>
            <a:r>
              <a:rPr lang="en-US" sz="2400" dirty="0" smtClean="0"/>
              <a:t> se </a:t>
            </a:r>
            <a:r>
              <a:rPr lang="en-US" sz="2400" dirty="0" err="1" smtClean="0"/>
              <a:t>vaya</a:t>
            </a:r>
            <a:r>
              <a:rPr lang="en-US" sz="2400" dirty="0" smtClean="0"/>
              <a:t> de </a:t>
            </a:r>
            <a:r>
              <a:rPr lang="en-US" sz="2400" dirty="0" err="1" smtClean="0"/>
              <a:t>Egipto</a:t>
            </a:r>
            <a:r>
              <a:rPr lang="en-US" sz="2400" dirty="0" smtClean="0"/>
              <a:t>, </a:t>
            </a:r>
            <a:r>
              <a:rPr lang="en-US" sz="2400" dirty="0" err="1" smtClean="0"/>
              <a:t>Paró</a:t>
            </a:r>
            <a:r>
              <a:rPr lang="en-US" sz="2400" dirty="0" smtClean="0"/>
              <a:t> </a:t>
            </a:r>
            <a:r>
              <a:rPr lang="en-US" sz="2400" dirty="0" err="1" smtClean="0"/>
              <a:t>continúa</a:t>
            </a:r>
            <a:r>
              <a:rPr lang="en-US" sz="2400" dirty="0" smtClean="0"/>
              <a:t> con un </a:t>
            </a:r>
            <a:r>
              <a:rPr lang="en-US" sz="2400" dirty="0" err="1" smtClean="0"/>
              <a:t>corazón</a:t>
            </a:r>
            <a:r>
              <a:rPr lang="en-US" sz="2400" dirty="0" smtClean="0"/>
              <a:t> </a:t>
            </a:r>
            <a:r>
              <a:rPr lang="en-US" sz="2400" dirty="0" err="1" smtClean="0"/>
              <a:t>endurecido</a:t>
            </a:r>
            <a:r>
              <a:rPr lang="en-US" sz="2400" dirty="0" smtClean="0"/>
              <a:t>, y se </a:t>
            </a:r>
            <a:r>
              <a:rPr lang="en-US" sz="2400" dirty="0" err="1" smtClean="0"/>
              <a:t>niega</a:t>
            </a:r>
            <a:r>
              <a:rPr lang="en-US" sz="2400" dirty="0" smtClean="0"/>
              <a:t> a </a:t>
            </a:r>
            <a:r>
              <a:rPr lang="en-US" sz="2400" dirty="0" err="1" smtClean="0"/>
              <a:t>liberarlos</a:t>
            </a:r>
            <a:r>
              <a:rPr lang="en-US" sz="2400" dirty="0" smtClean="0"/>
              <a:t>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Shemot </a:t>
            </a:r>
            <a:r>
              <a:rPr lang="es-CO" sz="2400" b="1" dirty="0" err="1" smtClean="0"/>
              <a:t>Vaera</a:t>
            </a:r>
            <a:r>
              <a:rPr lang="es-CO" sz="2400" b="1" dirty="0" smtClean="0"/>
              <a:t>– Y Yo aparecí</a:t>
            </a:r>
            <a:endParaRPr lang="es-CO" sz="2400" b="1" dirty="0" smtClean="0"/>
          </a:p>
          <a:p>
            <a:r>
              <a:rPr lang="en-US" sz="2400" b="1" dirty="0" smtClean="0">
                <a:hlinkClick r:id="rId4"/>
              </a:rPr>
              <a:t>6:2</a:t>
            </a:r>
            <a:r>
              <a:rPr lang="en-US" sz="2400" dirty="0" smtClean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Vayedaber</a:t>
            </a:r>
            <a:r>
              <a:rPr lang="en-US" sz="2400" dirty="0" smtClean="0"/>
              <a:t> </a:t>
            </a:r>
            <a:r>
              <a:rPr lang="en-US" sz="2400" dirty="0" smtClean="0"/>
              <a:t>Elohim el-Moshe </a:t>
            </a:r>
            <a:r>
              <a:rPr lang="en-US" sz="2400" dirty="0" err="1" smtClean="0"/>
              <a:t>vayomer</a:t>
            </a:r>
            <a:r>
              <a:rPr lang="en-US" sz="2400" dirty="0" smtClean="0"/>
              <a:t> </a:t>
            </a:r>
            <a:r>
              <a:rPr lang="en-US" sz="2400" dirty="0" err="1" smtClean="0"/>
              <a:t>elav</a:t>
            </a:r>
            <a:r>
              <a:rPr lang="en-US" sz="2400" dirty="0" smtClean="0"/>
              <a:t> </a:t>
            </a:r>
            <a:r>
              <a:rPr lang="en-US" sz="2400" dirty="0" err="1" smtClean="0"/>
              <a:t>ani</a:t>
            </a:r>
            <a:r>
              <a:rPr lang="en-US" sz="2400" dirty="0" smtClean="0"/>
              <a:t> </a:t>
            </a:r>
            <a:r>
              <a:rPr lang="en-US" sz="2400" dirty="0" err="1" smtClean="0"/>
              <a:t>Adonay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Y </a:t>
            </a:r>
            <a:r>
              <a:rPr lang="en-US" sz="2400" dirty="0" err="1" smtClean="0"/>
              <a:t>habló</a:t>
            </a:r>
            <a:r>
              <a:rPr lang="en-US" sz="2400" dirty="0" smtClean="0"/>
              <a:t> Dios a </a:t>
            </a:r>
            <a:r>
              <a:rPr lang="en-US" sz="2400" dirty="0" err="1" smtClean="0"/>
              <a:t>Moisés</a:t>
            </a:r>
            <a:r>
              <a:rPr lang="en-US" sz="2400" dirty="0" smtClean="0"/>
              <a:t> y le dijo: </a:t>
            </a:r>
            <a:r>
              <a:rPr lang="en-US" sz="2400" dirty="0" err="1" smtClean="0"/>
              <a:t>Yo</a:t>
            </a:r>
            <a:r>
              <a:rPr lang="en-US" sz="2400" dirty="0" smtClean="0"/>
              <a:t> soy el </a:t>
            </a:r>
            <a:r>
              <a:rPr lang="en-US" sz="2400" dirty="0" err="1" smtClean="0"/>
              <a:t>Eterno</a:t>
            </a:r>
            <a:r>
              <a:rPr lang="en-US" sz="2400" dirty="0" smtClean="0"/>
              <a:t>, </a:t>
            </a:r>
            <a:endParaRPr lang="en-US" sz="2400" dirty="0" smtClean="0"/>
          </a:p>
          <a:p>
            <a:r>
              <a:rPr lang="en-US" sz="2400" b="1" dirty="0" smtClean="0">
                <a:hlinkClick r:id="rId5"/>
              </a:rPr>
              <a:t>6:3</a:t>
            </a:r>
            <a:r>
              <a:rPr lang="en-US" sz="2400" dirty="0" smtClean="0"/>
              <a:t>  </a:t>
            </a:r>
            <a:r>
              <a:rPr lang="en-US" sz="2400" dirty="0" err="1" smtClean="0"/>
              <a:t>Va'era</a:t>
            </a:r>
            <a:r>
              <a:rPr lang="en-US" sz="2400" dirty="0" smtClean="0"/>
              <a:t> </a:t>
            </a:r>
            <a:r>
              <a:rPr lang="en-US" sz="2400" dirty="0" smtClean="0"/>
              <a:t>el-Avraham el-</a:t>
            </a:r>
            <a:r>
              <a:rPr lang="en-US" sz="2400" dirty="0" err="1" smtClean="0"/>
              <a:t>Yitsjak</a:t>
            </a:r>
            <a:r>
              <a:rPr lang="en-US" sz="2400" dirty="0" smtClean="0"/>
              <a:t> </a:t>
            </a:r>
            <a:r>
              <a:rPr lang="en-US" sz="2400" dirty="0" err="1" smtClean="0"/>
              <a:t>ve'el-Ya'akov</a:t>
            </a:r>
            <a:r>
              <a:rPr lang="en-US" sz="2400" dirty="0" smtClean="0"/>
              <a:t> </a:t>
            </a:r>
            <a:r>
              <a:rPr lang="en-US" sz="2400" dirty="0" err="1" smtClean="0"/>
              <a:t>be'El</a:t>
            </a:r>
            <a:r>
              <a:rPr lang="en-US" sz="2400" dirty="0" smtClean="0"/>
              <a:t> Shaday </a:t>
            </a:r>
            <a:r>
              <a:rPr lang="en-US" sz="2400" dirty="0" err="1" smtClean="0"/>
              <a:t>ushmi</a:t>
            </a:r>
            <a:r>
              <a:rPr lang="en-US" sz="2400" dirty="0" smtClean="0"/>
              <a:t> </a:t>
            </a:r>
            <a:r>
              <a:rPr lang="en-US" sz="2400" dirty="0" err="1" smtClean="0"/>
              <a:t>Adonay</a:t>
            </a:r>
            <a:r>
              <a:rPr lang="en-US" sz="2400" dirty="0" smtClean="0"/>
              <a:t> lo </a:t>
            </a:r>
            <a:r>
              <a:rPr lang="en-US" sz="2400" dirty="0" err="1" smtClean="0"/>
              <a:t>nodati</a:t>
            </a:r>
            <a:r>
              <a:rPr lang="en-US" sz="2400" dirty="0" smtClean="0"/>
              <a:t> </a:t>
            </a:r>
            <a:r>
              <a:rPr lang="en-US" sz="2400" dirty="0" err="1" smtClean="0"/>
              <a:t>lahem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r>
              <a:rPr lang="en-US" sz="2400" dirty="0" smtClean="0"/>
              <a:t>y </a:t>
            </a:r>
            <a:r>
              <a:rPr lang="en-US" sz="2400" dirty="0" err="1" smtClean="0"/>
              <a:t>Yo</a:t>
            </a:r>
            <a:r>
              <a:rPr lang="en-US" sz="2400" dirty="0" smtClean="0"/>
              <a:t> a </a:t>
            </a:r>
            <a:r>
              <a:rPr lang="en-US" sz="2400" dirty="0" err="1" smtClean="0"/>
              <a:t>aparecí</a:t>
            </a:r>
            <a:r>
              <a:rPr lang="en-US" sz="2400" dirty="0" smtClean="0"/>
              <a:t> Abraham, a Isaac y a Jacob </a:t>
            </a:r>
            <a:r>
              <a:rPr lang="en-US" sz="2400" dirty="0" err="1" smtClean="0"/>
              <a:t>como</a:t>
            </a:r>
            <a:r>
              <a:rPr lang="en-US" sz="2400" dirty="0" smtClean="0"/>
              <a:t> El </a:t>
            </a:r>
            <a:r>
              <a:rPr lang="en-US" sz="2400" dirty="0" smtClean="0"/>
              <a:t>Shaday </a:t>
            </a:r>
            <a:r>
              <a:rPr lang="en-US" sz="2400" dirty="0" smtClean="0"/>
              <a:t>(Dios </a:t>
            </a:r>
            <a:r>
              <a:rPr lang="en-US" sz="2400" dirty="0" err="1" smtClean="0"/>
              <a:t>todopoderoso</a:t>
            </a:r>
            <a:r>
              <a:rPr lang="en-US" sz="2400" dirty="0" smtClean="0"/>
              <a:t>), </a:t>
            </a:r>
            <a:r>
              <a:rPr lang="en-US" sz="2400" dirty="0" err="1" smtClean="0"/>
              <a:t>pero</a:t>
            </a:r>
            <a:r>
              <a:rPr lang="en-US" sz="2400" dirty="0" smtClean="0"/>
              <a:t> con mi </a:t>
            </a:r>
            <a:r>
              <a:rPr lang="en-US" sz="2400" dirty="0" err="1" smtClean="0"/>
              <a:t>nombre</a:t>
            </a:r>
            <a:r>
              <a:rPr lang="en-US" sz="2400" dirty="0" smtClean="0"/>
              <a:t>, </a:t>
            </a:r>
            <a:r>
              <a:rPr lang="en-US" sz="2400" dirty="0" err="1" smtClean="0"/>
              <a:t>Eterno</a:t>
            </a:r>
            <a:r>
              <a:rPr lang="en-US" sz="2400" dirty="0" smtClean="0"/>
              <a:t>, no me </a:t>
            </a:r>
            <a:r>
              <a:rPr lang="en-US" sz="2400" dirty="0" err="1" smtClean="0"/>
              <a:t>di</a:t>
            </a:r>
            <a:r>
              <a:rPr lang="en-US" sz="2400" dirty="0" smtClean="0"/>
              <a:t> a </a:t>
            </a:r>
            <a:r>
              <a:rPr lang="en-US" sz="2400" dirty="0" err="1" smtClean="0"/>
              <a:t>conocer</a:t>
            </a:r>
            <a:r>
              <a:rPr lang="en-US" sz="2400" dirty="0" smtClean="0"/>
              <a:t> a </a:t>
            </a:r>
            <a:r>
              <a:rPr lang="en-US" sz="2400" dirty="0" err="1" smtClean="0"/>
              <a:t>ellos</a:t>
            </a:r>
            <a:r>
              <a:rPr lang="en-US" sz="2400" dirty="0" smtClean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n-US" sz="2400" b="1" dirty="0" smtClean="0"/>
              <a:t>Los </a:t>
            </a:r>
            <a:r>
              <a:rPr lang="en-US" sz="2400" b="1" dirty="0" err="1" smtClean="0"/>
              <a:t>Nombres</a:t>
            </a:r>
            <a:r>
              <a:rPr lang="en-US" sz="2400" b="1" dirty="0" smtClean="0"/>
              <a:t> de Dios</a:t>
            </a:r>
          </a:p>
          <a:p>
            <a:r>
              <a:rPr lang="en-US" sz="2400" dirty="0" smtClean="0"/>
              <a:t>Los </a:t>
            </a:r>
            <a:r>
              <a:rPr lang="en-US" sz="2400" dirty="0" err="1" smtClean="0"/>
              <a:t>distintos</a:t>
            </a:r>
            <a:r>
              <a:rPr lang="en-US" sz="2400" dirty="0" smtClean="0"/>
              <a:t> </a:t>
            </a:r>
            <a:r>
              <a:rPr lang="en-US" sz="2400" dirty="0" err="1" smtClean="0"/>
              <a:t>Nombres</a:t>
            </a:r>
            <a:r>
              <a:rPr lang="en-US" sz="2400" dirty="0" smtClean="0"/>
              <a:t> de Dios </a:t>
            </a:r>
            <a:r>
              <a:rPr lang="en-US" sz="2400" dirty="0" err="1" smtClean="0"/>
              <a:t>representan</a:t>
            </a:r>
            <a:r>
              <a:rPr lang="en-US" sz="2400" dirty="0" smtClean="0"/>
              <a:t> </a:t>
            </a:r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distintas</a:t>
            </a:r>
            <a:r>
              <a:rPr lang="en-US" sz="2400" dirty="0" smtClean="0"/>
              <a:t> </a:t>
            </a:r>
            <a:r>
              <a:rPr lang="en-US" sz="2400" dirty="0" err="1" smtClean="0"/>
              <a:t>formas</a:t>
            </a:r>
            <a:r>
              <a:rPr lang="en-US" sz="2400" dirty="0" smtClean="0"/>
              <a:t> en </a:t>
            </a:r>
            <a:r>
              <a:rPr lang="en-US" sz="2400" dirty="0" err="1" smtClean="0"/>
              <a:t>que</a:t>
            </a:r>
            <a:r>
              <a:rPr lang="en-US" sz="2400" dirty="0" smtClean="0"/>
              <a:t> El se </a:t>
            </a:r>
            <a:r>
              <a:rPr lang="en-US" sz="2400" dirty="0" err="1" smtClean="0"/>
              <a:t>manifiesta</a:t>
            </a:r>
            <a:r>
              <a:rPr lang="en-US" sz="2400" dirty="0" smtClean="0"/>
              <a:t>, </a:t>
            </a:r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eso</a:t>
            </a:r>
            <a:r>
              <a:rPr lang="en-US" sz="2400" dirty="0" smtClean="0"/>
              <a:t> </a:t>
            </a:r>
            <a:r>
              <a:rPr lang="en-US" sz="2400" dirty="0" err="1" smtClean="0"/>
              <a:t>aquí</a:t>
            </a:r>
            <a:r>
              <a:rPr lang="en-US" sz="2400" dirty="0" smtClean="0"/>
              <a:t> se </a:t>
            </a:r>
            <a:r>
              <a:rPr lang="en-US" sz="2400" dirty="0" err="1" smtClean="0"/>
              <a:t>muestra</a:t>
            </a:r>
            <a:r>
              <a:rPr lang="en-US" sz="2400" dirty="0" smtClean="0"/>
              <a:t> en la </a:t>
            </a:r>
            <a:r>
              <a:rPr lang="en-US" sz="2400" dirty="0" err="1" smtClean="0"/>
              <a:t>manera</a:t>
            </a:r>
            <a:r>
              <a:rPr lang="en-US" sz="2400" dirty="0" smtClean="0"/>
              <a:t> en </a:t>
            </a:r>
            <a:r>
              <a:rPr lang="en-US" sz="2400" dirty="0" err="1" smtClean="0"/>
              <a:t>que</a:t>
            </a:r>
            <a:r>
              <a:rPr lang="en-US" sz="2400" dirty="0" smtClean="0"/>
              <a:t> lo </a:t>
            </a:r>
            <a:r>
              <a:rPr lang="en-US" sz="2400" dirty="0" err="1" smtClean="0"/>
              <a:t>hizo</a:t>
            </a:r>
            <a:r>
              <a:rPr lang="en-US" sz="2400" dirty="0" smtClean="0"/>
              <a:t> con los </a:t>
            </a:r>
            <a:r>
              <a:rPr lang="en-US" sz="2400" dirty="0" err="1" smtClean="0"/>
              <a:t>Patriarcas</a:t>
            </a:r>
            <a:r>
              <a:rPr lang="en-US" sz="2400" dirty="0" smtClean="0"/>
              <a:t> y con </a:t>
            </a:r>
            <a:r>
              <a:rPr lang="en-US" sz="2400" dirty="0" err="1" smtClean="0"/>
              <a:t>Moisés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A los </a:t>
            </a:r>
            <a:r>
              <a:rPr lang="en-US" sz="2400" dirty="0" err="1" smtClean="0"/>
              <a:t>Patriarcas</a:t>
            </a:r>
            <a:r>
              <a:rPr lang="en-US" sz="2400" dirty="0" smtClean="0"/>
              <a:t> lo </a:t>
            </a:r>
            <a:r>
              <a:rPr lang="en-US" sz="2400" dirty="0" err="1" smtClean="0"/>
              <a:t>hizo</a:t>
            </a:r>
            <a:r>
              <a:rPr lang="en-US" sz="2400" dirty="0" smtClean="0"/>
              <a:t> con el </a:t>
            </a:r>
            <a:r>
              <a:rPr lang="en-US" sz="2400" dirty="0" err="1" smtClean="0"/>
              <a:t>Nombre</a:t>
            </a:r>
            <a:r>
              <a:rPr lang="en-US" sz="2400" dirty="0" smtClean="0"/>
              <a:t> de El Shaday, el </a:t>
            </a:r>
            <a:r>
              <a:rPr lang="en-US" sz="2400" dirty="0" err="1" smtClean="0"/>
              <a:t>que</a:t>
            </a:r>
            <a:r>
              <a:rPr lang="en-US" sz="2400" dirty="0" smtClean="0"/>
              <a:t> Es </a:t>
            </a:r>
            <a:r>
              <a:rPr lang="en-US" sz="2400" dirty="0" err="1" smtClean="0"/>
              <a:t>suficiente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Rambán </a:t>
            </a:r>
            <a:r>
              <a:rPr lang="en-US" sz="2400" dirty="0" err="1" smtClean="0"/>
              <a:t>sostiene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El Shaday describe a Dios </a:t>
            </a:r>
            <a:r>
              <a:rPr lang="en-US" sz="2400" dirty="0" err="1" smtClean="0"/>
              <a:t>cuando</a:t>
            </a:r>
            <a:r>
              <a:rPr lang="en-US" sz="2400" dirty="0" smtClean="0"/>
              <a:t> </a:t>
            </a:r>
            <a:r>
              <a:rPr lang="en-US" sz="2400" dirty="0" err="1" smtClean="0"/>
              <a:t>obra</a:t>
            </a:r>
            <a:r>
              <a:rPr lang="en-US" sz="2400" dirty="0" smtClean="0"/>
              <a:t> </a:t>
            </a:r>
            <a:r>
              <a:rPr lang="en-US" sz="2400" dirty="0" err="1" smtClean="0"/>
              <a:t>milagros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no </a:t>
            </a:r>
            <a:r>
              <a:rPr lang="en-US" sz="2400" dirty="0" err="1" smtClean="0"/>
              <a:t>quebrantan</a:t>
            </a:r>
            <a:r>
              <a:rPr lang="en-US" sz="2400" dirty="0" smtClean="0"/>
              <a:t> </a:t>
            </a:r>
            <a:r>
              <a:rPr lang="en-US" sz="2400" dirty="0" err="1" smtClean="0"/>
              <a:t>abiertamente</a:t>
            </a:r>
            <a:r>
              <a:rPr lang="en-US" sz="2400" dirty="0" smtClean="0"/>
              <a:t> el </a:t>
            </a:r>
            <a:r>
              <a:rPr lang="en-US" sz="2400" dirty="0" err="1" smtClean="0"/>
              <a:t>curso</a:t>
            </a:r>
            <a:r>
              <a:rPr lang="en-US" sz="2400" dirty="0" smtClean="0"/>
              <a:t> normal de la </a:t>
            </a:r>
            <a:r>
              <a:rPr lang="en-US" sz="2400" dirty="0" err="1" smtClean="0"/>
              <a:t>naturaleza</a:t>
            </a:r>
            <a:r>
              <a:rPr lang="en-US" sz="2400" dirty="0" smtClean="0"/>
              <a:t>. *</a:t>
            </a:r>
          </a:p>
          <a:p>
            <a:r>
              <a:rPr lang="en-US" sz="2400" dirty="0" smtClean="0"/>
              <a:t>Rashí </a:t>
            </a:r>
            <a:r>
              <a:rPr lang="en-US" sz="2400" dirty="0" err="1" smtClean="0"/>
              <a:t>explica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Hashem YHVH –el </a:t>
            </a:r>
            <a:r>
              <a:rPr lang="en-US" sz="2400" dirty="0" err="1" smtClean="0"/>
              <a:t>Nombre</a:t>
            </a:r>
            <a:r>
              <a:rPr lang="en-US" sz="2400" dirty="0" smtClean="0"/>
              <a:t> </a:t>
            </a:r>
            <a:r>
              <a:rPr lang="en-US" sz="2400" dirty="0" err="1" smtClean="0"/>
              <a:t>revelado</a:t>
            </a:r>
            <a:r>
              <a:rPr lang="en-US" sz="2400" dirty="0" smtClean="0"/>
              <a:t> a </a:t>
            </a:r>
            <a:r>
              <a:rPr lang="en-US" sz="2400" dirty="0" err="1" smtClean="0"/>
              <a:t>Moisés</a:t>
            </a:r>
            <a:r>
              <a:rPr lang="en-US" sz="2400" dirty="0" smtClean="0"/>
              <a:t> </a:t>
            </a:r>
            <a:r>
              <a:rPr lang="en-US" sz="2400" dirty="0" err="1" smtClean="0"/>
              <a:t>representa</a:t>
            </a:r>
            <a:r>
              <a:rPr lang="en-US" sz="2400" dirty="0" smtClean="0"/>
              <a:t> a Dios </a:t>
            </a:r>
            <a:r>
              <a:rPr lang="en-US" sz="2400" dirty="0" err="1" smtClean="0"/>
              <a:t>como</a:t>
            </a:r>
            <a:r>
              <a:rPr lang="en-US" sz="2400" dirty="0" smtClean="0"/>
              <a:t> </a:t>
            </a:r>
            <a:r>
              <a:rPr lang="en-US" sz="2400" dirty="0" err="1" smtClean="0"/>
              <a:t>Aquel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cumple</a:t>
            </a:r>
            <a:r>
              <a:rPr lang="en-US" sz="2400" dirty="0" smtClean="0"/>
              <a:t> </a:t>
            </a:r>
            <a:r>
              <a:rPr lang="en-US" sz="2400" dirty="0" err="1" smtClean="0"/>
              <a:t>Sus</a:t>
            </a:r>
            <a:r>
              <a:rPr lang="en-US" sz="2400" dirty="0" smtClean="0"/>
              <a:t> </a:t>
            </a:r>
            <a:r>
              <a:rPr lang="en-US" sz="2400" dirty="0" err="1" smtClean="0"/>
              <a:t>promesas</a:t>
            </a:r>
            <a:r>
              <a:rPr lang="en-US" sz="2400" dirty="0" smtClean="0"/>
              <a:t>, </a:t>
            </a:r>
            <a:r>
              <a:rPr lang="en-US" sz="2400" dirty="0" err="1" smtClean="0"/>
              <a:t>pues</a:t>
            </a:r>
            <a:r>
              <a:rPr lang="en-US" sz="2400" dirty="0" smtClean="0"/>
              <a:t> </a:t>
            </a:r>
            <a:r>
              <a:rPr lang="en-US" sz="2400" dirty="0" err="1" smtClean="0"/>
              <a:t>ahora</a:t>
            </a:r>
            <a:r>
              <a:rPr lang="en-US" sz="2400" dirty="0" smtClean="0"/>
              <a:t> los </a:t>
            </a:r>
            <a:r>
              <a:rPr lang="en-US" sz="2400" dirty="0" err="1" smtClean="0"/>
              <a:t>iba</a:t>
            </a:r>
            <a:r>
              <a:rPr lang="en-US" sz="2400" dirty="0" smtClean="0"/>
              <a:t> a </a:t>
            </a:r>
            <a:r>
              <a:rPr lang="en-US" sz="2400" dirty="0" err="1" smtClean="0"/>
              <a:t>liberar</a:t>
            </a:r>
            <a:r>
              <a:rPr lang="en-US" sz="2400" dirty="0" smtClean="0"/>
              <a:t> de la </a:t>
            </a:r>
            <a:r>
              <a:rPr lang="en-US" sz="2400" dirty="0" err="1" smtClean="0"/>
              <a:t>esclavitud</a:t>
            </a:r>
            <a:r>
              <a:rPr lang="en-US" sz="2400" dirty="0" smtClean="0"/>
              <a:t>. *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n-US" sz="2200" b="1" dirty="0" smtClean="0">
                <a:hlinkClick r:id="rId4"/>
              </a:rPr>
              <a:t>6:6</a:t>
            </a:r>
            <a:r>
              <a:rPr lang="en-US" sz="2200" dirty="0" smtClean="0"/>
              <a:t> </a:t>
            </a:r>
            <a:r>
              <a:rPr lang="en-US" sz="2200" dirty="0" smtClean="0"/>
              <a:t> </a:t>
            </a:r>
            <a:r>
              <a:rPr lang="en-US" sz="2200" dirty="0" smtClean="0"/>
              <a:t> </a:t>
            </a:r>
            <a:r>
              <a:rPr lang="en-US" sz="2200" dirty="0" err="1" smtClean="0"/>
              <a:t>Lajen</a:t>
            </a:r>
            <a:r>
              <a:rPr lang="en-US" sz="2200" dirty="0" smtClean="0"/>
              <a:t> </a:t>
            </a:r>
            <a:r>
              <a:rPr lang="en-US" sz="2200" dirty="0" err="1" smtClean="0"/>
              <a:t>emor</a:t>
            </a:r>
            <a:r>
              <a:rPr lang="en-US" sz="2200" dirty="0" smtClean="0"/>
              <a:t> </a:t>
            </a:r>
            <a:r>
              <a:rPr lang="en-US" sz="2200" dirty="0" err="1" smtClean="0"/>
              <a:t>livney-Yisra'el</a:t>
            </a:r>
            <a:r>
              <a:rPr lang="en-US" sz="2200" dirty="0" smtClean="0"/>
              <a:t> </a:t>
            </a:r>
            <a:r>
              <a:rPr lang="en-US" sz="2200" dirty="0" err="1" smtClean="0"/>
              <a:t>ani</a:t>
            </a:r>
            <a:r>
              <a:rPr lang="en-US" sz="2200" dirty="0" smtClean="0"/>
              <a:t> </a:t>
            </a:r>
            <a:r>
              <a:rPr lang="en-US" sz="2200" dirty="0" err="1" smtClean="0"/>
              <a:t>Adonay</a:t>
            </a:r>
            <a:r>
              <a:rPr lang="en-US" sz="2200" dirty="0" smtClean="0"/>
              <a:t> </a:t>
            </a:r>
            <a:r>
              <a:rPr lang="en-US" sz="2200" dirty="0" err="1" smtClean="0"/>
              <a:t>vehotseti</a:t>
            </a:r>
            <a:r>
              <a:rPr lang="en-US" sz="2200" dirty="0" smtClean="0"/>
              <a:t> </a:t>
            </a:r>
            <a:r>
              <a:rPr lang="en-US" sz="2200" dirty="0" err="1" smtClean="0"/>
              <a:t>etjem</a:t>
            </a:r>
            <a:r>
              <a:rPr lang="en-US" sz="2200" dirty="0" smtClean="0"/>
              <a:t> </a:t>
            </a:r>
            <a:r>
              <a:rPr lang="en-US" sz="2200" dirty="0" err="1" smtClean="0"/>
              <a:t>mitajat</a:t>
            </a:r>
            <a:r>
              <a:rPr lang="en-US" sz="2200" dirty="0" smtClean="0"/>
              <a:t> </a:t>
            </a:r>
            <a:r>
              <a:rPr lang="en-US" sz="2200" dirty="0" err="1" smtClean="0"/>
              <a:t>sivlot</a:t>
            </a:r>
            <a:r>
              <a:rPr lang="en-US" sz="2200" dirty="0" smtClean="0"/>
              <a:t> </a:t>
            </a:r>
            <a:r>
              <a:rPr lang="en-US" sz="2200" dirty="0" err="1" smtClean="0"/>
              <a:t>Mitsrayim</a:t>
            </a:r>
            <a:r>
              <a:rPr lang="en-US" sz="2200" dirty="0" smtClean="0"/>
              <a:t> </a:t>
            </a:r>
            <a:r>
              <a:rPr lang="en-US" sz="2200" dirty="0" err="1" smtClean="0"/>
              <a:t>vehitsalti</a:t>
            </a:r>
            <a:r>
              <a:rPr lang="en-US" sz="2200" dirty="0" smtClean="0"/>
              <a:t> </a:t>
            </a:r>
            <a:r>
              <a:rPr lang="en-US" sz="2200" dirty="0" err="1" smtClean="0"/>
              <a:t>etjem</a:t>
            </a:r>
            <a:r>
              <a:rPr lang="en-US" sz="2200" dirty="0" smtClean="0"/>
              <a:t> </a:t>
            </a:r>
            <a:r>
              <a:rPr lang="en-US" sz="2200" dirty="0" err="1" smtClean="0"/>
              <a:t>me'avodatam</a:t>
            </a:r>
            <a:r>
              <a:rPr lang="en-US" sz="2200" dirty="0" smtClean="0"/>
              <a:t> </a:t>
            </a:r>
            <a:r>
              <a:rPr lang="en-US" sz="2200" dirty="0" err="1" smtClean="0"/>
              <a:t>vega'alti</a:t>
            </a:r>
            <a:r>
              <a:rPr lang="en-US" sz="2200" dirty="0" smtClean="0"/>
              <a:t> </a:t>
            </a:r>
            <a:r>
              <a:rPr lang="en-US" sz="2200" dirty="0" err="1" smtClean="0"/>
              <a:t>etjem</a:t>
            </a:r>
            <a:r>
              <a:rPr lang="en-US" sz="2200" dirty="0" smtClean="0"/>
              <a:t> </a:t>
            </a:r>
            <a:r>
              <a:rPr lang="en-US" sz="2200" dirty="0" err="1" smtClean="0"/>
              <a:t>bizroa</a:t>
            </a:r>
            <a:r>
              <a:rPr lang="en-US" sz="2200" dirty="0" smtClean="0"/>
              <a:t> </a:t>
            </a:r>
            <a:r>
              <a:rPr lang="en-US" sz="2200" dirty="0" err="1" smtClean="0"/>
              <a:t>netuyah</a:t>
            </a:r>
            <a:r>
              <a:rPr lang="en-US" sz="2200" dirty="0" smtClean="0"/>
              <a:t> </a:t>
            </a:r>
            <a:r>
              <a:rPr lang="en-US" sz="2200" dirty="0" err="1" smtClean="0"/>
              <a:t>uvishfatim</a:t>
            </a:r>
            <a:r>
              <a:rPr lang="en-US" sz="2200" dirty="0" smtClean="0"/>
              <a:t> </a:t>
            </a:r>
            <a:r>
              <a:rPr lang="en-US" sz="2200" dirty="0" err="1" smtClean="0"/>
              <a:t>gedolim</a:t>
            </a:r>
            <a:r>
              <a:rPr lang="en-US" sz="2200" dirty="0" smtClean="0"/>
              <a:t>. </a:t>
            </a:r>
            <a:endParaRPr lang="en-US" sz="2200" dirty="0" smtClean="0"/>
          </a:p>
          <a:p>
            <a:r>
              <a:rPr lang="en-US" sz="2200" dirty="0" err="1" smtClean="0"/>
              <a:t>Por</a:t>
            </a:r>
            <a:r>
              <a:rPr lang="en-US" sz="2200" dirty="0" smtClean="0"/>
              <a:t> </a:t>
            </a:r>
            <a:r>
              <a:rPr lang="en-US" sz="2200" dirty="0" err="1" smtClean="0"/>
              <a:t>tanto</a:t>
            </a:r>
            <a:r>
              <a:rPr lang="en-US" sz="2200" dirty="0" smtClean="0"/>
              <a:t> </a:t>
            </a:r>
            <a:r>
              <a:rPr lang="en-US" sz="2200" dirty="0" err="1" smtClean="0"/>
              <a:t>di</a:t>
            </a:r>
            <a:r>
              <a:rPr lang="en-US" sz="2200" dirty="0" smtClean="0"/>
              <a:t> a los </a:t>
            </a:r>
            <a:r>
              <a:rPr lang="en-US" sz="2200" dirty="0" err="1" smtClean="0"/>
              <a:t>hijos</a:t>
            </a:r>
            <a:r>
              <a:rPr lang="en-US" sz="2200" dirty="0" smtClean="0"/>
              <a:t> de Israel: "</a:t>
            </a:r>
            <a:r>
              <a:rPr lang="en-US" sz="2200" dirty="0" err="1" smtClean="0"/>
              <a:t>Yo</a:t>
            </a:r>
            <a:r>
              <a:rPr lang="en-US" sz="2200" dirty="0" smtClean="0"/>
              <a:t> soy el </a:t>
            </a:r>
            <a:r>
              <a:rPr lang="en-US" sz="2200" dirty="0" err="1" smtClean="0"/>
              <a:t>Eterno</a:t>
            </a:r>
            <a:r>
              <a:rPr lang="en-US" sz="2200" dirty="0" smtClean="0"/>
              <a:t> y </a:t>
            </a:r>
            <a:r>
              <a:rPr lang="en-US" sz="2200" dirty="0" err="1" smtClean="0"/>
              <a:t>os</a:t>
            </a:r>
            <a:r>
              <a:rPr lang="en-US" sz="2200" dirty="0" smtClean="0"/>
              <a:t> </a:t>
            </a:r>
            <a:r>
              <a:rPr lang="en-US" sz="2200" dirty="0" err="1" smtClean="0"/>
              <a:t>sacaré</a:t>
            </a:r>
            <a:r>
              <a:rPr lang="en-US" sz="2200" dirty="0" smtClean="0"/>
              <a:t> de </a:t>
            </a:r>
            <a:r>
              <a:rPr lang="en-US" sz="2200" dirty="0" err="1" smtClean="0"/>
              <a:t>debajo</a:t>
            </a:r>
            <a:r>
              <a:rPr lang="en-US" sz="2200" dirty="0" smtClean="0"/>
              <a:t> de </a:t>
            </a:r>
            <a:r>
              <a:rPr lang="en-US" sz="2200" dirty="0" err="1" smtClean="0"/>
              <a:t>las</a:t>
            </a:r>
            <a:r>
              <a:rPr lang="en-US" sz="2200" dirty="0" smtClean="0"/>
              <a:t> </a:t>
            </a:r>
            <a:r>
              <a:rPr lang="en-US" sz="2200" dirty="0" err="1" smtClean="0"/>
              <a:t>cargas</a:t>
            </a:r>
            <a:r>
              <a:rPr lang="en-US" sz="2200" dirty="0" smtClean="0"/>
              <a:t> de los </a:t>
            </a:r>
            <a:r>
              <a:rPr lang="en-US" sz="2200" dirty="0" err="1" smtClean="0"/>
              <a:t>egipcios</a:t>
            </a:r>
            <a:r>
              <a:rPr lang="en-US" sz="2200" dirty="0" smtClean="0"/>
              <a:t>, y </a:t>
            </a:r>
            <a:r>
              <a:rPr lang="en-US" sz="2200" dirty="0" err="1" smtClean="0"/>
              <a:t>os</a:t>
            </a:r>
            <a:r>
              <a:rPr lang="en-US" sz="2200" dirty="0" smtClean="0"/>
              <a:t> </a:t>
            </a:r>
            <a:r>
              <a:rPr lang="en-US" sz="2200" dirty="0" err="1" smtClean="0"/>
              <a:t>libertaré</a:t>
            </a:r>
            <a:r>
              <a:rPr lang="en-US" sz="2200" dirty="0" smtClean="0"/>
              <a:t> de la </a:t>
            </a:r>
            <a:r>
              <a:rPr lang="en-US" sz="2200" dirty="0" err="1" smtClean="0"/>
              <a:t>servidumbre</a:t>
            </a:r>
            <a:r>
              <a:rPr lang="en-US" sz="2200" dirty="0" smtClean="0"/>
              <a:t> de </a:t>
            </a:r>
            <a:r>
              <a:rPr lang="en-US" sz="2200" dirty="0" err="1" smtClean="0"/>
              <a:t>ellos</a:t>
            </a:r>
            <a:r>
              <a:rPr lang="en-US" sz="2200" dirty="0" smtClean="0"/>
              <a:t>, y </a:t>
            </a:r>
            <a:r>
              <a:rPr lang="en-US" sz="2200" dirty="0" err="1" smtClean="0"/>
              <a:t>os</a:t>
            </a:r>
            <a:r>
              <a:rPr lang="en-US" sz="2200" dirty="0" smtClean="0"/>
              <a:t> </a:t>
            </a:r>
            <a:r>
              <a:rPr lang="en-US" sz="2200" dirty="0" err="1" smtClean="0"/>
              <a:t>redimiré</a:t>
            </a:r>
            <a:r>
              <a:rPr lang="en-US" sz="2200" dirty="0" smtClean="0"/>
              <a:t> con </a:t>
            </a:r>
            <a:r>
              <a:rPr lang="en-US" sz="2200" dirty="0" err="1" smtClean="0"/>
              <a:t>brazo</a:t>
            </a:r>
            <a:r>
              <a:rPr lang="en-US" sz="2200" dirty="0" smtClean="0"/>
              <a:t> </a:t>
            </a:r>
            <a:r>
              <a:rPr lang="en-US" sz="2200" dirty="0" err="1" smtClean="0"/>
              <a:t>extendido</a:t>
            </a:r>
            <a:r>
              <a:rPr lang="en-US" sz="2200" dirty="0" smtClean="0"/>
              <a:t> y con </a:t>
            </a:r>
            <a:r>
              <a:rPr lang="en-US" sz="2200" dirty="0" err="1" smtClean="0"/>
              <a:t>juicios</a:t>
            </a:r>
            <a:r>
              <a:rPr lang="en-US" sz="2200" dirty="0" smtClean="0"/>
              <a:t> </a:t>
            </a:r>
            <a:r>
              <a:rPr lang="en-US" sz="2200" dirty="0" err="1" smtClean="0"/>
              <a:t>grandes</a:t>
            </a:r>
            <a:r>
              <a:rPr lang="en-US" sz="2200" dirty="0" smtClean="0"/>
              <a:t>. </a:t>
            </a:r>
            <a:endParaRPr lang="en-US" sz="2200" dirty="0" smtClean="0"/>
          </a:p>
          <a:p>
            <a:r>
              <a:rPr lang="en-US" sz="2200" b="1" dirty="0" smtClean="0">
                <a:hlinkClick r:id="rId5"/>
              </a:rPr>
              <a:t>6:7</a:t>
            </a:r>
            <a:r>
              <a:rPr lang="en-US" sz="2200" dirty="0" smtClean="0"/>
              <a:t>  </a:t>
            </a:r>
            <a:r>
              <a:rPr lang="en-US" sz="2200" dirty="0" err="1" smtClean="0"/>
              <a:t>Velakajti</a:t>
            </a:r>
            <a:r>
              <a:rPr lang="en-US" sz="2200" dirty="0" smtClean="0"/>
              <a:t> </a:t>
            </a:r>
            <a:r>
              <a:rPr lang="en-US" sz="2200" dirty="0" err="1" smtClean="0"/>
              <a:t>etjem</a:t>
            </a:r>
            <a:r>
              <a:rPr lang="en-US" sz="2200" dirty="0" smtClean="0"/>
              <a:t> </a:t>
            </a:r>
            <a:r>
              <a:rPr lang="en-US" sz="2200" dirty="0" err="1" smtClean="0"/>
              <a:t>li</a:t>
            </a:r>
            <a:r>
              <a:rPr lang="en-US" sz="2200" dirty="0" smtClean="0"/>
              <a:t> </a:t>
            </a:r>
            <a:r>
              <a:rPr lang="en-US" sz="2200" dirty="0" err="1" smtClean="0"/>
              <a:t>le'am</a:t>
            </a:r>
            <a:r>
              <a:rPr lang="en-US" sz="2200" dirty="0" smtClean="0"/>
              <a:t> </a:t>
            </a:r>
            <a:r>
              <a:rPr lang="en-US" sz="2200" dirty="0" err="1" smtClean="0"/>
              <a:t>vehayiti</a:t>
            </a:r>
            <a:r>
              <a:rPr lang="en-US" sz="2200" dirty="0" smtClean="0"/>
              <a:t> </a:t>
            </a:r>
            <a:r>
              <a:rPr lang="en-US" sz="2200" dirty="0" err="1" smtClean="0"/>
              <a:t>lajem</a:t>
            </a:r>
            <a:r>
              <a:rPr lang="en-US" sz="2200" dirty="0" smtClean="0"/>
              <a:t> </a:t>
            </a:r>
            <a:r>
              <a:rPr lang="en-US" sz="2200" dirty="0" err="1" smtClean="0"/>
              <a:t>le'Elohim</a:t>
            </a:r>
            <a:r>
              <a:rPr lang="en-US" sz="2200" dirty="0" smtClean="0"/>
              <a:t> </a:t>
            </a:r>
            <a:r>
              <a:rPr lang="en-US" sz="2200" dirty="0" err="1" smtClean="0"/>
              <a:t>vidatem</a:t>
            </a:r>
            <a:r>
              <a:rPr lang="en-US" sz="2200" dirty="0" smtClean="0"/>
              <a:t> ki </a:t>
            </a:r>
            <a:r>
              <a:rPr lang="en-US" sz="2200" dirty="0" err="1" smtClean="0"/>
              <a:t>ani</a:t>
            </a:r>
            <a:r>
              <a:rPr lang="en-US" sz="2200" dirty="0" smtClean="0"/>
              <a:t> </a:t>
            </a:r>
            <a:r>
              <a:rPr lang="en-US" sz="2200" dirty="0" err="1" smtClean="0"/>
              <a:t>Adonay</a:t>
            </a:r>
            <a:r>
              <a:rPr lang="en-US" sz="2200" dirty="0" smtClean="0"/>
              <a:t> </a:t>
            </a:r>
            <a:r>
              <a:rPr lang="en-US" sz="2200" dirty="0" err="1" smtClean="0"/>
              <a:t>Eloheyjem</a:t>
            </a:r>
            <a:r>
              <a:rPr lang="en-US" sz="2200" dirty="0" smtClean="0"/>
              <a:t> </a:t>
            </a:r>
            <a:r>
              <a:rPr lang="en-US" sz="2200" dirty="0" err="1" smtClean="0"/>
              <a:t>hamotsi</a:t>
            </a:r>
            <a:r>
              <a:rPr lang="en-US" sz="2200" dirty="0" smtClean="0"/>
              <a:t> </a:t>
            </a:r>
            <a:r>
              <a:rPr lang="en-US" sz="2200" dirty="0" err="1" smtClean="0"/>
              <a:t>etjem</a:t>
            </a:r>
            <a:r>
              <a:rPr lang="en-US" sz="2200" dirty="0" smtClean="0"/>
              <a:t> </a:t>
            </a:r>
            <a:r>
              <a:rPr lang="en-US" sz="2200" dirty="0" err="1" smtClean="0"/>
              <a:t>mitajat</a:t>
            </a:r>
            <a:r>
              <a:rPr lang="en-US" sz="2200" dirty="0" smtClean="0"/>
              <a:t> </a:t>
            </a:r>
            <a:r>
              <a:rPr lang="en-US" sz="2200" dirty="0" err="1" smtClean="0"/>
              <a:t>sivlot</a:t>
            </a:r>
            <a:r>
              <a:rPr lang="en-US" sz="2200" dirty="0" smtClean="0"/>
              <a:t> </a:t>
            </a:r>
            <a:r>
              <a:rPr lang="en-US" sz="2200" dirty="0" err="1" smtClean="0"/>
              <a:t>Mitsrayim</a:t>
            </a:r>
            <a:r>
              <a:rPr lang="en-US" sz="2200" dirty="0" smtClean="0"/>
              <a:t>. </a:t>
            </a:r>
            <a:endParaRPr lang="en-US" sz="2200" dirty="0" smtClean="0"/>
          </a:p>
          <a:p>
            <a:r>
              <a:rPr lang="en-US" sz="2200" dirty="0" smtClean="0"/>
              <a:t>Y </a:t>
            </a:r>
            <a:r>
              <a:rPr lang="en-US" sz="2200" dirty="0" err="1" smtClean="0"/>
              <a:t>os</a:t>
            </a:r>
            <a:r>
              <a:rPr lang="en-US" sz="2200" dirty="0" smtClean="0"/>
              <a:t> </a:t>
            </a:r>
            <a:r>
              <a:rPr lang="en-US" sz="2200" dirty="0" err="1" smtClean="0"/>
              <a:t>tomaré</a:t>
            </a:r>
            <a:r>
              <a:rPr lang="en-US" sz="2200" dirty="0" smtClean="0"/>
              <a:t> </a:t>
            </a:r>
            <a:r>
              <a:rPr lang="en-US" sz="2200" dirty="0" err="1" smtClean="0"/>
              <a:t>por</a:t>
            </a:r>
            <a:r>
              <a:rPr lang="en-US" sz="2200" dirty="0" smtClean="0"/>
              <a:t> pueblo </a:t>
            </a:r>
            <a:r>
              <a:rPr lang="en-US" sz="2200" dirty="0" err="1" smtClean="0"/>
              <a:t>mío</a:t>
            </a:r>
            <a:r>
              <a:rPr lang="en-US" sz="2200" dirty="0" smtClean="0"/>
              <a:t>, y </a:t>
            </a:r>
            <a:r>
              <a:rPr lang="en-US" sz="2200" dirty="0" err="1" smtClean="0"/>
              <a:t>Yo</a:t>
            </a:r>
            <a:r>
              <a:rPr lang="en-US" sz="2200" dirty="0" smtClean="0"/>
              <a:t> </a:t>
            </a:r>
            <a:r>
              <a:rPr lang="en-US" sz="2200" dirty="0" err="1" smtClean="0"/>
              <a:t>seré</a:t>
            </a:r>
            <a:r>
              <a:rPr lang="en-US" sz="2200" dirty="0" smtClean="0"/>
              <a:t> </a:t>
            </a:r>
            <a:r>
              <a:rPr lang="en-US" sz="2200" dirty="0" err="1" smtClean="0"/>
              <a:t>vuestro</a:t>
            </a:r>
            <a:r>
              <a:rPr lang="en-US" sz="2200" dirty="0" smtClean="0"/>
              <a:t> Dios; y </a:t>
            </a:r>
            <a:r>
              <a:rPr lang="en-US" sz="2200" dirty="0" err="1" smtClean="0"/>
              <a:t>conoceréis</a:t>
            </a:r>
            <a:r>
              <a:rPr lang="en-US" sz="2200" dirty="0" smtClean="0"/>
              <a:t> </a:t>
            </a:r>
            <a:r>
              <a:rPr lang="en-US" sz="2200" dirty="0" err="1" smtClean="0"/>
              <a:t>que</a:t>
            </a:r>
            <a:r>
              <a:rPr lang="en-US" sz="2200" dirty="0" smtClean="0"/>
              <a:t> </a:t>
            </a:r>
            <a:r>
              <a:rPr lang="en-US" sz="2200" dirty="0" err="1" smtClean="0"/>
              <a:t>Yo</a:t>
            </a:r>
            <a:r>
              <a:rPr lang="en-US" sz="2200" dirty="0" smtClean="0"/>
              <a:t> soy el </a:t>
            </a:r>
            <a:r>
              <a:rPr lang="en-US" sz="2200" dirty="0" err="1" smtClean="0"/>
              <a:t>Eterno</a:t>
            </a:r>
            <a:r>
              <a:rPr lang="en-US" sz="2200" dirty="0" smtClean="0"/>
              <a:t>, </a:t>
            </a:r>
            <a:r>
              <a:rPr lang="en-US" sz="2200" dirty="0" err="1" smtClean="0"/>
              <a:t>vuestro</a:t>
            </a:r>
            <a:r>
              <a:rPr lang="en-US" sz="2200" dirty="0" smtClean="0"/>
              <a:t> Dios, </a:t>
            </a:r>
            <a:r>
              <a:rPr lang="en-US" sz="2200" dirty="0" err="1" smtClean="0"/>
              <a:t>que</a:t>
            </a:r>
            <a:r>
              <a:rPr lang="en-US" sz="2200" dirty="0" smtClean="0"/>
              <a:t> </a:t>
            </a:r>
            <a:r>
              <a:rPr lang="en-US" sz="2200" dirty="0" err="1" smtClean="0"/>
              <a:t>os</a:t>
            </a:r>
            <a:r>
              <a:rPr lang="en-US" sz="2200" dirty="0" smtClean="0"/>
              <a:t> </a:t>
            </a:r>
            <a:r>
              <a:rPr lang="en-US" sz="2200" dirty="0" err="1" smtClean="0"/>
              <a:t>sacó</a:t>
            </a:r>
            <a:r>
              <a:rPr lang="en-US" sz="2200" dirty="0" smtClean="0"/>
              <a:t> de </a:t>
            </a:r>
            <a:r>
              <a:rPr lang="en-US" sz="2200" dirty="0" err="1" smtClean="0"/>
              <a:t>debajo</a:t>
            </a:r>
            <a:r>
              <a:rPr lang="en-US" sz="2200" dirty="0" smtClean="0"/>
              <a:t> de </a:t>
            </a:r>
            <a:r>
              <a:rPr lang="en-US" sz="2200" dirty="0" err="1" smtClean="0"/>
              <a:t>las</a:t>
            </a:r>
            <a:r>
              <a:rPr lang="en-US" sz="2200" dirty="0" smtClean="0"/>
              <a:t> </a:t>
            </a:r>
            <a:r>
              <a:rPr lang="en-US" sz="2200" dirty="0" err="1" smtClean="0"/>
              <a:t>cargas</a:t>
            </a:r>
            <a:r>
              <a:rPr lang="en-US" sz="2200" dirty="0" smtClean="0"/>
              <a:t> de los </a:t>
            </a:r>
            <a:r>
              <a:rPr lang="en-US" sz="2200" dirty="0" err="1" smtClean="0"/>
              <a:t>egipcios</a:t>
            </a:r>
            <a:r>
              <a:rPr lang="en-US" sz="2200" dirty="0" smtClean="0"/>
              <a:t>. </a:t>
            </a:r>
            <a:r>
              <a:rPr lang="en-US" sz="2200" dirty="0" smtClean="0"/>
              <a:t>*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n-US" sz="2400" b="1" dirty="0" smtClean="0">
                <a:hlinkClick r:id="rId4"/>
              </a:rPr>
              <a:t>6:8</a:t>
            </a:r>
            <a:r>
              <a:rPr lang="en-US" sz="2400" dirty="0" smtClean="0"/>
              <a:t>  </a:t>
            </a:r>
            <a:r>
              <a:rPr lang="en-US" sz="2400" dirty="0" err="1" smtClean="0"/>
              <a:t>Veheveti</a:t>
            </a:r>
            <a:r>
              <a:rPr lang="en-US" sz="2400" dirty="0" smtClean="0"/>
              <a:t> </a:t>
            </a:r>
            <a:r>
              <a:rPr lang="en-US" sz="2400" dirty="0" err="1" smtClean="0"/>
              <a:t>etjem</a:t>
            </a:r>
            <a:r>
              <a:rPr lang="en-US" sz="2400" dirty="0" smtClean="0"/>
              <a:t> el-</a:t>
            </a:r>
            <a:r>
              <a:rPr lang="en-US" sz="2400" dirty="0" err="1" smtClean="0"/>
              <a:t>ha'arets</a:t>
            </a:r>
            <a:r>
              <a:rPr lang="en-US" sz="2400" dirty="0" smtClean="0"/>
              <a:t> asher </a:t>
            </a:r>
            <a:r>
              <a:rPr lang="en-US" sz="2400" dirty="0" err="1" smtClean="0"/>
              <a:t>nasati</a:t>
            </a:r>
            <a:r>
              <a:rPr lang="en-US" sz="2400" dirty="0" smtClean="0"/>
              <a:t> et-</a:t>
            </a:r>
            <a:r>
              <a:rPr lang="en-US" sz="2400" dirty="0" err="1" smtClean="0"/>
              <a:t>yadi</a:t>
            </a:r>
            <a:r>
              <a:rPr lang="en-US" sz="2400" dirty="0" smtClean="0"/>
              <a:t> </a:t>
            </a:r>
            <a:r>
              <a:rPr lang="en-US" sz="2400" dirty="0" err="1" smtClean="0"/>
              <a:t>latet</a:t>
            </a:r>
            <a:r>
              <a:rPr lang="en-US" sz="2400" dirty="0" smtClean="0"/>
              <a:t> </a:t>
            </a:r>
            <a:r>
              <a:rPr lang="en-US" sz="2400" dirty="0" err="1" smtClean="0"/>
              <a:t>otah</a:t>
            </a:r>
            <a:r>
              <a:rPr lang="en-US" sz="2400" dirty="0" smtClean="0"/>
              <a:t> le-Avraham le-</a:t>
            </a:r>
            <a:r>
              <a:rPr lang="en-US" sz="2400" dirty="0" err="1" smtClean="0"/>
              <a:t>Yitsjak</a:t>
            </a:r>
            <a:r>
              <a:rPr lang="en-US" sz="2400" dirty="0" smtClean="0"/>
              <a:t> </a:t>
            </a:r>
            <a:r>
              <a:rPr lang="en-US" sz="2400" dirty="0" err="1" smtClean="0"/>
              <a:t>ule-Ya'akov</a:t>
            </a:r>
            <a:r>
              <a:rPr lang="en-US" sz="2400" dirty="0" smtClean="0"/>
              <a:t> </a:t>
            </a:r>
            <a:r>
              <a:rPr lang="en-US" sz="2400" dirty="0" err="1" smtClean="0"/>
              <a:t>venatati</a:t>
            </a:r>
            <a:r>
              <a:rPr lang="en-US" sz="2400" dirty="0" smtClean="0"/>
              <a:t> </a:t>
            </a:r>
            <a:r>
              <a:rPr lang="en-US" sz="2400" dirty="0" err="1" smtClean="0"/>
              <a:t>otah</a:t>
            </a:r>
            <a:r>
              <a:rPr lang="en-US" sz="2400" dirty="0" smtClean="0"/>
              <a:t> </a:t>
            </a:r>
            <a:r>
              <a:rPr lang="en-US" sz="2400" dirty="0" err="1" smtClean="0"/>
              <a:t>lajem</a:t>
            </a:r>
            <a:r>
              <a:rPr lang="en-US" sz="2400" dirty="0" smtClean="0"/>
              <a:t> </a:t>
            </a:r>
            <a:r>
              <a:rPr lang="en-US" sz="2400" dirty="0" err="1" smtClean="0"/>
              <a:t>morashah</a:t>
            </a:r>
            <a:r>
              <a:rPr lang="en-US" sz="2400" dirty="0" smtClean="0"/>
              <a:t> </a:t>
            </a:r>
            <a:r>
              <a:rPr lang="en-US" sz="2400" dirty="0" err="1" smtClean="0"/>
              <a:t>ani</a:t>
            </a:r>
            <a:r>
              <a:rPr lang="en-US" sz="2400" dirty="0" smtClean="0"/>
              <a:t> </a:t>
            </a:r>
            <a:r>
              <a:rPr lang="en-US" sz="2400" dirty="0" err="1" smtClean="0"/>
              <a:t>Adonay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r>
              <a:rPr lang="en-US" sz="2400" dirty="0" smtClean="0"/>
              <a:t>Y </a:t>
            </a:r>
            <a:r>
              <a:rPr lang="en-US" sz="2400" dirty="0" err="1" smtClean="0"/>
              <a:t>os</a:t>
            </a:r>
            <a:r>
              <a:rPr lang="en-US" sz="2400" dirty="0" smtClean="0"/>
              <a:t> </a:t>
            </a:r>
            <a:r>
              <a:rPr lang="en-US" sz="2400" dirty="0" err="1" smtClean="0"/>
              <a:t>llevaré</a:t>
            </a:r>
            <a:r>
              <a:rPr lang="en-US" sz="2400" dirty="0" smtClean="0"/>
              <a:t> a la </a:t>
            </a:r>
            <a:r>
              <a:rPr lang="en-US" sz="2400" dirty="0" err="1" smtClean="0"/>
              <a:t>tierra</a:t>
            </a:r>
            <a:r>
              <a:rPr lang="en-US" sz="2400" dirty="0" smtClean="0"/>
              <a:t> </a:t>
            </a:r>
            <a:r>
              <a:rPr lang="en-US" sz="2400" dirty="0" err="1" smtClean="0"/>
              <a:t>acerca</a:t>
            </a:r>
            <a:r>
              <a:rPr lang="en-US" sz="2400" dirty="0" smtClean="0"/>
              <a:t> de la </a:t>
            </a:r>
            <a:r>
              <a:rPr lang="en-US" sz="2400" dirty="0" err="1" smtClean="0"/>
              <a:t>cual</a:t>
            </a:r>
            <a:r>
              <a:rPr lang="en-US" sz="2400" dirty="0" smtClean="0"/>
              <a:t> </a:t>
            </a:r>
            <a:r>
              <a:rPr lang="en-US" sz="2400" dirty="0" err="1" smtClean="0"/>
              <a:t>levanté</a:t>
            </a:r>
            <a:r>
              <a:rPr lang="en-US" sz="2400" dirty="0" smtClean="0"/>
              <a:t> mi </a:t>
            </a:r>
            <a:r>
              <a:rPr lang="en-US" sz="2400" dirty="0" err="1" smtClean="0"/>
              <a:t>mano</a:t>
            </a:r>
            <a:r>
              <a:rPr lang="en-US" sz="2400" dirty="0" smtClean="0"/>
              <a:t> </a:t>
            </a:r>
            <a:r>
              <a:rPr lang="en-US" sz="2400" dirty="0" err="1" smtClean="0">
                <a:hlinkClick r:id="" action="ppaction://hlinkfile"/>
              </a:rPr>
              <a:t>Juré</a:t>
            </a:r>
            <a:r>
              <a:rPr lang="en-US" sz="2400" dirty="0" smtClean="0">
                <a:hlinkClick r:id="" action="ppaction://hlinkfile"/>
              </a:rPr>
              <a:t> </a:t>
            </a:r>
            <a:r>
              <a:rPr lang="en-US" sz="2400" dirty="0" smtClean="0"/>
              <a:t> </a:t>
            </a:r>
            <a:r>
              <a:rPr lang="en-US" sz="2400" dirty="0" err="1" smtClean="0"/>
              <a:t>que</a:t>
            </a:r>
            <a:r>
              <a:rPr lang="en-US" sz="2400" dirty="0" smtClean="0"/>
              <a:t> la </a:t>
            </a:r>
            <a:r>
              <a:rPr lang="en-US" sz="2400" dirty="0" err="1" smtClean="0"/>
              <a:t>daría</a:t>
            </a:r>
            <a:r>
              <a:rPr lang="en-US" sz="2400" dirty="0" smtClean="0"/>
              <a:t> a Abraham, a Isaac y a Jacob, y </a:t>
            </a:r>
            <a:r>
              <a:rPr lang="en-US" sz="2400" dirty="0" err="1" smtClean="0"/>
              <a:t>os</a:t>
            </a:r>
            <a:r>
              <a:rPr lang="en-US" sz="2400" dirty="0" smtClean="0"/>
              <a:t> la </a:t>
            </a:r>
            <a:r>
              <a:rPr lang="en-US" sz="2400" dirty="0" err="1" smtClean="0"/>
              <a:t>daré</a:t>
            </a:r>
            <a:r>
              <a:rPr lang="en-US" sz="2400" dirty="0" smtClean="0"/>
              <a:t> a </a:t>
            </a:r>
            <a:r>
              <a:rPr lang="en-US" sz="2400" dirty="0" err="1" smtClean="0"/>
              <a:t>vosotros</a:t>
            </a:r>
            <a:r>
              <a:rPr lang="en-US" sz="2400" dirty="0" smtClean="0"/>
              <a:t> en </a:t>
            </a:r>
            <a:r>
              <a:rPr lang="en-US" sz="2400" dirty="0" err="1" smtClean="0"/>
              <a:t>posesión</a:t>
            </a:r>
            <a:r>
              <a:rPr lang="en-US" sz="2400" dirty="0" smtClean="0"/>
              <a:t>. </a:t>
            </a:r>
            <a:r>
              <a:rPr lang="en-US" sz="2400" dirty="0" err="1" smtClean="0"/>
              <a:t>Yo</a:t>
            </a:r>
            <a:r>
              <a:rPr lang="en-US" sz="2400" dirty="0" smtClean="0"/>
              <a:t> soy el </a:t>
            </a:r>
            <a:r>
              <a:rPr lang="en-US" sz="2400" dirty="0" err="1" smtClean="0"/>
              <a:t>Eterno</a:t>
            </a:r>
            <a:r>
              <a:rPr lang="en-US" sz="2400" dirty="0" smtClean="0"/>
              <a:t>". </a:t>
            </a:r>
            <a:endParaRPr lang="en-US" sz="2400" dirty="0" smtClean="0"/>
          </a:p>
          <a:p>
            <a:r>
              <a:rPr lang="en-US" sz="2400" b="1" dirty="0" smtClean="0">
                <a:hlinkClick r:id="rId5"/>
              </a:rPr>
              <a:t>6:9</a:t>
            </a:r>
            <a:r>
              <a:rPr lang="en-US" sz="2400" dirty="0" smtClean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Vayedaber</a:t>
            </a:r>
            <a:r>
              <a:rPr lang="en-US" sz="2400" dirty="0" smtClean="0"/>
              <a:t> </a:t>
            </a:r>
            <a:r>
              <a:rPr lang="en-US" sz="2400" dirty="0" smtClean="0"/>
              <a:t>Moshe ken el-</a:t>
            </a:r>
            <a:r>
              <a:rPr lang="en-US" sz="2400" dirty="0" err="1" smtClean="0"/>
              <a:t>beney</a:t>
            </a:r>
            <a:r>
              <a:rPr lang="en-US" sz="2400" dirty="0" smtClean="0"/>
              <a:t> </a:t>
            </a:r>
            <a:r>
              <a:rPr lang="en-US" sz="2400" dirty="0" err="1" smtClean="0"/>
              <a:t>Yisra'el</a:t>
            </a:r>
            <a:r>
              <a:rPr lang="en-US" sz="2400" dirty="0" smtClean="0"/>
              <a:t> </a:t>
            </a:r>
            <a:r>
              <a:rPr lang="en-US" sz="2400" dirty="0" err="1" smtClean="0"/>
              <a:t>velo</a:t>
            </a:r>
            <a:r>
              <a:rPr lang="en-US" sz="2400" dirty="0" smtClean="0"/>
              <a:t> </a:t>
            </a:r>
            <a:r>
              <a:rPr lang="en-US" sz="2400" dirty="0" err="1" smtClean="0"/>
              <a:t>sham'u</a:t>
            </a:r>
            <a:r>
              <a:rPr lang="en-US" sz="2400" dirty="0" smtClean="0"/>
              <a:t> el-Moshe </a:t>
            </a:r>
            <a:r>
              <a:rPr lang="en-US" sz="2400" dirty="0" err="1" smtClean="0"/>
              <a:t>mikotser</a:t>
            </a:r>
            <a:r>
              <a:rPr lang="en-US" sz="2400" dirty="0" smtClean="0"/>
              <a:t> </a:t>
            </a:r>
            <a:r>
              <a:rPr lang="en-US" sz="2400" dirty="0" err="1" smtClean="0"/>
              <a:t>ruaj</a:t>
            </a:r>
            <a:r>
              <a:rPr lang="en-US" sz="2400" dirty="0" smtClean="0"/>
              <a:t> </a:t>
            </a:r>
            <a:r>
              <a:rPr lang="en-US" sz="2400" dirty="0" err="1" smtClean="0"/>
              <a:t>ume'avodah</a:t>
            </a:r>
            <a:r>
              <a:rPr lang="en-US" sz="2400" dirty="0" smtClean="0"/>
              <a:t> </a:t>
            </a:r>
            <a:r>
              <a:rPr lang="en-US" sz="2400" dirty="0" err="1" smtClean="0"/>
              <a:t>kashah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r>
              <a:rPr lang="en-US" sz="2400" dirty="0" smtClean="0"/>
              <a:t>Y </a:t>
            </a:r>
            <a:r>
              <a:rPr lang="en-US" sz="2400" dirty="0" err="1" smtClean="0"/>
              <a:t>habló</a:t>
            </a:r>
            <a:r>
              <a:rPr lang="en-US" sz="2400" dirty="0" smtClean="0"/>
              <a:t> </a:t>
            </a:r>
            <a:r>
              <a:rPr lang="en-US" sz="2400" dirty="0" err="1" smtClean="0"/>
              <a:t>Moisés</a:t>
            </a:r>
            <a:r>
              <a:rPr lang="en-US" sz="2400" dirty="0" smtClean="0"/>
              <a:t> de </a:t>
            </a:r>
            <a:r>
              <a:rPr lang="en-US" sz="2400" dirty="0" err="1" smtClean="0"/>
              <a:t>esta</a:t>
            </a:r>
            <a:r>
              <a:rPr lang="en-US" sz="2400" dirty="0" smtClean="0"/>
              <a:t> </a:t>
            </a:r>
            <a:r>
              <a:rPr lang="en-US" sz="2400" dirty="0" err="1" smtClean="0"/>
              <a:t>manera</a:t>
            </a:r>
            <a:r>
              <a:rPr lang="en-US" sz="2400" dirty="0" smtClean="0"/>
              <a:t> a los </a:t>
            </a:r>
            <a:r>
              <a:rPr lang="en-US" sz="2400" dirty="0" err="1" smtClean="0"/>
              <a:t>hijos</a:t>
            </a:r>
            <a:r>
              <a:rPr lang="en-US" sz="2400" dirty="0" smtClean="0"/>
              <a:t> de Israel; </a:t>
            </a:r>
            <a:r>
              <a:rPr lang="en-US" sz="2400" dirty="0" err="1" smtClean="0"/>
              <a:t>mas</a:t>
            </a:r>
            <a:r>
              <a:rPr lang="en-US" sz="2400" dirty="0" smtClean="0"/>
              <a:t> </a:t>
            </a:r>
            <a:r>
              <a:rPr lang="en-US" sz="2400" dirty="0" err="1" smtClean="0"/>
              <a:t>ellos</a:t>
            </a:r>
            <a:r>
              <a:rPr lang="en-US" sz="2400" dirty="0" smtClean="0"/>
              <a:t> no </a:t>
            </a:r>
            <a:r>
              <a:rPr lang="en-US" sz="2400" dirty="0" err="1" smtClean="0"/>
              <a:t>escucharon</a:t>
            </a:r>
            <a:r>
              <a:rPr lang="en-US" sz="2400" dirty="0" smtClean="0"/>
              <a:t> a </a:t>
            </a:r>
            <a:r>
              <a:rPr lang="en-US" sz="2400" dirty="0" err="1" smtClean="0"/>
              <a:t>Moisés</a:t>
            </a:r>
            <a:r>
              <a:rPr lang="en-US" sz="2400" dirty="0" smtClean="0"/>
              <a:t> </a:t>
            </a:r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impaciencia</a:t>
            </a:r>
            <a:r>
              <a:rPr lang="en-US" sz="2400" dirty="0" smtClean="0"/>
              <a:t> de </a:t>
            </a:r>
            <a:r>
              <a:rPr lang="en-US" sz="2400" dirty="0" err="1" smtClean="0"/>
              <a:t>espíritu</a:t>
            </a:r>
            <a:r>
              <a:rPr lang="en-US" sz="2400" dirty="0" smtClean="0"/>
              <a:t>, y a </a:t>
            </a:r>
            <a:r>
              <a:rPr lang="en-US" sz="2400" dirty="0" err="1" smtClean="0"/>
              <a:t>causa</a:t>
            </a:r>
            <a:r>
              <a:rPr lang="en-US" sz="2400" dirty="0" smtClean="0"/>
              <a:t> de la </a:t>
            </a:r>
            <a:r>
              <a:rPr lang="en-US" sz="2400" dirty="0" err="1" smtClean="0"/>
              <a:t>dura</a:t>
            </a:r>
            <a:r>
              <a:rPr lang="en-US" sz="2400" dirty="0" smtClean="0"/>
              <a:t> </a:t>
            </a:r>
            <a:r>
              <a:rPr lang="en-US" sz="2400" dirty="0" err="1" smtClean="0"/>
              <a:t>servidumbre</a:t>
            </a:r>
            <a:r>
              <a:rPr lang="en-US" sz="2400" dirty="0" smtClean="0"/>
              <a:t>. </a:t>
            </a:r>
            <a:endParaRPr lang="en-U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n-US" sz="2200" b="1" dirty="0" smtClean="0">
                <a:hlinkClick r:id="rId4"/>
              </a:rPr>
              <a:t>6:10</a:t>
            </a:r>
            <a:r>
              <a:rPr lang="en-US" sz="2200" dirty="0" smtClean="0"/>
              <a:t>  </a:t>
            </a:r>
            <a:r>
              <a:rPr lang="en-US" sz="2200" dirty="0" err="1" smtClean="0"/>
              <a:t>Vayedaber</a:t>
            </a:r>
            <a:r>
              <a:rPr lang="en-US" sz="2200" dirty="0" smtClean="0"/>
              <a:t> </a:t>
            </a:r>
            <a:r>
              <a:rPr lang="en-US" sz="2200" dirty="0" err="1" smtClean="0"/>
              <a:t>Adonay</a:t>
            </a:r>
            <a:r>
              <a:rPr lang="en-US" sz="2200" dirty="0" smtClean="0"/>
              <a:t> el-Moshe </a:t>
            </a:r>
            <a:r>
              <a:rPr lang="en-US" sz="2200" dirty="0" err="1" smtClean="0"/>
              <a:t>lemor</a:t>
            </a:r>
            <a:r>
              <a:rPr lang="en-US" sz="2200" dirty="0" smtClean="0"/>
              <a:t>. </a:t>
            </a:r>
            <a:endParaRPr lang="en-US" sz="2200" dirty="0" smtClean="0"/>
          </a:p>
          <a:p>
            <a:r>
              <a:rPr lang="en-US" sz="2200" dirty="0" smtClean="0"/>
              <a:t>Y </a:t>
            </a:r>
            <a:r>
              <a:rPr lang="en-US" sz="2200" dirty="0" err="1" smtClean="0"/>
              <a:t>habló</a:t>
            </a:r>
            <a:r>
              <a:rPr lang="en-US" sz="2200" dirty="0" smtClean="0"/>
              <a:t> el </a:t>
            </a:r>
            <a:r>
              <a:rPr lang="en-US" sz="2200" dirty="0" err="1" smtClean="0"/>
              <a:t>Eterno</a:t>
            </a:r>
            <a:r>
              <a:rPr lang="en-US" sz="2200" dirty="0" smtClean="0"/>
              <a:t> a </a:t>
            </a:r>
            <a:r>
              <a:rPr lang="en-US" sz="2200" dirty="0" err="1" smtClean="0"/>
              <a:t>Moisés</a:t>
            </a:r>
            <a:r>
              <a:rPr lang="en-US" sz="2200" dirty="0" smtClean="0"/>
              <a:t>, </a:t>
            </a:r>
            <a:r>
              <a:rPr lang="en-US" sz="2200" dirty="0" err="1" smtClean="0"/>
              <a:t>diciendo</a:t>
            </a:r>
            <a:r>
              <a:rPr lang="en-US" sz="2200" dirty="0" smtClean="0"/>
              <a:t>: </a:t>
            </a:r>
            <a:endParaRPr lang="en-US" sz="2200" dirty="0" smtClean="0"/>
          </a:p>
          <a:p>
            <a:r>
              <a:rPr lang="en-US" sz="2200" b="1" dirty="0" smtClean="0">
                <a:hlinkClick r:id="rId5"/>
              </a:rPr>
              <a:t>6:11</a:t>
            </a:r>
            <a:r>
              <a:rPr lang="en-US" sz="2200" dirty="0" smtClean="0"/>
              <a:t>  Bo </a:t>
            </a:r>
            <a:r>
              <a:rPr lang="en-US" sz="2200" dirty="0" err="1" smtClean="0"/>
              <a:t>daber</a:t>
            </a:r>
            <a:r>
              <a:rPr lang="en-US" sz="2200" dirty="0" smtClean="0"/>
              <a:t> el-</a:t>
            </a:r>
            <a:r>
              <a:rPr lang="en-US" sz="2200" dirty="0" err="1" smtClean="0"/>
              <a:t>Par'oh</a:t>
            </a:r>
            <a:r>
              <a:rPr lang="en-US" sz="2200" dirty="0" smtClean="0"/>
              <a:t> </a:t>
            </a:r>
            <a:r>
              <a:rPr lang="en-US" sz="2200" dirty="0" err="1" smtClean="0"/>
              <a:t>melej</a:t>
            </a:r>
            <a:r>
              <a:rPr lang="en-US" sz="2200" dirty="0" smtClean="0"/>
              <a:t> </a:t>
            </a:r>
            <a:r>
              <a:rPr lang="en-US" sz="2200" dirty="0" err="1" smtClean="0"/>
              <a:t>Mitsrayim</a:t>
            </a:r>
            <a:r>
              <a:rPr lang="en-US" sz="2200" dirty="0" smtClean="0"/>
              <a:t> </a:t>
            </a:r>
            <a:r>
              <a:rPr lang="en-US" sz="2200" dirty="0" err="1" smtClean="0"/>
              <a:t>vishalaj</a:t>
            </a:r>
            <a:r>
              <a:rPr lang="en-US" sz="2200" dirty="0" smtClean="0"/>
              <a:t> et-</a:t>
            </a:r>
            <a:r>
              <a:rPr lang="en-US" sz="2200" dirty="0" err="1" smtClean="0"/>
              <a:t>bney</a:t>
            </a:r>
            <a:r>
              <a:rPr lang="en-US" sz="2200" dirty="0" smtClean="0"/>
              <a:t> </a:t>
            </a:r>
            <a:r>
              <a:rPr lang="en-US" sz="2200" dirty="0" err="1" smtClean="0"/>
              <a:t>Yisra'el</a:t>
            </a:r>
            <a:r>
              <a:rPr lang="en-US" sz="2200" dirty="0" smtClean="0"/>
              <a:t> </a:t>
            </a:r>
            <a:r>
              <a:rPr lang="en-US" sz="2200" dirty="0" err="1" smtClean="0"/>
              <a:t>me'artso</a:t>
            </a:r>
            <a:r>
              <a:rPr lang="en-US" sz="2200" dirty="0" smtClean="0"/>
              <a:t>. </a:t>
            </a:r>
            <a:endParaRPr lang="en-US" sz="2200" dirty="0" smtClean="0"/>
          </a:p>
          <a:p>
            <a:r>
              <a:rPr lang="en-US" sz="2200" dirty="0" err="1" smtClean="0"/>
              <a:t>Entra</a:t>
            </a:r>
            <a:r>
              <a:rPr lang="en-US" sz="2200" dirty="0" smtClean="0"/>
              <a:t>, </a:t>
            </a:r>
            <a:r>
              <a:rPr lang="en-US" sz="2200" dirty="0" err="1" smtClean="0"/>
              <a:t>habla</a:t>
            </a:r>
            <a:r>
              <a:rPr lang="en-US" sz="2200" dirty="0" smtClean="0"/>
              <a:t> al </a:t>
            </a:r>
            <a:r>
              <a:rPr lang="en-US" sz="2200" dirty="0" err="1" smtClean="0"/>
              <a:t>Faraón</a:t>
            </a:r>
            <a:r>
              <a:rPr lang="en-US" sz="2200" dirty="0" smtClean="0"/>
              <a:t>, </a:t>
            </a:r>
            <a:r>
              <a:rPr lang="en-US" sz="2200" dirty="0" err="1" smtClean="0"/>
              <a:t>rey</a:t>
            </a:r>
            <a:r>
              <a:rPr lang="en-US" sz="2200" dirty="0" smtClean="0"/>
              <a:t> de </a:t>
            </a:r>
            <a:r>
              <a:rPr lang="en-US" sz="2200" dirty="0" err="1" smtClean="0"/>
              <a:t>Egipto</a:t>
            </a:r>
            <a:r>
              <a:rPr lang="en-US" sz="2200" dirty="0" smtClean="0"/>
              <a:t>, </a:t>
            </a:r>
            <a:r>
              <a:rPr lang="en-US" sz="2200" dirty="0" err="1" smtClean="0"/>
              <a:t>para</a:t>
            </a:r>
            <a:r>
              <a:rPr lang="en-US" sz="2200" dirty="0" smtClean="0"/>
              <a:t> </a:t>
            </a:r>
            <a:r>
              <a:rPr lang="en-US" sz="2200" dirty="0" err="1" smtClean="0"/>
              <a:t>que</a:t>
            </a:r>
            <a:r>
              <a:rPr lang="en-US" sz="2200" dirty="0" smtClean="0"/>
              <a:t> </a:t>
            </a:r>
            <a:r>
              <a:rPr lang="en-US" sz="2200" dirty="0" err="1" smtClean="0"/>
              <a:t>envíe</a:t>
            </a:r>
            <a:r>
              <a:rPr lang="en-US" sz="2200" dirty="0" smtClean="0"/>
              <a:t> a los </a:t>
            </a:r>
            <a:r>
              <a:rPr lang="en-US" sz="2200" dirty="0" err="1" smtClean="0"/>
              <a:t>hijos</a:t>
            </a:r>
            <a:r>
              <a:rPr lang="en-US" sz="2200" dirty="0" smtClean="0"/>
              <a:t> de Israel de </a:t>
            </a:r>
            <a:r>
              <a:rPr lang="en-US" sz="2200" dirty="0" err="1" smtClean="0"/>
              <a:t>su</a:t>
            </a:r>
            <a:r>
              <a:rPr lang="en-US" sz="2200" dirty="0" smtClean="0"/>
              <a:t> </a:t>
            </a:r>
            <a:r>
              <a:rPr lang="en-US" sz="2200" dirty="0" err="1" smtClean="0"/>
              <a:t>tierra</a:t>
            </a:r>
            <a:r>
              <a:rPr lang="en-US" sz="2200" dirty="0" smtClean="0"/>
              <a:t>. </a:t>
            </a:r>
            <a:endParaRPr lang="en-US" sz="2200" dirty="0" smtClean="0"/>
          </a:p>
          <a:p>
            <a:r>
              <a:rPr lang="en-US" sz="2200" b="1" dirty="0" smtClean="0">
                <a:hlinkClick r:id="rId6"/>
              </a:rPr>
              <a:t>6:12</a:t>
            </a:r>
            <a:r>
              <a:rPr lang="en-US" sz="2200" dirty="0" smtClean="0"/>
              <a:t>  </a:t>
            </a:r>
            <a:r>
              <a:rPr lang="en-US" sz="2200" dirty="0" err="1" smtClean="0"/>
              <a:t>Vayedaber</a:t>
            </a:r>
            <a:r>
              <a:rPr lang="en-US" sz="2200" dirty="0" smtClean="0"/>
              <a:t> </a:t>
            </a:r>
            <a:r>
              <a:rPr lang="en-US" sz="2200" dirty="0" smtClean="0"/>
              <a:t>Moshe </a:t>
            </a:r>
            <a:r>
              <a:rPr lang="en-US" sz="2200" dirty="0" err="1" smtClean="0"/>
              <a:t>lifney</a:t>
            </a:r>
            <a:r>
              <a:rPr lang="en-US" sz="2200" dirty="0" smtClean="0"/>
              <a:t> </a:t>
            </a:r>
            <a:r>
              <a:rPr lang="en-US" sz="2200" dirty="0" err="1" smtClean="0"/>
              <a:t>Adonay</a:t>
            </a:r>
            <a:r>
              <a:rPr lang="en-US" sz="2200" dirty="0" smtClean="0"/>
              <a:t> </a:t>
            </a:r>
            <a:r>
              <a:rPr lang="en-US" sz="2200" dirty="0" err="1" smtClean="0"/>
              <a:t>lemor</a:t>
            </a:r>
            <a:r>
              <a:rPr lang="en-US" sz="2200" dirty="0" smtClean="0"/>
              <a:t> hen </a:t>
            </a:r>
            <a:r>
              <a:rPr lang="en-US" sz="2200" dirty="0" err="1" smtClean="0"/>
              <a:t>bney-Yisra'el</a:t>
            </a:r>
            <a:r>
              <a:rPr lang="en-US" sz="2200" dirty="0" smtClean="0"/>
              <a:t> lo-</a:t>
            </a:r>
            <a:r>
              <a:rPr lang="en-US" sz="2200" dirty="0" err="1" smtClean="0"/>
              <a:t>sham'u</a:t>
            </a:r>
            <a:r>
              <a:rPr lang="en-US" sz="2200" dirty="0" smtClean="0"/>
              <a:t> </a:t>
            </a:r>
            <a:r>
              <a:rPr lang="en-US" sz="2200" dirty="0" err="1" smtClean="0"/>
              <a:t>elay</a:t>
            </a:r>
            <a:r>
              <a:rPr lang="en-US" sz="2200" dirty="0" smtClean="0"/>
              <a:t> </a:t>
            </a:r>
            <a:r>
              <a:rPr lang="en-US" sz="2200" dirty="0" err="1" smtClean="0"/>
              <a:t>ve'eyj</a:t>
            </a:r>
            <a:r>
              <a:rPr lang="en-US" sz="2200" dirty="0" smtClean="0"/>
              <a:t> </a:t>
            </a:r>
            <a:r>
              <a:rPr lang="en-US" sz="2200" dirty="0" err="1" smtClean="0"/>
              <a:t>yishma'eni</a:t>
            </a:r>
            <a:r>
              <a:rPr lang="en-US" sz="2200" dirty="0" smtClean="0"/>
              <a:t> </a:t>
            </a:r>
            <a:r>
              <a:rPr lang="en-US" sz="2200" dirty="0" err="1" smtClean="0"/>
              <a:t>Far'oh</a:t>
            </a:r>
            <a:r>
              <a:rPr lang="en-US" sz="2200" dirty="0" smtClean="0"/>
              <a:t> </a:t>
            </a:r>
            <a:r>
              <a:rPr lang="en-US" sz="2200" dirty="0" err="1" smtClean="0"/>
              <a:t>va'ani</a:t>
            </a:r>
            <a:r>
              <a:rPr lang="en-US" sz="2200" dirty="0" smtClean="0"/>
              <a:t> </a:t>
            </a:r>
            <a:r>
              <a:rPr lang="en-US" sz="2200" dirty="0" err="1" smtClean="0">
                <a:solidFill>
                  <a:srgbClr val="FF0000"/>
                </a:solidFill>
              </a:rPr>
              <a:t>aral</a:t>
            </a:r>
            <a:r>
              <a:rPr lang="en-US" sz="2200" dirty="0" smtClean="0">
                <a:solidFill>
                  <a:srgbClr val="FF0000"/>
                </a:solidFill>
              </a:rPr>
              <a:t> </a:t>
            </a:r>
            <a:r>
              <a:rPr lang="en-US" sz="2200" dirty="0" err="1" smtClean="0">
                <a:solidFill>
                  <a:srgbClr val="FF0000"/>
                </a:solidFill>
              </a:rPr>
              <a:t>sfatayim</a:t>
            </a:r>
            <a:r>
              <a:rPr lang="en-US" sz="2200" dirty="0" smtClean="0">
                <a:solidFill>
                  <a:srgbClr val="FF0000"/>
                </a:solidFill>
              </a:rPr>
              <a:t>. </a:t>
            </a:r>
            <a:endParaRPr lang="en-US" sz="2200" dirty="0" smtClean="0">
              <a:solidFill>
                <a:srgbClr val="FF0000"/>
              </a:solidFill>
            </a:endParaRPr>
          </a:p>
          <a:p>
            <a:r>
              <a:rPr lang="en-US" sz="2200" dirty="0" smtClean="0"/>
              <a:t>Y </a:t>
            </a:r>
            <a:r>
              <a:rPr lang="en-US" sz="2200" dirty="0" err="1" smtClean="0"/>
              <a:t>hablo</a:t>
            </a:r>
            <a:r>
              <a:rPr lang="en-US" sz="2200" dirty="0" smtClean="0"/>
              <a:t> </a:t>
            </a:r>
            <a:r>
              <a:rPr lang="en-US" sz="2200" dirty="0" err="1" smtClean="0"/>
              <a:t>Moisés</a:t>
            </a:r>
            <a:r>
              <a:rPr lang="en-US" sz="2200" dirty="0" smtClean="0"/>
              <a:t> ante el </a:t>
            </a:r>
            <a:r>
              <a:rPr lang="en-US" sz="2200" dirty="0" err="1" smtClean="0"/>
              <a:t>Eterno</a:t>
            </a:r>
            <a:r>
              <a:rPr lang="en-US" sz="2200" dirty="0" smtClean="0"/>
              <a:t>, </a:t>
            </a:r>
            <a:r>
              <a:rPr lang="en-US" sz="2200" dirty="0" err="1" smtClean="0"/>
              <a:t>diciendo</a:t>
            </a:r>
            <a:r>
              <a:rPr lang="en-US" sz="2200" dirty="0" smtClean="0"/>
              <a:t>: He </a:t>
            </a:r>
            <a:r>
              <a:rPr lang="en-US" sz="2200" dirty="0" err="1" smtClean="0"/>
              <a:t>aquí</a:t>
            </a:r>
            <a:r>
              <a:rPr lang="en-US" sz="2200" dirty="0" smtClean="0"/>
              <a:t> </a:t>
            </a:r>
            <a:r>
              <a:rPr lang="en-US" sz="2200" dirty="0" err="1" smtClean="0"/>
              <a:t>que</a:t>
            </a:r>
            <a:r>
              <a:rPr lang="en-US" sz="2200" dirty="0" smtClean="0"/>
              <a:t> los </a:t>
            </a:r>
            <a:r>
              <a:rPr lang="en-US" sz="2200" dirty="0" err="1" smtClean="0"/>
              <a:t>hijos</a:t>
            </a:r>
            <a:r>
              <a:rPr lang="en-US" sz="2200" dirty="0" smtClean="0"/>
              <a:t> de Israel no me </a:t>
            </a:r>
            <a:r>
              <a:rPr lang="en-US" sz="2200" dirty="0" err="1" smtClean="0"/>
              <a:t>escucharon</a:t>
            </a:r>
            <a:r>
              <a:rPr lang="en-US" sz="2200" dirty="0" smtClean="0"/>
              <a:t>; ¿</a:t>
            </a:r>
            <a:r>
              <a:rPr lang="en-US" sz="2200" dirty="0" err="1" smtClean="0"/>
              <a:t>cómo</a:t>
            </a:r>
            <a:r>
              <a:rPr lang="en-US" sz="2200" dirty="0" smtClean="0"/>
              <a:t> </a:t>
            </a:r>
            <a:r>
              <a:rPr lang="en-US" sz="2200" dirty="0" err="1" smtClean="0"/>
              <a:t>pues</a:t>
            </a:r>
            <a:r>
              <a:rPr lang="en-US" sz="2200" dirty="0" smtClean="0"/>
              <a:t> me </a:t>
            </a:r>
            <a:r>
              <a:rPr lang="en-US" sz="2200" dirty="0" err="1" smtClean="0"/>
              <a:t>escuchará</a:t>
            </a:r>
            <a:r>
              <a:rPr lang="en-US" sz="2200" dirty="0" smtClean="0"/>
              <a:t> el </a:t>
            </a:r>
            <a:r>
              <a:rPr lang="en-US" sz="2200" dirty="0" err="1" smtClean="0"/>
              <a:t>Faraón</a:t>
            </a:r>
            <a:r>
              <a:rPr lang="en-US" sz="2200" dirty="0" smtClean="0"/>
              <a:t>, </a:t>
            </a:r>
            <a:r>
              <a:rPr lang="en-US" sz="2200" dirty="0" err="1" smtClean="0"/>
              <a:t>ya</a:t>
            </a:r>
            <a:r>
              <a:rPr lang="en-US" sz="2200" dirty="0" smtClean="0"/>
              <a:t> </a:t>
            </a:r>
            <a:r>
              <a:rPr lang="en-US" sz="2200" dirty="0" err="1" smtClean="0"/>
              <a:t>que</a:t>
            </a:r>
            <a:r>
              <a:rPr lang="en-US" sz="2200" dirty="0" smtClean="0"/>
              <a:t> soy de </a:t>
            </a:r>
            <a:r>
              <a:rPr lang="en-US" sz="2200" dirty="0" err="1" smtClean="0">
                <a:solidFill>
                  <a:srgbClr val="FF0000"/>
                </a:solidFill>
              </a:rPr>
              <a:t>labios</a:t>
            </a:r>
            <a:r>
              <a:rPr lang="en-US" sz="2200" dirty="0" smtClean="0">
                <a:solidFill>
                  <a:srgbClr val="FF0000"/>
                </a:solidFill>
              </a:rPr>
              <a:t> </a:t>
            </a:r>
            <a:r>
              <a:rPr lang="en-US" sz="2200" dirty="0" err="1" smtClean="0">
                <a:solidFill>
                  <a:srgbClr val="FF0000"/>
                </a:solidFill>
              </a:rPr>
              <a:t>incircuncisos</a:t>
            </a:r>
            <a:r>
              <a:rPr lang="en-US" sz="2200" dirty="0" smtClean="0">
                <a:solidFill>
                  <a:srgbClr val="FF0000"/>
                </a:solidFill>
              </a:rPr>
              <a:t> </a:t>
            </a:r>
            <a:r>
              <a:rPr lang="en-US" sz="2200" dirty="0" smtClean="0"/>
              <a:t>(</a:t>
            </a:r>
            <a:r>
              <a:rPr lang="en-US" sz="2200" dirty="0" err="1" smtClean="0"/>
              <a:t>pesados</a:t>
            </a:r>
            <a:r>
              <a:rPr lang="en-US" sz="2200" dirty="0" smtClean="0"/>
              <a:t>)?</a:t>
            </a:r>
            <a:endParaRPr lang="es-CO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n-US" sz="2400" dirty="0" err="1" smtClean="0"/>
              <a:t>Moisés</a:t>
            </a:r>
            <a:r>
              <a:rPr lang="en-US" sz="2400" dirty="0" smtClean="0"/>
              <a:t> </a:t>
            </a:r>
            <a:r>
              <a:rPr lang="en-US" sz="2400" dirty="0" err="1" smtClean="0"/>
              <a:t>usa</a:t>
            </a:r>
            <a:r>
              <a:rPr lang="en-US" sz="2400" dirty="0" smtClean="0"/>
              <a:t> la </a:t>
            </a:r>
            <a:r>
              <a:rPr lang="en-US" sz="2400" dirty="0" err="1" smtClean="0"/>
              <a:t>expresión</a:t>
            </a:r>
            <a:r>
              <a:rPr lang="en-US" sz="2400" dirty="0" smtClean="0"/>
              <a:t> </a:t>
            </a:r>
            <a:r>
              <a:rPr lang="en-US" sz="2400" i="1" dirty="0" err="1" smtClean="0"/>
              <a:t>ani</a:t>
            </a:r>
            <a:r>
              <a:rPr lang="en-US" sz="2400" i="1" dirty="0" smtClean="0"/>
              <a:t> </a:t>
            </a:r>
            <a:r>
              <a:rPr lang="en-US" sz="2400" i="1" dirty="0" err="1" smtClean="0">
                <a:solidFill>
                  <a:srgbClr val="FF0000"/>
                </a:solidFill>
              </a:rPr>
              <a:t>aral</a:t>
            </a:r>
            <a:r>
              <a:rPr lang="en-US" sz="2400" i="1" dirty="0" smtClean="0">
                <a:solidFill>
                  <a:srgbClr val="FF0000"/>
                </a:solidFill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</a:rPr>
              <a:t>sfatayim</a:t>
            </a:r>
            <a:r>
              <a:rPr lang="en-US" sz="2400" i="1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–soy de </a:t>
            </a:r>
            <a:r>
              <a:rPr lang="en-US" sz="2400" dirty="0" err="1" smtClean="0">
                <a:solidFill>
                  <a:srgbClr val="FF0000"/>
                </a:solidFill>
              </a:rPr>
              <a:t>labios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incircuncisos</a:t>
            </a:r>
            <a:r>
              <a:rPr lang="en-US" sz="24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sz="2400" dirty="0" smtClean="0"/>
              <a:t>Dios </a:t>
            </a:r>
            <a:r>
              <a:rPr lang="en-US" sz="2400" dirty="0" err="1" smtClean="0"/>
              <a:t>tuvo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hablarle</a:t>
            </a:r>
            <a:r>
              <a:rPr lang="en-US" sz="2400" dirty="0" smtClean="0"/>
              <a:t> a </a:t>
            </a:r>
            <a:r>
              <a:rPr lang="en-US" sz="2400" dirty="0" err="1" smtClean="0"/>
              <a:t>Moisés</a:t>
            </a:r>
            <a:r>
              <a:rPr lang="en-US" sz="2400" dirty="0" smtClean="0"/>
              <a:t> </a:t>
            </a:r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tres</a:t>
            </a:r>
            <a:r>
              <a:rPr lang="en-US" sz="2400" dirty="0" smtClean="0"/>
              <a:t> </a:t>
            </a:r>
            <a:r>
              <a:rPr lang="en-US" sz="2400" dirty="0" err="1" smtClean="0"/>
              <a:t>ocasiones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insistirle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fuera</a:t>
            </a:r>
            <a:r>
              <a:rPr lang="en-US" sz="2400" dirty="0" smtClean="0"/>
              <a:t> a </a:t>
            </a:r>
            <a:r>
              <a:rPr lang="en-US" sz="2400" dirty="0" err="1" smtClean="0"/>
              <a:t>hablar</a:t>
            </a:r>
            <a:r>
              <a:rPr lang="en-US" sz="2400" dirty="0" smtClean="0"/>
              <a:t> con el </a:t>
            </a:r>
            <a:r>
              <a:rPr lang="en-US" sz="2400" dirty="0" err="1" smtClean="0"/>
              <a:t>Faraón</a:t>
            </a:r>
            <a:r>
              <a:rPr lang="en-US" sz="2400" dirty="0" smtClean="0"/>
              <a:t> y </a:t>
            </a:r>
            <a:r>
              <a:rPr lang="en-US" sz="2400" dirty="0" err="1" smtClean="0"/>
              <a:t>aún</a:t>
            </a:r>
            <a:r>
              <a:rPr lang="en-US" sz="2400" dirty="0" smtClean="0"/>
              <a:t> se </a:t>
            </a:r>
            <a:r>
              <a:rPr lang="en-US" sz="2400" dirty="0" err="1" smtClean="0"/>
              <a:t>resistía</a:t>
            </a:r>
            <a:r>
              <a:rPr lang="en-US" sz="2400" dirty="0" smtClean="0"/>
              <a:t>.</a:t>
            </a:r>
          </a:p>
          <a:p>
            <a:r>
              <a:rPr lang="es-ES" sz="2400" dirty="0" smtClean="0"/>
              <a:t>El</a:t>
            </a:r>
            <a:r>
              <a:rPr lang="es-ES" sz="2400" dirty="0" smtClean="0"/>
              <a:t> </a:t>
            </a:r>
            <a:r>
              <a:rPr lang="es-ES" sz="2400" i="1" dirty="0" err="1" smtClean="0"/>
              <a:t>Zóhar</a:t>
            </a:r>
            <a:r>
              <a:rPr lang="es-ES" sz="2400" dirty="0" smtClean="0"/>
              <a:t> </a:t>
            </a:r>
            <a:r>
              <a:rPr lang="es-ES" sz="2400" dirty="0" smtClean="0"/>
              <a:t>no nos presenta este evento como si realmente se estuviera hablando de los labios </a:t>
            </a:r>
            <a:r>
              <a:rPr lang="es-ES" sz="2400" dirty="0" err="1" smtClean="0"/>
              <a:t>fisicos</a:t>
            </a:r>
            <a:r>
              <a:rPr lang="es-ES" sz="2400" dirty="0" smtClean="0"/>
              <a:t> ni aun siquiera de una verdadera circuncisión.</a:t>
            </a:r>
          </a:p>
          <a:p>
            <a:r>
              <a:rPr lang="es-ES" sz="2400" dirty="0" smtClean="0"/>
              <a:t>Porque, cómo o de qué manera se </a:t>
            </a:r>
            <a:r>
              <a:rPr lang="es-ES" sz="2400" dirty="0" err="1" smtClean="0"/>
              <a:t>podria</a:t>
            </a:r>
            <a:r>
              <a:rPr lang="es-ES" sz="2400" dirty="0" smtClean="0"/>
              <a:t> circuncidar los labios?</a:t>
            </a:r>
          </a:p>
          <a:p>
            <a:r>
              <a:rPr lang="es-ES" sz="2400" dirty="0" smtClean="0"/>
              <a:t>El miembro viril se circuncida cuando se le rompe y se quita la capa que esta cubriendo el órgano reproductor de vida.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dirty="0" smtClean="0"/>
              <a:t>De la misma manera, la boca es un órgano reproductor o quitador de vida al usarla en las direcciones apropiadas.</a:t>
            </a:r>
          </a:p>
          <a:p>
            <a:r>
              <a:rPr lang="es-ES" sz="2400" dirty="0" smtClean="0"/>
              <a:t>Dice </a:t>
            </a:r>
            <a:r>
              <a:rPr lang="es-ES" sz="2400" dirty="0" err="1" smtClean="0"/>
              <a:t>Isaias</a:t>
            </a:r>
            <a:r>
              <a:rPr lang="es-ES" sz="2400" dirty="0" smtClean="0"/>
              <a:t>:</a:t>
            </a:r>
          </a:p>
          <a:p>
            <a:r>
              <a:rPr lang="es-ES" sz="2400" dirty="0" smtClean="0"/>
              <a:t>El Señor </a:t>
            </a:r>
            <a:r>
              <a:rPr lang="es-ES" sz="2400" dirty="0" smtClean="0"/>
              <a:t>dijo: Porque este pueblo se acerca, y con su boca y con sus labios me honra, pero su corazón está lejos de mí, y su temor de mí es un mandamiento de hombres aprendidos de memoria</a:t>
            </a:r>
            <a:r>
              <a:rPr lang="es-ES" sz="2400" dirty="0" smtClean="0"/>
              <a:t>;” Isaías 29:13</a:t>
            </a:r>
          </a:p>
          <a:p>
            <a:r>
              <a:rPr lang="es-ES" sz="2400" dirty="0" err="1" smtClean="0"/>
              <a:t>El</a:t>
            </a:r>
            <a:r>
              <a:rPr lang="es-ES" sz="2400" i="1" dirty="0" err="1" smtClean="0"/>
              <a:t>Zóhar</a:t>
            </a:r>
            <a:r>
              <a:rPr lang="es-ES" sz="2400" dirty="0" smtClean="0"/>
              <a:t> </a:t>
            </a:r>
            <a:r>
              <a:rPr lang="es-ES" sz="2400" dirty="0" smtClean="0"/>
              <a:t>nos enseña que </a:t>
            </a:r>
            <a:r>
              <a:rPr lang="es-ES" sz="2400" dirty="0" smtClean="0"/>
              <a:t>hay dos lados de cada expresión. </a:t>
            </a:r>
            <a:endParaRPr lang="es-ES" sz="2400" dirty="0" smtClean="0"/>
          </a:p>
          <a:p>
            <a:r>
              <a:rPr lang="es-ES" sz="2400" dirty="0" smtClean="0"/>
              <a:t>Conocemos el </a:t>
            </a:r>
            <a:r>
              <a:rPr lang="es-ES" sz="2400" dirty="0" smtClean="0"/>
              <a:t>poder de las palabras, a veces decimos cosas sin querer. </a:t>
            </a:r>
            <a:endParaRPr lang="es-E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dirty="0" smtClean="0"/>
              <a:t>Cada </a:t>
            </a:r>
            <a:r>
              <a:rPr lang="es-ES" sz="2400" dirty="0" smtClean="0"/>
              <a:t>palabra posee dos partes: el sonido o nota y la formación de la palabra. </a:t>
            </a:r>
            <a:endParaRPr lang="es-ES" sz="2400" dirty="0" smtClean="0"/>
          </a:p>
          <a:p>
            <a:r>
              <a:rPr lang="es-ES" sz="2400" dirty="0" smtClean="0"/>
              <a:t>La </a:t>
            </a:r>
            <a:r>
              <a:rPr lang="es-ES" sz="2400" dirty="0" smtClean="0"/>
              <a:t>música consiste en sonidos, las notas pertenecen a un nivel más elevado que las palabras. </a:t>
            </a:r>
            <a:endParaRPr lang="es-ES" sz="2400" dirty="0" smtClean="0"/>
          </a:p>
          <a:p>
            <a:r>
              <a:rPr lang="es-ES" sz="2400" dirty="0" smtClean="0"/>
              <a:t>Por </a:t>
            </a:r>
            <a:r>
              <a:rPr lang="es-ES" sz="2400" dirty="0" smtClean="0"/>
              <a:t>esta razón, la música tiene más calidad que las palabras. Y, a su vez, es por eso que las notas no aparecen en el rollo de la Torá. </a:t>
            </a:r>
            <a:endParaRPr lang="es-ES" sz="2400" dirty="0" smtClean="0"/>
          </a:p>
          <a:p>
            <a:r>
              <a:rPr lang="es-ES" sz="2400" dirty="0" smtClean="0"/>
              <a:t>El</a:t>
            </a:r>
            <a:r>
              <a:rPr lang="es-ES" sz="2400" dirty="0" smtClean="0"/>
              <a:t> </a:t>
            </a:r>
            <a:r>
              <a:rPr lang="es-ES" sz="2400" i="1" dirty="0" err="1" smtClean="0"/>
              <a:t>Zóhar</a:t>
            </a:r>
            <a:r>
              <a:rPr lang="es-ES" sz="2400" dirty="0" smtClean="0"/>
              <a:t> dice que los sonidos y las notas son </a:t>
            </a:r>
            <a:r>
              <a:rPr lang="es-ES" sz="2400" i="1" dirty="0" err="1" smtClean="0"/>
              <a:t>Zeir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Anpin</a:t>
            </a:r>
            <a:r>
              <a:rPr lang="es-ES" sz="2400" dirty="0" smtClean="0"/>
              <a:t> y que los labios son la manifestación física, es decir, el nivel de </a:t>
            </a:r>
            <a:r>
              <a:rPr lang="es-ES" sz="2400" i="1" dirty="0" smtClean="0"/>
              <a:t>Maljut</a:t>
            </a:r>
            <a:r>
              <a:rPr lang="es-ES" sz="2400" dirty="0" smtClean="0"/>
              <a:t> –Reinado.</a:t>
            </a:r>
            <a:endParaRPr lang="en-U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dirty="0" smtClean="0"/>
              <a:t>El </a:t>
            </a:r>
            <a:r>
              <a:rPr lang="es-CO" sz="2400" dirty="0" err="1" smtClean="0"/>
              <a:t>Zeir</a:t>
            </a:r>
            <a:r>
              <a:rPr lang="es-CO" sz="2400" dirty="0" smtClean="0"/>
              <a:t> </a:t>
            </a:r>
            <a:r>
              <a:rPr lang="es-CO" sz="2400" dirty="0" err="1" smtClean="0"/>
              <a:t>Anpin</a:t>
            </a:r>
            <a:r>
              <a:rPr lang="es-CO" sz="2400" dirty="0" smtClean="0"/>
              <a:t> es un aspecto de Dios revelado en la Cábala, que comprende los atributos emocionales de las Sefirot: Jésed, </a:t>
            </a:r>
            <a:r>
              <a:rPr lang="es-CO" sz="2400" dirty="0" err="1" smtClean="0"/>
              <a:t>Geburáh</a:t>
            </a:r>
            <a:r>
              <a:rPr lang="es-CO" sz="2400" dirty="0" smtClean="0"/>
              <a:t>, </a:t>
            </a:r>
            <a:r>
              <a:rPr lang="es-CO" sz="2400" dirty="0" err="1" smtClean="0"/>
              <a:t>Tifereth</a:t>
            </a:r>
            <a:r>
              <a:rPr lang="es-CO" sz="2400" dirty="0" smtClean="0"/>
              <a:t>, </a:t>
            </a:r>
            <a:r>
              <a:rPr lang="es-CO" sz="2400" dirty="0" err="1" smtClean="0"/>
              <a:t>Netzaj</a:t>
            </a:r>
            <a:r>
              <a:rPr lang="es-CO" sz="2400" dirty="0" smtClean="0"/>
              <a:t>, Hod y Yesod.</a:t>
            </a:r>
          </a:p>
          <a:p>
            <a:r>
              <a:rPr lang="es-CO" sz="2400" dirty="0" smtClean="0"/>
              <a:t>La Imaginería del Zohar expone su papel en la creación, en el que es el equivalente microscópico de </a:t>
            </a:r>
            <a:r>
              <a:rPr lang="es-CO" sz="2400" dirty="0" err="1" smtClean="0"/>
              <a:t>Arij</a:t>
            </a:r>
            <a:r>
              <a:rPr lang="es-CO" sz="2400" dirty="0" smtClean="0"/>
              <a:t> </a:t>
            </a:r>
            <a:r>
              <a:rPr lang="es-CO" sz="2400" dirty="0" err="1" smtClean="0"/>
              <a:t>Anpin</a:t>
            </a:r>
            <a:r>
              <a:rPr lang="es-CO" sz="2400" dirty="0" smtClean="0"/>
              <a:t> (</a:t>
            </a:r>
            <a:r>
              <a:rPr lang="es-CO" sz="2400" dirty="0" err="1" smtClean="0"/>
              <a:t>Macroprosopus</a:t>
            </a:r>
            <a:r>
              <a:rPr lang="es-CO" sz="2400" dirty="0" smtClean="0"/>
              <a:t>) en el árbol </a:t>
            </a:r>
            <a:r>
              <a:rPr lang="es-CO" sz="2400" dirty="0" err="1" smtClean="0"/>
              <a:t>sefirótico</a:t>
            </a:r>
            <a:r>
              <a:rPr lang="es-CO" sz="2400" dirty="0" smtClean="0"/>
              <a:t> de la vida. </a:t>
            </a:r>
          </a:p>
          <a:p>
            <a:r>
              <a:rPr lang="en-US" sz="2400" dirty="0" err="1" smtClean="0"/>
              <a:t>Arij</a:t>
            </a:r>
            <a:r>
              <a:rPr lang="en-US" sz="2400" dirty="0" smtClean="0"/>
              <a:t> </a:t>
            </a:r>
            <a:r>
              <a:rPr lang="en-US" sz="2400" dirty="0" err="1" smtClean="0"/>
              <a:t>Anpin</a:t>
            </a:r>
            <a:r>
              <a:rPr lang="en-US" sz="2400" dirty="0" smtClean="0"/>
              <a:t> </a:t>
            </a:r>
            <a:r>
              <a:rPr lang="en-US" sz="2400" dirty="0" err="1" smtClean="0"/>
              <a:t>llamado</a:t>
            </a:r>
            <a:r>
              <a:rPr lang="en-US" sz="2400" dirty="0" smtClean="0"/>
              <a:t> </a:t>
            </a:r>
            <a:r>
              <a:rPr lang="en-US" sz="2400" dirty="0" smtClean="0"/>
              <a:t> </a:t>
            </a:r>
            <a:r>
              <a:rPr lang="en-US" sz="2400" b="1" dirty="0" err="1" smtClean="0"/>
              <a:t>Macroprosopus</a:t>
            </a:r>
            <a:r>
              <a:rPr lang="en-US" sz="2400" dirty="0" smtClean="0"/>
              <a:t> </a:t>
            </a:r>
            <a:r>
              <a:rPr lang="en-US" sz="2400" dirty="0" smtClean="0"/>
              <a:t>en la </a:t>
            </a:r>
            <a:r>
              <a:rPr lang="en-US" sz="2400" dirty="0" smtClean="0"/>
              <a:t> </a:t>
            </a:r>
            <a:r>
              <a:rPr lang="en-US" sz="2400" dirty="0" err="1" smtClean="0"/>
              <a:t>Kabalá</a:t>
            </a:r>
            <a:r>
              <a:rPr lang="en-US" sz="2400" dirty="0" smtClean="0"/>
              <a:t> </a:t>
            </a:r>
            <a:r>
              <a:rPr lang="en-US" sz="2400" dirty="0" err="1" smtClean="0"/>
              <a:t>es</a:t>
            </a:r>
            <a:r>
              <a:rPr lang="en-US" sz="2400" dirty="0" smtClean="0"/>
              <a:t> un </a:t>
            </a:r>
            <a:r>
              <a:rPr lang="en-US" sz="2400" dirty="0" err="1" smtClean="0"/>
              <a:t>aspecto</a:t>
            </a:r>
            <a:r>
              <a:rPr lang="en-US" sz="2400" dirty="0" smtClean="0"/>
              <a:t> de la </a:t>
            </a:r>
            <a:r>
              <a:rPr lang="en-US" sz="2400" dirty="0" err="1" smtClean="0"/>
              <a:t>emanación</a:t>
            </a:r>
            <a:r>
              <a:rPr lang="en-US" sz="2400" dirty="0" smtClean="0"/>
              <a:t> </a:t>
            </a:r>
            <a:r>
              <a:rPr lang="en-US" sz="2400" dirty="0" err="1" smtClean="0"/>
              <a:t>Divina</a:t>
            </a:r>
            <a:r>
              <a:rPr lang="en-US" sz="2400" dirty="0" smtClean="0"/>
              <a:t> en </a:t>
            </a:r>
            <a:r>
              <a:rPr lang="en-US" sz="2400" dirty="0" err="1" smtClean="0"/>
              <a:t>Kabalá</a:t>
            </a:r>
            <a:r>
              <a:rPr lang="en-US" sz="2400" dirty="0" smtClean="0"/>
              <a:t> </a:t>
            </a:r>
            <a:r>
              <a:rPr lang="en-US" sz="2400" dirty="0" err="1" smtClean="0"/>
              <a:t>identificado</a:t>
            </a:r>
            <a:r>
              <a:rPr lang="en-US" sz="2400" dirty="0" smtClean="0"/>
              <a:t> con la Sefirá de </a:t>
            </a:r>
            <a:r>
              <a:rPr lang="en-US" sz="2400" dirty="0" err="1" smtClean="0"/>
              <a:t>Keter</a:t>
            </a:r>
            <a:r>
              <a:rPr lang="en-US" sz="2400" dirty="0" smtClean="0"/>
              <a:t>, La </a:t>
            </a:r>
            <a:r>
              <a:rPr lang="en-US" sz="2400" dirty="0" err="1" smtClean="0"/>
              <a:t>divina</a:t>
            </a:r>
            <a:r>
              <a:rPr lang="en-US" sz="2400" dirty="0" smtClean="0"/>
              <a:t> </a:t>
            </a:r>
            <a:r>
              <a:rPr lang="en-US" sz="2400" dirty="0" err="1" smtClean="0"/>
              <a:t>Voluntad</a:t>
            </a:r>
            <a:r>
              <a:rPr lang="en-US" sz="2400" dirty="0" smtClean="0"/>
              <a:t>. </a:t>
            </a:r>
            <a:r>
              <a:rPr lang="en-US" sz="2400" dirty="0" smtClean="0"/>
              <a:t> 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dirty="0" smtClean="0"/>
              <a:t>El </a:t>
            </a:r>
            <a:r>
              <a:rPr lang="es-ES" sz="2400" i="1" dirty="0" err="1" smtClean="0"/>
              <a:t>Zóhar</a:t>
            </a:r>
            <a:r>
              <a:rPr lang="es-ES" sz="2400" dirty="0" smtClean="0"/>
              <a:t> </a:t>
            </a:r>
            <a:r>
              <a:rPr lang="es-ES" sz="2400" dirty="0" smtClean="0"/>
              <a:t>nos enseña que </a:t>
            </a:r>
            <a:r>
              <a:rPr lang="es-ES" sz="2400" dirty="0" smtClean="0"/>
              <a:t>esta conversación entre Dios y Moisés se trata de un contraste entre la dimensión física y la espiritual. </a:t>
            </a:r>
            <a:endParaRPr lang="es-ES" sz="2400" dirty="0" smtClean="0"/>
          </a:p>
          <a:p>
            <a:r>
              <a:rPr lang="es-ES" sz="2400" dirty="0" smtClean="0"/>
              <a:t>Cuando </a:t>
            </a:r>
            <a:r>
              <a:rPr lang="es-ES" sz="2400" dirty="0" smtClean="0"/>
              <a:t>Dios le dijo a Moisés que tenía que hablar con el faraón y él le respondió con la excusa de los labios incircuncisos, Moisés quería enseñarnos una lección. </a:t>
            </a:r>
            <a:endParaRPr lang="es-ES" sz="2400" dirty="0" smtClean="0"/>
          </a:p>
          <a:p>
            <a:r>
              <a:rPr lang="es-ES" sz="2400" dirty="0" smtClean="0"/>
              <a:t>Los </a:t>
            </a:r>
            <a:r>
              <a:rPr lang="es-ES" sz="2400" dirty="0" smtClean="0"/>
              <a:t>labios, </a:t>
            </a:r>
            <a:r>
              <a:rPr lang="es-ES" sz="2400" dirty="0" smtClean="0"/>
              <a:t>de la misma manera que el </a:t>
            </a:r>
            <a:r>
              <a:rPr lang="es-ES" sz="2400" dirty="0" smtClean="0"/>
              <a:t>prepucio, contienen la concentración de la energía </a:t>
            </a:r>
            <a:r>
              <a:rPr lang="es-ES" sz="2400" dirty="0" smtClean="0"/>
              <a:t>del </a:t>
            </a:r>
            <a:r>
              <a:rPr lang="es-ES" sz="2400" dirty="0" smtClean="0"/>
              <a:t>Satán.</a:t>
            </a:r>
          </a:p>
          <a:p>
            <a:r>
              <a:rPr lang="es-ES" sz="2400" dirty="0" smtClean="0"/>
              <a:t>Dice un </a:t>
            </a:r>
            <a:r>
              <a:rPr lang="es-ES" sz="2400" dirty="0" smtClean="0"/>
              <a:t>antiguo proverbio </a:t>
            </a:r>
            <a:r>
              <a:rPr lang="es-ES" sz="2400" dirty="0" err="1" smtClean="0"/>
              <a:t>kabalístico</a:t>
            </a:r>
            <a:r>
              <a:rPr lang="es-ES" sz="2400" dirty="0" smtClean="0"/>
              <a:t>: cuando hablamos, lo que proviene de nuestro corazón llega al corazón de otra persona. </a:t>
            </a:r>
            <a:endParaRPr lang="es-E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dirty="0" smtClean="0"/>
              <a:t>A veces </a:t>
            </a:r>
            <a:r>
              <a:rPr lang="es-ES" sz="2400" dirty="0" smtClean="0"/>
              <a:t>hablamos y hablamos y lo que decimos cae en oídos sordos. </a:t>
            </a:r>
            <a:endParaRPr lang="es-ES" sz="2400" dirty="0" smtClean="0"/>
          </a:p>
          <a:p>
            <a:r>
              <a:rPr lang="es-ES" sz="2400" dirty="0" smtClean="0"/>
              <a:t>Cuando </a:t>
            </a:r>
            <a:r>
              <a:rPr lang="es-ES" sz="2400" dirty="0" smtClean="0"/>
              <a:t>la comunicación no se realiza, podría ser porque no proviene del lugar correcto o que las palabras no pueden ser expresadas o no pueden llegar al nivel de </a:t>
            </a:r>
            <a:r>
              <a:rPr lang="es-ES" sz="2400" i="1" dirty="0" smtClean="0"/>
              <a:t>Maljut</a:t>
            </a:r>
            <a:r>
              <a:rPr lang="es-ES" sz="2400" dirty="0" smtClean="0"/>
              <a:t>, por eso los oídos se cierran y la persona también. </a:t>
            </a:r>
            <a:endParaRPr lang="es-ES" sz="2400" dirty="0" smtClean="0"/>
          </a:p>
          <a:p>
            <a:r>
              <a:rPr lang="es-ES" sz="2400" dirty="0" smtClean="0"/>
              <a:t>El maestro</a:t>
            </a:r>
            <a:r>
              <a:rPr lang="es-ES" sz="2400" dirty="0" smtClean="0"/>
              <a:t>, Rav </a:t>
            </a:r>
            <a:r>
              <a:rPr lang="es-ES" sz="2400" dirty="0" err="1" smtClean="0"/>
              <a:t>Brandwein</a:t>
            </a:r>
            <a:r>
              <a:rPr lang="es-ES" sz="2400" dirty="0" smtClean="0"/>
              <a:t>, decía que algunas palabras no están hechas para ser comprendidas y que algunas personas no están aquí para escucharlas. </a:t>
            </a:r>
            <a:endParaRPr lang="es-E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dirty="0" smtClean="0"/>
              <a:t>El </a:t>
            </a:r>
            <a:r>
              <a:rPr lang="es-ES" sz="2400" dirty="0" smtClean="0"/>
              <a:t>diálogo entre Dios y Moisés es sobre la voz y las palabras. Los israelitas no podían oír a Moisés porque él venía de un nivel superior que ellos aún no habían alcanzado.</a:t>
            </a:r>
          </a:p>
          <a:p>
            <a:r>
              <a:rPr lang="es-ES" sz="2400" dirty="0" smtClean="0"/>
              <a:t>Toda esta conversación entre Dios y Moisés ocurre justo antes de que se le impusieran las plagas al faraón, es por eso que Aarón tuvo que hablar en lugar de Moisés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El concepto “circuncisión” se usa también en sentido figurado. Por ejemplo, se decía que después de plantar un árbol en la Tierra Prometida, ‘por tres años continuaría incircunciso para ellos’; su fruto se consideraba como su “prepucio”, no debía comerse.</a:t>
            </a:r>
            <a:endParaRPr lang="es-ES" sz="2400" dirty="0" smtClean="0"/>
          </a:p>
          <a:p>
            <a:r>
              <a:rPr lang="es-ES" sz="2400" dirty="0" smtClean="0"/>
              <a:t>Dice el Libro de </a:t>
            </a:r>
            <a:r>
              <a:rPr lang="es-ES" sz="2400" dirty="0" err="1" smtClean="0"/>
              <a:t>Leviticos</a:t>
            </a:r>
            <a:r>
              <a:rPr lang="es-ES" sz="2400" dirty="0" smtClean="0"/>
              <a:t>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200" b="1" dirty="0" smtClean="0"/>
              <a:t>19:23</a:t>
            </a:r>
            <a:r>
              <a:rPr lang="es-CO" sz="2200" b="1" dirty="0" smtClean="0"/>
              <a:t>   </a:t>
            </a:r>
            <a:r>
              <a:rPr lang="es-CO" sz="2200" dirty="0" smtClean="0"/>
              <a:t>Y cuando entrareis en la tierra y hubiereis plantado todo género de árboles de comer, consideraréis su fruto como incircunciso: por tres años os será como incircunciso; no se comerá.</a:t>
            </a:r>
          </a:p>
          <a:p>
            <a:r>
              <a:rPr lang="es-CO" sz="2200" b="1" dirty="0" err="1" smtClean="0"/>
              <a:t>Veji-tavo'u</a:t>
            </a:r>
            <a:r>
              <a:rPr lang="es-CO" sz="2200" b="1" dirty="0" smtClean="0"/>
              <a:t> el-</a:t>
            </a:r>
            <a:r>
              <a:rPr lang="es-CO" sz="2200" b="1" dirty="0" err="1" smtClean="0"/>
              <a:t>ha'arets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unetatem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kol-ets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ma'ajal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va'araltem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orlato</a:t>
            </a:r>
            <a:r>
              <a:rPr lang="es-CO" sz="2200" b="1" dirty="0" smtClean="0"/>
              <a:t> et-</a:t>
            </a:r>
            <a:r>
              <a:rPr lang="es-CO" sz="2200" b="1" dirty="0" err="1" smtClean="0"/>
              <a:t>piryo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shalosh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shanim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yiheyeh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lajem</a:t>
            </a:r>
            <a:r>
              <a:rPr lang="es-CO" sz="2200" b="1" dirty="0" smtClean="0"/>
              <a:t> </a:t>
            </a:r>
            <a:r>
              <a:rPr lang="es-CO" sz="2200" b="1" dirty="0" err="1" smtClean="0">
                <a:solidFill>
                  <a:srgbClr val="FF0000"/>
                </a:solidFill>
              </a:rPr>
              <a:t>arelim</a:t>
            </a:r>
            <a:r>
              <a:rPr lang="es-CO" sz="2200" b="1" dirty="0" smtClean="0"/>
              <a:t> lo </a:t>
            </a:r>
            <a:r>
              <a:rPr lang="es-CO" sz="2200" b="1" dirty="0" err="1" smtClean="0"/>
              <a:t>ye'ajel</a:t>
            </a:r>
            <a:r>
              <a:rPr lang="es-CO" sz="2200" b="1" dirty="0" smtClean="0"/>
              <a:t>.</a:t>
            </a:r>
          </a:p>
          <a:p>
            <a:r>
              <a:rPr lang="es-CO" sz="2200" dirty="0" smtClean="0"/>
              <a:t>Moisés repite la misma aseveración mas adelante:</a:t>
            </a:r>
          </a:p>
          <a:p>
            <a:r>
              <a:rPr lang="es-CO" sz="2200" b="1" dirty="0" smtClean="0">
                <a:hlinkClick r:id="rId4"/>
              </a:rPr>
              <a:t>6:30</a:t>
            </a:r>
            <a:r>
              <a:rPr lang="es-CO" sz="2200" b="1" dirty="0" smtClean="0"/>
              <a:t>  </a:t>
            </a:r>
            <a:r>
              <a:rPr lang="es-CO" sz="2200" dirty="0" err="1" smtClean="0"/>
              <a:t>Vayomer</a:t>
            </a:r>
            <a:r>
              <a:rPr lang="es-CO" sz="2200" dirty="0" smtClean="0"/>
              <a:t> </a:t>
            </a:r>
            <a:r>
              <a:rPr lang="es-CO" sz="2200" dirty="0" err="1" smtClean="0"/>
              <a:t>Moshe</a:t>
            </a:r>
            <a:r>
              <a:rPr lang="es-CO" sz="2200" dirty="0" smtClean="0"/>
              <a:t> </a:t>
            </a:r>
            <a:r>
              <a:rPr lang="es-CO" sz="2200" dirty="0" err="1" smtClean="0"/>
              <a:t>lifney</a:t>
            </a:r>
            <a:r>
              <a:rPr lang="es-CO" sz="2200" dirty="0" smtClean="0"/>
              <a:t> Adonay </a:t>
            </a:r>
            <a:r>
              <a:rPr lang="es-CO" sz="2200" dirty="0" err="1" smtClean="0"/>
              <a:t>hen</a:t>
            </a:r>
            <a:r>
              <a:rPr lang="es-CO" sz="2200" dirty="0" smtClean="0"/>
              <a:t> </a:t>
            </a:r>
            <a:r>
              <a:rPr lang="es-CO" sz="2200" dirty="0" err="1" smtClean="0"/>
              <a:t>ani</a:t>
            </a:r>
            <a:r>
              <a:rPr lang="es-CO" sz="2200" dirty="0" smtClean="0"/>
              <a:t> </a:t>
            </a:r>
            <a:r>
              <a:rPr lang="es-CO" sz="2200" dirty="0" err="1" smtClean="0"/>
              <a:t>aral</a:t>
            </a:r>
            <a:r>
              <a:rPr lang="es-CO" sz="2200" dirty="0" smtClean="0"/>
              <a:t> </a:t>
            </a:r>
            <a:r>
              <a:rPr lang="es-CO" sz="2200" dirty="0" err="1" smtClean="0"/>
              <a:t>sfatayim</a:t>
            </a:r>
            <a:r>
              <a:rPr lang="es-CO" sz="2200" dirty="0" smtClean="0"/>
              <a:t> </a:t>
            </a:r>
            <a:r>
              <a:rPr lang="es-CO" sz="2200" dirty="0" err="1" smtClean="0"/>
              <a:t>ve'eyj</a:t>
            </a:r>
            <a:r>
              <a:rPr lang="es-CO" sz="2200" dirty="0" smtClean="0"/>
              <a:t> </a:t>
            </a:r>
            <a:r>
              <a:rPr lang="es-CO" sz="2200" dirty="0" err="1" smtClean="0"/>
              <a:t>yishma</a:t>
            </a:r>
            <a:r>
              <a:rPr lang="es-CO" sz="2200" dirty="0" smtClean="0"/>
              <a:t> </a:t>
            </a:r>
            <a:r>
              <a:rPr lang="es-CO" sz="2200" dirty="0" err="1" smtClean="0"/>
              <a:t>elay</a:t>
            </a:r>
            <a:r>
              <a:rPr lang="es-CO" sz="2200" dirty="0" smtClean="0"/>
              <a:t> </a:t>
            </a:r>
            <a:r>
              <a:rPr lang="es-CO" sz="2200" dirty="0" err="1" smtClean="0"/>
              <a:t>Par'oh</a:t>
            </a:r>
            <a:r>
              <a:rPr lang="es-CO" sz="2200" dirty="0" smtClean="0"/>
              <a:t>.</a:t>
            </a:r>
          </a:p>
          <a:p>
            <a:r>
              <a:rPr lang="es-CO" sz="2200" dirty="0" smtClean="0"/>
              <a:t>Y dijo Moisés en presencia del Eterno: He aquí que yo soy de labios incircuncisos, y ¿Cómo pues me ha de escuchar el Faraón?</a:t>
            </a:r>
            <a:endParaRPr lang="es-CO" sz="2200" dirty="0" smtClean="0"/>
          </a:p>
          <a:p>
            <a:endParaRPr lang="es-E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dirty="0" smtClean="0"/>
              <a:t>La expresión “los incircuncisos” es una manera figurada de referirse con gran desprecio a las personas que solo merecen ser sepultadas en un lugar común junto con los muertos a espada de la clase más baja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Así se lee en Ezequiel 32: 18-32</a:t>
            </a:r>
          </a:p>
          <a:p>
            <a:r>
              <a:rPr lang="es-ES" sz="2400" i="1" dirty="0" smtClean="0"/>
              <a:t>Está comprobado que los pueblos contemporáneos de los patriarcas no practicaban la circuncisión.</a:t>
            </a:r>
          </a:p>
          <a:p>
            <a:r>
              <a:rPr lang="es-ES" sz="2400" i="1" dirty="0" smtClean="0"/>
              <a:t>Los habitantes de Shejem se circuncidaron a fin de obtener la alianza con la familia de Jacob. </a:t>
            </a:r>
            <a:endParaRPr lang="es-ES" sz="2400" i="1" dirty="0" smtClean="0"/>
          </a:p>
          <a:p>
            <a:r>
              <a:rPr lang="es-ES" sz="2400" i="1" dirty="0" smtClean="0"/>
              <a:t>Los egipcios </a:t>
            </a:r>
            <a:r>
              <a:rPr lang="es-ES" sz="2400" i="1" dirty="0" smtClean="0"/>
              <a:t>tampoco eran circuncisos; de otro modo Moisés no tendría necesidad de prohibir el </a:t>
            </a:r>
            <a:r>
              <a:rPr lang="es-ES" sz="2400" i="1" dirty="0" smtClean="0"/>
              <a:t>cordero pascual</a:t>
            </a:r>
            <a:r>
              <a:rPr lang="es-ES" sz="2400" i="1" dirty="0" smtClean="0"/>
              <a:t>, en Egipto, a todo incircunciso (Éxodo 12, 48). </a:t>
            </a:r>
            <a:endParaRPr lang="es-ES" sz="2400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i="1" dirty="0" smtClean="0"/>
              <a:t>Los </a:t>
            </a:r>
            <a:r>
              <a:rPr lang="es-ES" sz="2400" i="1" dirty="0" smtClean="0"/>
              <a:t>filisteos también eran </a:t>
            </a:r>
            <a:r>
              <a:rPr lang="es-ES" sz="2400" i="1" dirty="0" smtClean="0"/>
              <a:t>incircuncisos (</a:t>
            </a:r>
            <a:r>
              <a:rPr lang="es-ES" sz="2400" i="1" dirty="0" smtClean="0"/>
              <a:t>Samuel I 18, 25) .El profeta Ezequiel (cap. 32) escribe que los pueblos de Asur, Elam, Meshej</a:t>
            </a:r>
            <a:r>
              <a:rPr lang="es-ES" sz="2400" i="1" dirty="0" smtClean="0"/>
              <a:t>, Tubal</a:t>
            </a:r>
            <a:r>
              <a:rPr lang="es-ES" sz="2400" i="1" dirty="0" smtClean="0"/>
              <a:t>, Edom, </a:t>
            </a:r>
            <a:r>
              <a:rPr lang="es-ES" sz="2400" i="1" dirty="0" err="1" smtClean="0"/>
              <a:t>Sidon</a:t>
            </a:r>
            <a:r>
              <a:rPr lang="es-ES" sz="2400" i="1" dirty="0" smtClean="0"/>
              <a:t> y del Egipto, no eran circuncisos. </a:t>
            </a:r>
            <a:endParaRPr lang="es-ES" sz="2400" i="1" dirty="0" smtClean="0"/>
          </a:p>
          <a:p>
            <a:r>
              <a:rPr lang="es-ES" sz="2400" i="1" dirty="0" smtClean="0"/>
              <a:t>Por </a:t>
            </a:r>
            <a:r>
              <a:rPr lang="es-ES" sz="2400" i="1" dirty="0" smtClean="0"/>
              <a:t>otra parte existen pruebas de que </a:t>
            </a:r>
            <a:r>
              <a:rPr lang="es-ES" sz="2400" i="1" dirty="0" smtClean="0"/>
              <a:t>los sacerdotes </a:t>
            </a:r>
            <a:r>
              <a:rPr lang="es-ES" sz="2400" i="1" dirty="0" smtClean="0"/>
              <a:t>egipcios habían adoptado esta costumbre como una especie de consagración. </a:t>
            </a:r>
            <a:endParaRPr lang="es-ES" sz="2400" i="1" dirty="0" smtClean="0"/>
          </a:p>
          <a:p>
            <a:r>
              <a:rPr lang="es-ES" sz="2400" i="1" dirty="0" smtClean="0"/>
              <a:t>Por consiguiente</a:t>
            </a:r>
            <a:r>
              <a:rPr lang="es-ES" sz="2400" i="1" dirty="0" smtClean="0"/>
              <a:t>, según los datos bíblicos, los pueblos de la antigüedad que practicaron la circuncisión </a:t>
            </a:r>
            <a:r>
              <a:rPr lang="es-ES" sz="2400" i="1" dirty="0" smtClean="0"/>
              <a:t>y los </a:t>
            </a:r>
            <a:r>
              <a:rPr lang="es-ES" sz="2400" i="1" dirty="0" smtClean="0"/>
              <a:t>que la practican actualmente, adoptaron sin duda alguna la costumbre de los israelitas.</a:t>
            </a:r>
          </a:p>
          <a:p>
            <a:endParaRPr lang="es-E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dirty="0" smtClean="0"/>
              <a:t>La circuncisión del corazón era un requisito divino incluso para los israelitas que ya estaban circuncidados en la carne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 </a:t>
            </a:r>
            <a:r>
              <a:rPr lang="es-ES" sz="2400" dirty="0" smtClean="0"/>
              <a:t>Moisés le dijo a Israel: “Ustedes tienen que circuncidar el prepucio de sus corazones y no endurecer más su cerviz”. </a:t>
            </a:r>
            <a:r>
              <a:rPr lang="es-ES" sz="2400" dirty="0" smtClean="0"/>
              <a:t>“El Eterno tu </a:t>
            </a:r>
            <a:r>
              <a:rPr lang="es-ES" sz="2400" dirty="0" smtClean="0"/>
              <a:t>Dios tendrá que circuncidar tu corazón y el corazón de tu prole, para que ames a </a:t>
            </a:r>
            <a:r>
              <a:rPr lang="es-ES" sz="2400" dirty="0" smtClean="0"/>
              <a:t>Hashem tu </a:t>
            </a:r>
            <a:r>
              <a:rPr lang="es-ES" sz="2400" dirty="0" smtClean="0"/>
              <a:t>Dios con todo tu corazón y toda tu alma en el interés de tu vida.” </a:t>
            </a:r>
            <a:endParaRPr lang="es-ES" sz="2400" dirty="0" smtClean="0"/>
          </a:p>
          <a:p>
            <a:r>
              <a:rPr lang="es-ES" sz="2400" b="1" dirty="0" smtClean="0"/>
              <a:t>10:16   </a:t>
            </a:r>
            <a:r>
              <a:rPr lang="es-ES" sz="2400" dirty="0" smtClean="0"/>
              <a:t>Y circuncidaréis (quitaréis) el prepucio (obstrucción) de vuestros corazones, y no endurezcáis más vuestra cerviz;</a:t>
            </a:r>
          </a:p>
          <a:p>
            <a:r>
              <a:rPr lang="es-ES" sz="2400" b="1" dirty="0" err="1" smtClean="0"/>
              <a:t>Umaltem</a:t>
            </a:r>
            <a:r>
              <a:rPr lang="es-ES" sz="2400" b="1" dirty="0" smtClean="0"/>
              <a:t> et </a:t>
            </a:r>
            <a:r>
              <a:rPr lang="es-ES" sz="2400" b="1" dirty="0" err="1" smtClean="0"/>
              <a:t>orlat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levavjem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ve'orpejem</a:t>
            </a:r>
            <a:r>
              <a:rPr lang="es-ES" sz="2400" b="1" dirty="0" smtClean="0"/>
              <a:t> lo </a:t>
            </a:r>
            <a:r>
              <a:rPr lang="es-ES" sz="2400" b="1" dirty="0" err="1" smtClean="0"/>
              <a:t>takshu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od</a:t>
            </a:r>
            <a:r>
              <a:rPr lang="es-ES" sz="2400" b="1" dirty="0" smtClean="0"/>
              <a:t>.</a:t>
            </a:r>
            <a:endParaRPr lang="es-ES" sz="2400" dirty="0" smtClean="0"/>
          </a:p>
          <a:p>
            <a:r>
              <a:rPr lang="es-ES" sz="2400" dirty="0" smtClean="0"/>
              <a:t>(</a:t>
            </a:r>
            <a:r>
              <a:rPr lang="es-ES" sz="2400" dirty="0" err="1" smtClean="0"/>
              <a:t>Dt</a:t>
            </a:r>
            <a:r>
              <a:rPr lang="es-ES" sz="2400" dirty="0" smtClean="0"/>
              <a:t> 10:16; 30:6.) </a:t>
            </a:r>
            <a:endParaRPr lang="es-E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 dirty="0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dirty="0" smtClean="0"/>
              <a:t>Jeremías </a:t>
            </a:r>
            <a:r>
              <a:rPr lang="es-ES" sz="2400" dirty="0" smtClean="0"/>
              <a:t>le recordó lo mismo a aquella nación de su día, que era propensa a descaminarse. (</a:t>
            </a:r>
            <a:r>
              <a:rPr lang="es-ES" sz="2400" dirty="0" err="1" smtClean="0"/>
              <a:t>Jer</a:t>
            </a:r>
            <a:r>
              <a:rPr lang="es-ES" sz="2400" dirty="0" smtClean="0"/>
              <a:t> 4:4.) </a:t>
            </a:r>
            <a:endParaRPr lang="es-ES" sz="2400" dirty="0" smtClean="0"/>
          </a:p>
          <a:p>
            <a:r>
              <a:rPr lang="es-ES" sz="2400" dirty="0" smtClean="0"/>
              <a:t>‘</a:t>
            </a:r>
            <a:r>
              <a:rPr lang="es-ES" sz="2400" dirty="0" smtClean="0"/>
              <a:t>Circuncidar el corazón’ significa librarse de cualquier cosa en el modo de pensar, afectos o motivos que sea desagradable e inmunda a los ojos </a:t>
            </a:r>
            <a:r>
              <a:rPr lang="es-ES" sz="2400" dirty="0" smtClean="0"/>
              <a:t>del Eterno y </a:t>
            </a:r>
            <a:r>
              <a:rPr lang="es-ES" sz="2400" dirty="0" smtClean="0"/>
              <a:t>que insensibilice el corazón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 </a:t>
            </a:r>
            <a:r>
              <a:rPr lang="es-ES" sz="2400" dirty="0" smtClean="0"/>
              <a:t>También se dice que son “incircuncisos” los oídos insensibles o que no responden. (</a:t>
            </a:r>
            <a:r>
              <a:rPr lang="es-ES" sz="2400" dirty="0" err="1" smtClean="0"/>
              <a:t>Jer</a:t>
            </a:r>
            <a:r>
              <a:rPr lang="es-ES" sz="2400" dirty="0" smtClean="0"/>
              <a:t> 6:10</a:t>
            </a:r>
            <a:r>
              <a:rPr lang="es-ES" sz="2400" dirty="0" smtClean="0"/>
              <a:t>;)</a:t>
            </a:r>
            <a:endParaRPr lang="es-E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4579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Toráh, Talmud, Jewish Concepts, Wikipedia, Kabbalah Online, Zohar, Rambán, Maimonides, Zev ben Shimon HaLevi “Kabbalah and Exodus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”,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Rabbi </a:t>
            </a:r>
            <a:r>
              <a:rPr sz="2000" dirty="0" err="1" smtClean="0">
                <a:solidFill>
                  <a:schemeClr val="tx1"/>
                </a:solidFill>
                <a:latin typeface="Calibri" pitchFamily="34" charset="0"/>
              </a:rPr>
              <a:t>Yissocher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sz="2000" dirty="0" err="1" smtClean="0">
                <a:solidFill>
                  <a:schemeClr val="tx1"/>
                </a:solidFill>
                <a:latin typeface="Calibri" pitchFamily="34" charset="0"/>
              </a:rPr>
              <a:t>Frand</a:t>
            </a:r>
            <a:endParaRPr lang="es-CO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sz="800" dirty="0" smtClean="0">
                <a:latin typeface="Calibri" pitchFamily="34" charset="0"/>
              </a:rPr>
              <a:t>http://failedmessiah.typepad.com/failed_messiahcom/2005/07/rabbi_aryeh_kap.html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Shalom Haverim Org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26 </a:t>
            </a:r>
            <a:r>
              <a:rPr lang="es-CO" sz="1800" dirty="0" smtClean="0">
                <a:latin typeface="Calibri" pitchFamily="34" charset="0"/>
              </a:rPr>
              <a:t>de Tevet 5776– </a:t>
            </a:r>
            <a:r>
              <a:rPr lang="es-CO" sz="1800" dirty="0" smtClean="0">
                <a:latin typeface="Calibri" pitchFamily="34" charset="0"/>
              </a:rPr>
              <a:t>Enero 7, 2016- </a:t>
            </a:r>
            <a:r>
              <a:rPr lang="es-CO" sz="1800" dirty="0" smtClean="0">
                <a:latin typeface="Calibri" pitchFamily="34" charset="0"/>
              </a:rPr>
              <a:t>Monsey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97779</TotalTime>
  <Words>1522</Words>
  <Application>Microsoft Office PowerPoint</Application>
  <PresentationFormat>Presentación en pantalla (4:3)</PresentationFormat>
  <Paragraphs>142</Paragraphs>
  <Slides>22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Office Theme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Diapositiva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2859</cp:revision>
  <dcterms:created xsi:type="dcterms:W3CDTF">2013-10-13T19:31:46Z</dcterms:created>
  <dcterms:modified xsi:type="dcterms:W3CDTF">2016-01-08T04:50:46Z</dcterms:modified>
</cp:coreProperties>
</file>