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1164" r:id="rId3"/>
    <p:sldId id="1253" r:id="rId4"/>
    <p:sldId id="1254" r:id="rId5"/>
    <p:sldId id="1255" r:id="rId6"/>
    <p:sldId id="1256" r:id="rId7"/>
    <p:sldId id="1207" r:id="rId8"/>
    <p:sldId id="1238" r:id="rId9"/>
    <p:sldId id="1239" r:id="rId10"/>
    <p:sldId id="1240" r:id="rId11"/>
    <p:sldId id="1227" r:id="rId12"/>
    <p:sldId id="1241" r:id="rId13"/>
    <p:sldId id="1242" r:id="rId14"/>
    <p:sldId id="1258" r:id="rId15"/>
    <p:sldId id="1259" r:id="rId16"/>
    <p:sldId id="1260" r:id="rId17"/>
    <p:sldId id="1261" r:id="rId18"/>
    <p:sldId id="1262" r:id="rId19"/>
    <p:sldId id="1263" r:id="rId20"/>
    <p:sldId id="1264" r:id="rId21"/>
    <p:sldId id="1228" r:id="rId22"/>
    <p:sldId id="1266" r:id="rId23"/>
    <p:sldId id="1265" r:id="rId24"/>
    <p:sldId id="1257" r:id="rId25"/>
    <p:sldId id="1229" r:id="rId26"/>
    <p:sldId id="292"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1368" y="-293"/>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hyperlink" Target="http://bible.ort.org/webmedia/t2/0104.ra" TargetMode="External"/><Relationship Id="rId3" Type="http://schemas.openxmlformats.org/officeDocument/2006/relationships/image" Target="../media/image1.png"/><Relationship Id="rId7" Type="http://schemas.openxmlformats.org/officeDocument/2006/relationships/hyperlink" Target="http://bible.ort.org/webmedia/t2/0103.r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bible.ort.org/webmedia/t2/0102.ra" TargetMode="External"/><Relationship Id="rId5" Type="http://schemas.openxmlformats.org/officeDocument/2006/relationships/hyperlink" Target="http://www.shalomhaverim.org/Aliyot/aliyot_shemot.htm" TargetMode="External"/><Relationship Id="rId4" Type="http://schemas.openxmlformats.org/officeDocument/2006/relationships/hyperlink" Target="http://bible.ort.org/webmedia/t2/0101.r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shalomhaverim.org/Aliyot/aliyot_shemot.htm" TargetMode="External"/><Relationship Id="rId4" Type="http://schemas.openxmlformats.org/officeDocument/2006/relationships/hyperlink" Target="http://bible.ort.org/webmedia/t2/0105.r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halomhaverim.org/Aliyot/aliyot_shemot.htm" TargetMode="External"/><Relationship Id="rId4" Type="http://schemas.openxmlformats.org/officeDocument/2006/relationships/hyperlink" Target="http://bible.ort.org/webmedia/t2/0101.r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halomhaverim.org/Aliyot/aliyot_shemot.htm" TargetMode="External"/><Relationship Id="rId4" Type="http://schemas.openxmlformats.org/officeDocument/2006/relationships/hyperlink" Target="http://bible.ort.org/webmedia/t2/0105.r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halomhaverim.org/Aliyot/aliyot_shemot.htm" TargetMode="External"/><Relationship Id="rId4" Type="http://schemas.openxmlformats.org/officeDocument/2006/relationships/hyperlink" Target="http://bible.ort.org/webmedia/t2/0108.r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halomhaverim.org/Aliyot/aliyot_shemot.htm" TargetMode="External"/><Relationship Id="rId4" Type="http://schemas.openxmlformats.org/officeDocument/2006/relationships/hyperlink" Target="http://bible.ort.org/webmedia/t2/0202.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bible.ort.org/webmedia/t2/0210.ra" TargetMode="External"/><Relationship Id="rId4" Type="http://schemas.openxmlformats.org/officeDocument/2006/relationships/hyperlink" Target="http://bible.ort.org/webmedia/t2/0209.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bible.ort.org/webmedia/t2/0212.ra" TargetMode="External"/><Relationship Id="rId4" Type="http://schemas.openxmlformats.org/officeDocument/2006/relationships/hyperlink" Target="http://bible.ort.org/webmedia/t2/0211.r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bible.ort.org/webmedia/t2/0214.ra" TargetMode="External"/><Relationship Id="rId4" Type="http://schemas.openxmlformats.org/officeDocument/2006/relationships/hyperlink" Target="http://bible.ort.org/webmedia/t2/0213.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www.shalomhaverim.org/Aliyot/aliyot_shemot.htm" TargetMode="External"/><Relationship Id="rId4" Type="http://schemas.openxmlformats.org/officeDocument/2006/relationships/hyperlink" Target="http://bible.ort.org/webmedia/t2/0216.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bible.ort.org/webmedia/t2/0222.ra" TargetMode="External"/><Relationship Id="rId5" Type="http://schemas.openxmlformats.org/officeDocument/2006/relationships/hyperlink" Target="http://bible.ort.org/webmedia/t2/0221.ra" TargetMode="External"/><Relationship Id="rId4" Type="http://schemas.openxmlformats.org/officeDocument/2006/relationships/hyperlink" Target="http://bible.ort.org/webmedia/t2/0217.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bible.ort.org/webmedia/t2/0302.ra" TargetMode="External"/><Relationship Id="rId4" Type="http://schemas.openxmlformats.org/officeDocument/2006/relationships/hyperlink" Target="http://bible.ort.org/webmedia/t2/0301.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bible.ort.org/webmedia/t2/0304.ra" TargetMode="External"/><Relationship Id="rId4" Type="http://schemas.openxmlformats.org/officeDocument/2006/relationships/hyperlink" Target="http://bible.ort.org/webmedia/t2/0303.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bible.ort.org/webmedia/t2/0306.ra" TargetMode="External"/><Relationship Id="rId5" Type="http://schemas.openxmlformats.org/officeDocument/2006/relationships/hyperlink" Target="http://www.shalomhaverim.org/Aliyot/aliyot_shemot.htm" TargetMode="External"/><Relationship Id="rId4" Type="http://schemas.openxmlformats.org/officeDocument/2006/relationships/hyperlink" Target="http://bible.ort.org/webmedia/t2/0305.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Shemot</a:t>
            </a:r>
            <a:endParaRPr lang="es-CO" sz="4100" dirty="0" smtClean="0">
              <a:solidFill>
                <a:srgbClr val="000000"/>
              </a:solidFill>
              <a:latin typeface="Calibri" pitchFamily="34" charset="0"/>
            </a:endParaRPr>
          </a:p>
          <a:p>
            <a:pPr algn="ctr">
              <a:lnSpc>
                <a:spcPct val="90000"/>
              </a:lnSpc>
            </a:pPr>
            <a:r>
              <a:rPr lang="en-US" sz="2800" dirty="0" smtClean="0">
                <a:solidFill>
                  <a:srgbClr val="000000"/>
                </a:solidFill>
                <a:latin typeface="Calibri" pitchFamily="34" charset="0"/>
              </a:rPr>
              <a:t>Los </a:t>
            </a:r>
            <a:r>
              <a:rPr lang="en-US" sz="2800" dirty="0" err="1" smtClean="0">
                <a:solidFill>
                  <a:srgbClr val="000000"/>
                </a:solidFill>
                <a:latin typeface="Calibri" pitchFamily="34" charset="0"/>
              </a:rPr>
              <a:t>Nombres</a:t>
            </a:r>
            <a:r>
              <a:rPr lang="en-US" sz="2800" dirty="0" smtClean="0">
                <a:solidFill>
                  <a:srgbClr val="000000"/>
                </a:solidFill>
                <a:latin typeface="Calibri" pitchFamily="34" charset="0"/>
              </a:rPr>
              <a:t> – </a:t>
            </a:r>
            <a:r>
              <a:rPr lang="en-US" sz="2800" dirty="0" err="1" smtClean="0">
                <a:solidFill>
                  <a:srgbClr val="000000"/>
                </a:solidFill>
                <a:latin typeface="Calibri" pitchFamily="34" charset="0"/>
              </a:rPr>
              <a:t>Iniciación</a:t>
            </a:r>
            <a:r>
              <a:rPr lang="en-US" sz="2800" dirty="0" smtClean="0">
                <a:solidFill>
                  <a:srgbClr val="000000"/>
                </a:solidFill>
                <a:latin typeface="Calibri" pitchFamily="34" charset="0"/>
              </a:rPr>
              <a:t> de un </a:t>
            </a:r>
            <a:r>
              <a:rPr lang="en-US" sz="2800" dirty="0" err="1" smtClean="0">
                <a:solidFill>
                  <a:srgbClr val="000000"/>
                </a:solidFill>
                <a:latin typeface="Calibri" pitchFamily="34" charset="0"/>
              </a:rPr>
              <a:t>Profeta</a:t>
            </a:r>
            <a:endParaRPr lang="es-CO" sz="28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Shemot – Los Nombres</a:t>
            </a:r>
            <a:endParaRPr lang="es-CO" sz="2400" b="1" dirty="0" smtClean="0"/>
          </a:p>
          <a:p>
            <a:r>
              <a:rPr lang="es-CO" sz="2400" b="1" dirty="0" smtClean="0">
                <a:hlinkClick r:id="rId4"/>
              </a:rPr>
              <a:t>1:1</a:t>
            </a:r>
            <a:r>
              <a:rPr lang="es-CO" sz="2400" dirty="0" smtClean="0"/>
              <a:t>  </a:t>
            </a:r>
            <a:r>
              <a:rPr lang="es-CO" sz="2400" dirty="0" err="1" smtClean="0"/>
              <a:t>Ve'eleh</a:t>
            </a:r>
            <a:r>
              <a:rPr lang="es-CO" sz="2400" dirty="0" smtClean="0"/>
              <a:t> </a:t>
            </a:r>
            <a:r>
              <a:rPr lang="es-CO" sz="2400" dirty="0" err="1" smtClean="0"/>
              <a:t>shemot</a:t>
            </a:r>
            <a:r>
              <a:rPr lang="es-CO" sz="2400" dirty="0" smtClean="0"/>
              <a:t> </a:t>
            </a:r>
            <a:r>
              <a:rPr lang="es-CO" sz="2400" dirty="0" err="1" smtClean="0"/>
              <a:t>beney</a:t>
            </a:r>
            <a:r>
              <a:rPr lang="es-CO" sz="2400" dirty="0" smtClean="0"/>
              <a:t> </a:t>
            </a:r>
            <a:r>
              <a:rPr lang="es-CO" sz="2400" dirty="0" err="1" smtClean="0"/>
              <a:t>Yisra'el</a:t>
            </a:r>
            <a:r>
              <a:rPr lang="es-CO" sz="2400" dirty="0" smtClean="0"/>
              <a:t> </a:t>
            </a:r>
            <a:r>
              <a:rPr lang="es-CO" sz="2400" dirty="0" err="1" smtClean="0"/>
              <a:t>haba'im</a:t>
            </a:r>
            <a:r>
              <a:rPr lang="es-CO" sz="2400" dirty="0" smtClean="0"/>
              <a:t> </a:t>
            </a:r>
            <a:r>
              <a:rPr lang="es-CO" sz="2400" dirty="0" err="1" smtClean="0"/>
              <a:t>Mitsraymah</a:t>
            </a:r>
            <a:r>
              <a:rPr lang="es-CO" sz="2400" dirty="0" smtClean="0"/>
              <a:t> et </a:t>
            </a:r>
            <a:r>
              <a:rPr lang="es-CO" sz="2400" dirty="0" err="1" smtClean="0"/>
              <a:t>Ya'akov</a:t>
            </a:r>
            <a:r>
              <a:rPr lang="es-CO" sz="2400" dirty="0" smtClean="0"/>
              <a:t> ish </a:t>
            </a:r>
            <a:r>
              <a:rPr lang="es-CO" sz="2400" dirty="0" err="1" smtClean="0"/>
              <a:t>uveyto</a:t>
            </a:r>
            <a:r>
              <a:rPr lang="es-CO" sz="2400" dirty="0" smtClean="0"/>
              <a:t> </a:t>
            </a:r>
            <a:r>
              <a:rPr lang="es-CO" sz="2400" dirty="0" err="1" smtClean="0"/>
              <a:t>ba'u</a:t>
            </a:r>
            <a:r>
              <a:rPr lang="es-CO" sz="2400" dirty="0" smtClean="0"/>
              <a:t>. </a:t>
            </a:r>
          </a:p>
          <a:p>
            <a:r>
              <a:rPr lang="es-CO" sz="2400" dirty="0" smtClean="0"/>
              <a:t>Y estos son los nombres de los hijos de Israel que </a:t>
            </a:r>
            <a:r>
              <a:rPr lang="es-CO" sz="2400" dirty="0" smtClean="0">
                <a:hlinkClick r:id="rId5"/>
              </a:rPr>
              <a:t>vinieron a Egipto  </a:t>
            </a:r>
            <a:r>
              <a:rPr lang="es-CO" sz="2400" dirty="0" smtClean="0"/>
              <a:t>con Jacob; vino cada uno con su familia </a:t>
            </a:r>
          </a:p>
          <a:p>
            <a:r>
              <a:rPr lang="es-CO" sz="2400" b="1" dirty="0" smtClean="0">
                <a:hlinkClick r:id="rId6"/>
              </a:rPr>
              <a:t>1:2</a:t>
            </a:r>
            <a:r>
              <a:rPr lang="es-CO" sz="2400" dirty="0" smtClean="0"/>
              <a:t>  </a:t>
            </a:r>
            <a:r>
              <a:rPr lang="es-CO" sz="2400" dirty="0" err="1" smtClean="0"/>
              <a:t>Re'uven</a:t>
            </a:r>
            <a:r>
              <a:rPr lang="es-CO" sz="2400" dirty="0" smtClean="0"/>
              <a:t> </a:t>
            </a:r>
            <a:r>
              <a:rPr lang="es-CO" sz="2400" dirty="0" err="1" smtClean="0"/>
              <a:t>Shim'on</a:t>
            </a:r>
            <a:r>
              <a:rPr lang="es-CO" sz="2400" dirty="0" smtClean="0"/>
              <a:t> </a:t>
            </a:r>
            <a:r>
              <a:rPr lang="es-CO" sz="2400" dirty="0" err="1" smtClean="0"/>
              <a:t>Levi</a:t>
            </a:r>
            <a:r>
              <a:rPr lang="es-CO" sz="2400" dirty="0" smtClean="0"/>
              <a:t> </a:t>
            </a:r>
            <a:r>
              <a:rPr lang="es-CO" sz="2400" dirty="0" err="1" smtClean="0"/>
              <a:t>viYehudah</a:t>
            </a:r>
            <a:r>
              <a:rPr lang="es-CO" sz="2400" dirty="0" smtClean="0"/>
              <a:t>. </a:t>
            </a:r>
          </a:p>
          <a:p>
            <a:r>
              <a:rPr lang="es-CO" sz="2400" dirty="0" smtClean="0"/>
              <a:t>Rubén, Simón, Leví y Judá, </a:t>
            </a:r>
          </a:p>
          <a:p>
            <a:r>
              <a:rPr lang="es-CO" sz="2400" b="1" dirty="0" smtClean="0">
                <a:hlinkClick r:id="rId7"/>
              </a:rPr>
              <a:t>1:3</a:t>
            </a:r>
            <a:r>
              <a:rPr lang="es-CO" sz="2400" dirty="0" smtClean="0"/>
              <a:t>  Isajar </a:t>
            </a:r>
            <a:r>
              <a:rPr lang="es-CO" sz="2400" dirty="0" err="1" smtClean="0"/>
              <a:t>Zvulun</a:t>
            </a:r>
            <a:r>
              <a:rPr lang="es-CO" sz="2400" dirty="0" smtClean="0"/>
              <a:t> </a:t>
            </a:r>
            <a:r>
              <a:rPr lang="es-CO" sz="2400" dirty="0" err="1" smtClean="0"/>
              <a:t>uVinyamin</a:t>
            </a:r>
            <a:r>
              <a:rPr lang="es-CO" sz="2400" dirty="0" smtClean="0"/>
              <a:t>. </a:t>
            </a:r>
          </a:p>
          <a:p>
            <a:r>
              <a:rPr lang="es-CO" sz="2400" dirty="0" smtClean="0"/>
              <a:t>Isajar, Zebulón y Benjamín; </a:t>
            </a:r>
          </a:p>
          <a:p>
            <a:r>
              <a:rPr lang="es-CO" sz="2400" b="1" dirty="0" smtClean="0">
                <a:hlinkClick r:id="rId8"/>
              </a:rPr>
              <a:t>1:4</a:t>
            </a:r>
            <a:r>
              <a:rPr lang="es-CO" sz="2400" dirty="0" smtClean="0"/>
              <a:t>  Dan </a:t>
            </a:r>
            <a:r>
              <a:rPr lang="es-CO" sz="2400" dirty="0" err="1" smtClean="0"/>
              <a:t>veNaftali</a:t>
            </a:r>
            <a:r>
              <a:rPr lang="es-CO" sz="2400" dirty="0" smtClean="0"/>
              <a:t> Gad </a:t>
            </a:r>
            <a:r>
              <a:rPr lang="es-CO" sz="2400" dirty="0" err="1" smtClean="0"/>
              <a:t>ve'Asher</a:t>
            </a:r>
            <a:r>
              <a:rPr lang="es-CO" sz="2400" dirty="0" smtClean="0"/>
              <a:t>. Dan y Naftalí, Gad y Asher.</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1:5</a:t>
            </a:r>
            <a:r>
              <a:rPr lang="es-CO" sz="2400" dirty="0" smtClean="0"/>
              <a:t>  </a:t>
            </a:r>
            <a:r>
              <a:rPr lang="es-CO" sz="2400" dirty="0" err="1" smtClean="0"/>
              <a:t>Vayehi</a:t>
            </a:r>
            <a:r>
              <a:rPr lang="es-CO" sz="2400" dirty="0" smtClean="0"/>
              <a:t> </a:t>
            </a:r>
            <a:r>
              <a:rPr lang="es-CO" sz="2400" dirty="0" err="1" smtClean="0"/>
              <a:t>kol</a:t>
            </a:r>
            <a:r>
              <a:rPr lang="es-CO" sz="2400" dirty="0" smtClean="0"/>
              <a:t>-nefesh </a:t>
            </a:r>
            <a:r>
              <a:rPr lang="es-CO" sz="2400" dirty="0" err="1" smtClean="0"/>
              <a:t>yots'ey</a:t>
            </a:r>
            <a:r>
              <a:rPr lang="es-CO" sz="2400" dirty="0" smtClean="0"/>
              <a:t> </a:t>
            </a:r>
            <a:r>
              <a:rPr lang="es-CO" sz="2400" dirty="0" err="1" smtClean="0"/>
              <a:t>yerej-Ya'akov</a:t>
            </a:r>
            <a:r>
              <a:rPr lang="es-CO" sz="2400" dirty="0" smtClean="0"/>
              <a:t> </a:t>
            </a:r>
            <a:r>
              <a:rPr lang="es-CO" sz="2400" dirty="0" err="1" smtClean="0"/>
              <a:t>shiv'im</a:t>
            </a:r>
            <a:r>
              <a:rPr lang="es-CO" sz="2400" dirty="0" smtClean="0"/>
              <a:t> </a:t>
            </a:r>
            <a:r>
              <a:rPr lang="es-CO" sz="2400" dirty="0" err="1" smtClean="0"/>
              <a:t>nafesh</a:t>
            </a:r>
            <a:r>
              <a:rPr lang="es-CO" sz="2400" dirty="0" smtClean="0"/>
              <a:t> </a:t>
            </a:r>
            <a:r>
              <a:rPr lang="es-CO" sz="2400" dirty="0" err="1" smtClean="0"/>
              <a:t>veYosef</a:t>
            </a:r>
            <a:r>
              <a:rPr lang="es-CO" sz="2400" dirty="0" smtClean="0"/>
              <a:t> </a:t>
            </a:r>
            <a:r>
              <a:rPr lang="es-CO" sz="2400" dirty="0" err="1" smtClean="0"/>
              <a:t>hayah</a:t>
            </a:r>
            <a:r>
              <a:rPr lang="es-CO" sz="2400" dirty="0" smtClean="0"/>
              <a:t> </a:t>
            </a:r>
            <a:r>
              <a:rPr lang="es-CO" sz="2400" dirty="0" err="1" smtClean="0"/>
              <a:t>veMitsrayim</a:t>
            </a:r>
            <a:r>
              <a:rPr lang="es-CO" sz="2400" dirty="0" smtClean="0"/>
              <a:t>. </a:t>
            </a:r>
          </a:p>
          <a:p>
            <a:r>
              <a:rPr lang="es-CO" sz="2400" dirty="0" smtClean="0"/>
              <a:t>Y todas las almas que salieron del lomo de Jacob fueron setenta almas, y José (con sus dos hijos) era (estaba) </a:t>
            </a:r>
            <a:r>
              <a:rPr lang="es-CO" sz="2400" dirty="0" smtClean="0">
                <a:hlinkClick r:id="rId5"/>
              </a:rPr>
              <a:t>en Egipto.</a:t>
            </a:r>
            <a:endParaRPr lang="es-CO" sz="2400" dirty="0" smtClean="0"/>
          </a:p>
          <a:p>
            <a:r>
              <a:rPr lang="es-CO" sz="2400" b="1" dirty="0" smtClean="0"/>
              <a:t>RESUMEN</a:t>
            </a:r>
          </a:p>
          <a:p>
            <a:r>
              <a:rPr lang="es-CO" sz="2400" dirty="0" smtClean="0"/>
              <a:t>Con la muerte de Yosef la era de los Avot y el libro de Bereshit (Génesis) llega a su fin. El libro de Shemot (</a:t>
            </a:r>
            <a:r>
              <a:rPr lang="es-CO" sz="2400" dirty="0" err="1" smtClean="0"/>
              <a:t>Exodo</a:t>
            </a:r>
            <a:r>
              <a:rPr lang="es-CO" sz="2400" dirty="0" smtClean="0"/>
              <a:t>) ahora hace la crónica de la creación de la nación de Israel de los descendientes de Yaakov. </a:t>
            </a:r>
            <a:endParaRPr lang="es-CO" sz="24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Al principio de la </a:t>
            </a:r>
            <a:r>
              <a:rPr lang="es-CO" sz="2400" dirty="0" err="1" smtClean="0"/>
              <a:t>parashá</a:t>
            </a:r>
            <a:r>
              <a:rPr lang="es-CO" sz="2400" dirty="0" smtClean="0"/>
              <a:t> de esta semana Paró, temiendo la sobrepoblación de judíos en Egipto, los esclaviza. Sin embargo como la tasa de nacimientos continúa creciendo, él ordena a las parteras judías que maten a todo bebé varón. </a:t>
            </a:r>
          </a:p>
          <a:p>
            <a:r>
              <a:rPr lang="es-CO" sz="2400" dirty="0" err="1" smtClean="0"/>
              <a:t>Yojeved</a:t>
            </a:r>
            <a:r>
              <a:rPr lang="es-CO" sz="2400" dirty="0" smtClean="0"/>
              <a:t> da a luz a Moshé y lo pone en una canasta en el Nilo antes de que alguien lo mate. </a:t>
            </a:r>
          </a:p>
          <a:p>
            <a:r>
              <a:rPr lang="es-CO" sz="2400" dirty="0" smtClean="0"/>
              <a:t>La hija de Paró encuentra y adopta al bebé, a pesar de que se da cuenta que es probable que sea hebreo. </a:t>
            </a:r>
          </a:p>
          <a:p>
            <a:r>
              <a:rPr lang="es-CO" sz="2400" dirty="0" smtClean="0"/>
              <a:t>Miriam, la hermana mayor de Moshé, se ofrece para encontrar una nodriza para Moshé. Ella arregla que su madre </a:t>
            </a:r>
            <a:r>
              <a:rPr lang="es-CO" sz="2400" dirty="0" err="1" smtClean="0"/>
              <a:t>Yojeved</a:t>
            </a:r>
            <a:r>
              <a:rPr lang="es-CO" sz="2400" dirty="0" smtClean="0"/>
              <a:t> sea la nodriza y ayude a criarlo. </a:t>
            </a:r>
            <a:endParaRPr lang="es-CO" sz="24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Años después, Moshé presencia a un egipcio golpear a un hebreo, y Moshé mata al egipcio. </a:t>
            </a:r>
          </a:p>
          <a:p>
            <a:r>
              <a:rPr lang="es-CO" sz="2400" dirty="0" smtClean="0"/>
              <a:t>Cuando Moshé se da cuenta que su vida está en peligro, escapa a Midián donde rescata a </a:t>
            </a:r>
            <a:r>
              <a:rPr lang="es-CO" sz="2400" dirty="0" err="1" smtClean="0"/>
              <a:t>Tzipora</a:t>
            </a:r>
            <a:r>
              <a:rPr lang="es-CO" sz="2400" dirty="0" smtClean="0"/>
              <a:t>, y el padre de ésta, Yitró, aprueba su subsecuente matrimonio. </a:t>
            </a:r>
          </a:p>
          <a:p>
            <a:r>
              <a:rPr lang="es-CO" sz="2400" dirty="0" smtClean="0"/>
              <a:t>En </a:t>
            </a:r>
            <a:r>
              <a:rPr lang="es-CO" sz="2400" dirty="0" err="1" smtClean="0"/>
              <a:t>Jorev</a:t>
            </a:r>
            <a:r>
              <a:rPr lang="es-CO" sz="2400" dirty="0" smtClean="0"/>
              <a:t> Moshé presencia el "arbusto ardiente" donde Hashem le encomienda dirigir al pueblo judío desde Egipto hasta Eretz Israel, que Hashem prometió a sus ancestros.</a:t>
            </a:r>
          </a:p>
          <a:p>
            <a:r>
              <a:rPr lang="es-CO" sz="2400" dirty="0" smtClean="0"/>
              <a:t> Moshé protesta que el pueblo judío en Egipto dudará que él sea el enviado de Hashem, así que Hashem ayuda a Moshé realizar tres transformaciones milagrosas que lo validan a los ojos del pueblo: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Convertir su bastón en una serpiente, su mano saludable en una mano leprosa, y agua en sangre. </a:t>
            </a:r>
          </a:p>
          <a:p>
            <a:r>
              <a:rPr lang="es-CO" sz="2400" dirty="0" smtClean="0"/>
              <a:t>Cuando Moshé declara que él no es un buen orador público Hashem le dice que su hermano Aarón será su vocero. </a:t>
            </a:r>
          </a:p>
          <a:p>
            <a:r>
              <a:rPr lang="es-CO" sz="2400" dirty="0" smtClean="0"/>
              <a:t>Aarón recibe a Moshé en su regreso a Egipto, y solicitan a Paró que deje en libertad a los judíos. </a:t>
            </a:r>
          </a:p>
          <a:p>
            <a:r>
              <a:rPr lang="es-CO" sz="2400" dirty="0" smtClean="0"/>
              <a:t>Paró responde con decretos más duros, declarando que los judíos deben producir la misma cuota de ladrillos que antes, pero sin que se les suplan los materiales. </a:t>
            </a:r>
          </a:p>
          <a:p>
            <a:r>
              <a:rPr lang="es-CO" sz="2400" dirty="0" smtClean="0"/>
              <a:t>El pueblo pierde esperanza, pero Hashem le asegura a </a:t>
            </a:r>
            <a:r>
              <a:rPr lang="es-CO" sz="2400" dirty="0" err="1" smtClean="0"/>
              <a:t>Moshe</a:t>
            </a:r>
            <a:r>
              <a:rPr lang="es-CO" sz="2400" dirty="0" smtClean="0"/>
              <a:t> que El forzará a Paró a dejar a los judíos ir. </a:t>
            </a:r>
          </a:p>
          <a:p>
            <a:endParaRPr lang="es-CO" sz="2400" b="1"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Rambán, en su análisis de los Libros Sagrados nos comenta que después de haber completado la historia de la Creación en el Libro Bereshit, comenzamos con otro Libro que conciernen las acciones emanadas de las anteriores alusiones.</a:t>
            </a:r>
          </a:p>
          <a:p>
            <a:r>
              <a:rPr lang="es-CO" sz="2400" dirty="0" smtClean="0"/>
              <a:t>Y así, el Sefer de “</a:t>
            </a:r>
            <a:r>
              <a:rPr lang="es-CO" sz="2400" dirty="0" err="1" smtClean="0"/>
              <a:t>Veiléh</a:t>
            </a:r>
            <a:r>
              <a:rPr lang="es-CO" sz="2400" dirty="0" smtClean="0"/>
              <a:t> Shemot” –Estos son los Nombres- es dedicado al objetivo del primer exilio que fue decretado explícitamente a Abraham. (Génesis 15: 13-14)</a:t>
            </a:r>
          </a:p>
          <a:p>
            <a:r>
              <a:rPr lang="es-CO" sz="2400" dirty="0" smtClean="0"/>
              <a:t>Y esto lo sabemos porque la Toráh al iniciar el Sefer Shemot va y toma parte de la historia ya referida en el Sefer Bereshit, aludiendo a las almas que habían descendido a Egipto. </a:t>
            </a:r>
            <a:endParaRPr lang="es-CO" sz="24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Dice Rambán que el exilio no terminó sino hasta el día en que el pueblo retornó a su lugar y regresó a la estatura de sus Padres.</a:t>
            </a:r>
          </a:p>
          <a:p>
            <a:r>
              <a:rPr lang="es-CO" sz="2400" dirty="0" smtClean="0"/>
              <a:t>Ahora, cuando ellos dejaron a Egipto, aunque habían dejado la “casa de servidumbre”, eran considerados “exiliados” todavía porque ellos se hallaban en una tierra que no era de ellos, “errantes en el desierto”.</a:t>
            </a:r>
          </a:p>
          <a:p>
            <a:r>
              <a:rPr lang="es-CO" sz="2400" dirty="0" smtClean="0"/>
              <a:t>Pero cuando llegan a Har Sinaí y construyen el Tabernáculo y el Eterno causó que Su Shejiná residiera con ellos, entonces es cuando ellos regresaron a la eminencia de sus Padres, de quien se dijo, “el consejo –el secreto- de Dios estaba sobre mi tienda”. Job 29:4</a:t>
            </a:r>
            <a:endParaRPr lang="es-CO"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96200" cy="4800600"/>
          </a:xfrm>
        </p:spPr>
        <p:txBody>
          <a:bodyPr/>
          <a:lstStyle/>
          <a:p>
            <a:r>
              <a:rPr lang="es-CO" sz="2400" dirty="0" smtClean="0"/>
              <a:t>Y en el Midrash, en Bereshit Rabáh 47:6 se dice que ellos mismos fueron la carroza Divina y fue entonces cuando el Pueblo de Israel fue considerado verdaderamente redimido de su exilio.</a:t>
            </a:r>
          </a:p>
          <a:p>
            <a:r>
              <a:rPr lang="es-CO" sz="2400" dirty="0" smtClean="0"/>
              <a:t>Y por esto es que el Libro de Shemot termina por completo con el tópico referente al Tabernáculo y con la Gloria de Dios llenándolo todo siempre.</a:t>
            </a:r>
          </a:p>
          <a:p>
            <a:r>
              <a:rPr lang="es-CO" sz="2400" dirty="0" smtClean="0"/>
              <a:t>Es decir, que Dios manifestó Su Presencia en la Tierra sobre su “base”, y esta base era el Tabernáculo.</a:t>
            </a:r>
          </a:p>
          <a:p>
            <a:r>
              <a:rPr lang="es-CO" sz="2400" dirty="0" smtClean="0"/>
              <a:t>La Shejiná llenaba el Tabernáculo durante el día por medio de la nube y durante la noche con fuego.</a:t>
            </a:r>
            <a:endParaRPr lang="es-CO"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391400" cy="4800600"/>
          </a:xfrm>
        </p:spPr>
        <p:txBody>
          <a:bodyPr/>
          <a:lstStyle/>
          <a:p>
            <a:r>
              <a:rPr lang="es-ES" sz="2400" b="1" dirty="0" smtClean="0">
                <a:hlinkClick r:id="rId4"/>
              </a:rPr>
              <a:t>1:1</a:t>
            </a:r>
            <a:r>
              <a:rPr lang="es-ES" sz="2400" dirty="0" smtClean="0"/>
              <a:t> </a:t>
            </a:r>
            <a:r>
              <a:rPr lang="es-ES" sz="2400" dirty="0" smtClean="0"/>
              <a:t> </a:t>
            </a:r>
            <a:r>
              <a:rPr lang="es-ES" sz="2400" dirty="0" err="1" smtClean="0"/>
              <a:t>Ve'eleh</a:t>
            </a:r>
            <a:r>
              <a:rPr lang="es-ES" sz="2400" dirty="0" smtClean="0"/>
              <a:t> </a:t>
            </a:r>
            <a:r>
              <a:rPr lang="es-ES" sz="2400" dirty="0" err="1" smtClean="0"/>
              <a:t>shemot</a:t>
            </a:r>
            <a:r>
              <a:rPr lang="es-ES" sz="2400" dirty="0" smtClean="0"/>
              <a:t> </a:t>
            </a:r>
            <a:r>
              <a:rPr lang="es-ES" sz="2400" dirty="0" err="1" smtClean="0"/>
              <a:t>beney</a:t>
            </a:r>
            <a:r>
              <a:rPr lang="es-ES" sz="2400" dirty="0" smtClean="0"/>
              <a:t> </a:t>
            </a:r>
            <a:r>
              <a:rPr lang="es-ES" sz="2400" dirty="0" err="1" smtClean="0"/>
              <a:t>Yisra'el</a:t>
            </a:r>
            <a:r>
              <a:rPr lang="es-ES" sz="2400" dirty="0" smtClean="0"/>
              <a:t> </a:t>
            </a:r>
            <a:r>
              <a:rPr lang="es-ES" sz="2400" dirty="0" err="1" smtClean="0"/>
              <a:t>haba'im</a:t>
            </a:r>
            <a:r>
              <a:rPr lang="es-ES" sz="2400" dirty="0" smtClean="0"/>
              <a:t> </a:t>
            </a:r>
            <a:r>
              <a:rPr lang="es-ES" sz="2400" dirty="0" err="1" smtClean="0"/>
              <a:t>Mitsraymah</a:t>
            </a:r>
            <a:r>
              <a:rPr lang="es-ES" sz="2400" dirty="0" smtClean="0"/>
              <a:t> et </a:t>
            </a:r>
            <a:r>
              <a:rPr lang="es-ES" sz="2400" dirty="0" err="1" smtClean="0"/>
              <a:t>Ya'akov</a:t>
            </a:r>
            <a:r>
              <a:rPr lang="es-ES" sz="2400" dirty="0" smtClean="0"/>
              <a:t> ish </a:t>
            </a:r>
            <a:r>
              <a:rPr lang="es-ES" sz="2400" dirty="0" err="1" smtClean="0"/>
              <a:t>uveyto</a:t>
            </a:r>
            <a:r>
              <a:rPr lang="es-ES" sz="2400" dirty="0" smtClean="0"/>
              <a:t> </a:t>
            </a:r>
            <a:r>
              <a:rPr lang="es-ES" sz="2400" dirty="0" err="1" smtClean="0"/>
              <a:t>ba'u</a:t>
            </a:r>
            <a:r>
              <a:rPr lang="es-ES" sz="2400" dirty="0" smtClean="0"/>
              <a:t>. </a:t>
            </a:r>
            <a:endParaRPr lang="es-ES" sz="2400" dirty="0" smtClean="0"/>
          </a:p>
          <a:p>
            <a:r>
              <a:rPr lang="es-ES" sz="2400" dirty="0" smtClean="0"/>
              <a:t>Y </a:t>
            </a:r>
            <a:r>
              <a:rPr lang="es-ES" sz="2400" dirty="0" smtClean="0"/>
              <a:t>estos son los nombres de los hijos de Israel que </a:t>
            </a:r>
            <a:r>
              <a:rPr lang="es-ES" sz="2400" dirty="0" smtClean="0">
                <a:hlinkClick r:id="rId5"/>
              </a:rPr>
              <a:t>vinieron a Egipto </a:t>
            </a:r>
            <a:r>
              <a:rPr lang="es-ES" sz="2400" dirty="0" smtClean="0"/>
              <a:t>con Jacob; vino cada uno con su familia </a:t>
            </a:r>
            <a:endParaRPr lang="es-ES" sz="2400" dirty="0" smtClean="0"/>
          </a:p>
          <a:p>
            <a:r>
              <a:rPr lang="es-ES" sz="2400" dirty="0" smtClean="0"/>
              <a:t>   El segundo libro de la </a:t>
            </a:r>
            <a:r>
              <a:rPr lang="es-ES" sz="2400" dirty="0" err="1" smtClean="0"/>
              <a:t>Torah</a:t>
            </a:r>
            <a:r>
              <a:rPr lang="es-ES" sz="2400" dirty="0" smtClean="0"/>
              <a:t> comienza citando los nombres de los hijos de Jacob. El Midrash (Shemot </a:t>
            </a:r>
            <a:r>
              <a:rPr lang="es-ES" sz="2400" dirty="0" err="1" smtClean="0"/>
              <a:t>Rabbá</a:t>
            </a:r>
            <a:r>
              <a:rPr lang="es-ES" sz="2400" dirty="0" smtClean="0"/>
              <a:t>, l) atribuye esta repetición (ver Génesis 46, 8) al hecho de que ellos se conservaban fieles a las enseñanzas de los Patriarcas en medio del Egipto idólatra. De estos nombres debería surgir un pueblo que más tarde llevaría el estandarte del judaísmo.</a:t>
            </a:r>
          </a:p>
          <a:p>
            <a:endParaRPr lang="es-CO" sz="2400" b="1"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hlinkClick r:id="rId4"/>
              </a:rPr>
              <a:t>1:5</a:t>
            </a:r>
            <a:r>
              <a:rPr lang="es-ES" sz="2400" dirty="0" smtClean="0"/>
              <a:t> </a:t>
            </a:r>
            <a:r>
              <a:rPr lang="es-ES" sz="2400" dirty="0" smtClean="0"/>
              <a:t> </a:t>
            </a:r>
            <a:r>
              <a:rPr lang="es-ES" sz="2400" dirty="0" err="1" smtClean="0"/>
              <a:t>Vayehi</a:t>
            </a:r>
            <a:r>
              <a:rPr lang="es-ES" sz="2400" dirty="0" smtClean="0"/>
              <a:t> </a:t>
            </a:r>
            <a:r>
              <a:rPr lang="es-ES" sz="2400" dirty="0" err="1" smtClean="0"/>
              <a:t>kol</a:t>
            </a:r>
            <a:r>
              <a:rPr lang="es-ES" sz="2400" dirty="0" smtClean="0"/>
              <a:t>-nefesh </a:t>
            </a:r>
            <a:r>
              <a:rPr lang="es-ES" sz="2400" dirty="0" err="1" smtClean="0"/>
              <a:t>yots'ey</a:t>
            </a:r>
            <a:r>
              <a:rPr lang="es-ES" sz="2400" dirty="0" smtClean="0"/>
              <a:t> </a:t>
            </a:r>
            <a:r>
              <a:rPr lang="es-ES" sz="2400" dirty="0" err="1" smtClean="0"/>
              <a:t>yerej-Ya'akov</a:t>
            </a:r>
            <a:r>
              <a:rPr lang="es-ES" sz="2400" dirty="0" smtClean="0"/>
              <a:t> </a:t>
            </a:r>
            <a:r>
              <a:rPr lang="es-ES" sz="2400" dirty="0" err="1" smtClean="0"/>
              <a:t>shiv'im</a:t>
            </a:r>
            <a:r>
              <a:rPr lang="es-ES" sz="2400" dirty="0" smtClean="0"/>
              <a:t> </a:t>
            </a:r>
            <a:r>
              <a:rPr lang="es-ES" sz="2400" dirty="0" err="1" smtClean="0"/>
              <a:t>nafesh</a:t>
            </a:r>
            <a:r>
              <a:rPr lang="es-ES" sz="2400" dirty="0" smtClean="0"/>
              <a:t> </a:t>
            </a:r>
            <a:r>
              <a:rPr lang="es-ES" sz="2400" dirty="0" err="1" smtClean="0"/>
              <a:t>veYosef</a:t>
            </a:r>
            <a:r>
              <a:rPr lang="es-ES" sz="2400" dirty="0" smtClean="0"/>
              <a:t> </a:t>
            </a:r>
            <a:r>
              <a:rPr lang="es-ES" sz="2400" dirty="0" err="1" smtClean="0"/>
              <a:t>hayah</a:t>
            </a:r>
            <a:r>
              <a:rPr lang="es-ES" sz="2400" dirty="0" smtClean="0"/>
              <a:t> </a:t>
            </a:r>
            <a:r>
              <a:rPr lang="es-ES" sz="2400" dirty="0" err="1" smtClean="0"/>
              <a:t>veMitsrayim</a:t>
            </a:r>
            <a:r>
              <a:rPr lang="es-ES" sz="2400" dirty="0" smtClean="0"/>
              <a:t>. </a:t>
            </a:r>
            <a:endParaRPr lang="es-ES" sz="2400" dirty="0" smtClean="0"/>
          </a:p>
          <a:p>
            <a:r>
              <a:rPr lang="es-ES" sz="2400" dirty="0" smtClean="0"/>
              <a:t>Y </a:t>
            </a:r>
            <a:r>
              <a:rPr lang="es-ES" sz="2400" dirty="0" smtClean="0"/>
              <a:t>todas las almas que salieron del lomo de Jacob fueron setenta almas, y José (con sus dos hijos) era (estaba) </a:t>
            </a:r>
            <a:r>
              <a:rPr lang="es-ES" sz="2400" dirty="0" smtClean="0">
                <a:hlinkClick r:id="rId5"/>
              </a:rPr>
              <a:t>en Egipto.</a:t>
            </a:r>
            <a:r>
              <a:rPr lang="es-ES" sz="2400" dirty="0" smtClean="0"/>
              <a:t> </a:t>
            </a:r>
            <a:br>
              <a:rPr lang="es-ES" sz="2400" dirty="0" smtClean="0"/>
            </a:br>
            <a:r>
              <a:rPr lang="es-ES" sz="2400" dirty="0" smtClean="0"/>
              <a:t>  La Escritura Sagrada quiere hacer notar con esto que José, que estaba en Egipto, no se desvió de las tradiciones de la casa paterna, aún cuando ejercía el cargo de virrey de este país. En hebreo el verbo ser y estar son idénticos. La frase debe traducirse pues de esta manera: "Y José era en Egipto", es decir, a pesar de que José poseía el nombre egipcio de </a:t>
            </a:r>
            <a:r>
              <a:rPr lang="es-ES" sz="2400" dirty="0" err="1" smtClean="0"/>
              <a:t>Tzafenat</a:t>
            </a:r>
            <a:r>
              <a:rPr lang="es-ES" sz="2400" dirty="0" smtClean="0"/>
              <a:t> </a:t>
            </a:r>
            <a:r>
              <a:rPr lang="es-ES" sz="2400" dirty="0" err="1" smtClean="0"/>
              <a:t>Panéaj</a:t>
            </a:r>
            <a:r>
              <a:rPr lang="es-ES" sz="2400" dirty="0" smtClean="0"/>
              <a:t> (descubridor de cosas ocultas), siguió siendo él mismo aun en tierra extraña, y no se asimiló.</a:t>
            </a:r>
          </a:p>
          <a:p>
            <a:endParaRPr lang="es-CO"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772400" cy="4800600"/>
          </a:xfrm>
        </p:spPr>
        <p:txBody>
          <a:bodyPr/>
          <a:lstStyle/>
          <a:p>
            <a:r>
              <a:rPr lang="es-ES" sz="2400" b="1" dirty="0" smtClean="0">
                <a:hlinkClick r:id="rId4"/>
              </a:rPr>
              <a:t>1:8</a:t>
            </a:r>
            <a:r>
              <a:rPr lang="es-ES" sz="2400" dirty="0" smtClean="0"/>
              <a:t> </a:t>
            </a:r>
            <a:r>
              <a:rPr lang="es-ES" sz="2400" dirty="0" smtClean="0"/>
              <a:t> </a:t>
            </a:r>
            <a:r>
              <a:rPr lang="es-ES" sz="2400" dirty="0" err="1" smtClean="0"/>
              <a:t>Vayakom</a:t>
            </a:r>
            <a:r>
              <a:rPr lang="es-ES" sz="2400" dirty="0" smtClean="0"/>
              <a:t> </a:t>
            </a:r>
            <a:r>
              <a:rPr lang="es-ES" sz="2400" dirty="0" err="1" smtClean="0"/>
              <a:t>melej-jadash</a:t>
            </a:r>
            <a:r>
              <a:rPr lang="es-ES" sz="2400" dirty="0" smtClean="0"/>
              <a:t> al-</a:t>
            </a:r>
            <a:r>
              <a:rPr lang="es-ES" sz="2400" dirty="0" err="1" smtClean="0"/>
              <a:t>Mitsrayim</a:t>
            </a:r>
            <a:r>
              <a:rPr lang="es-ES" sz="2400" dirty="0" smtClean="0"/>
              <a:t> asher lo-</a:t>
            </a:r>
            <a:r>
              <a:rPr lang="es-ES" sz="2400" dirty="0" err="1" smtClean="0"/>
              <a:t>yada</a:t>
            </a:r>
            <a:r>
              <a:rPr lang="es-ES" sz="2400" dirty="0" smtClean="0"/>
              <a:t> et-Yosef. </a:t>
            </a:r>
            <a:endParaRPr lang="es-ES" sz="2400" dirty="0" smtClean="0"/>
          </a:p>
          <a:p>
            <a:r>
              <a:rPr lang="es-ES" sz="2400" dirty="0" smtClean="0"/>
              <a:t>Y </a:t>
            </a:r>
            <a:r>
              <a:rPr lang="es-ES" sz="2400" dirty="0" smtClean="0"/>
              <a:t>se levantó un </a:t>
            </a:r>
            <a:r>
              <a:rPr lang="es-ES" sz="2400" dirty="0" smtClean="0">
                <a:hlinkClick r:id="rId5"/>
              </a:rPr>
              <a:t>nuevo rey sobre Egipto, </a:t>
            </a:r>
            <a:r>
              <a:rPr lang="es-ES" sz="2400" dirty="0" smtClean="0"/>
              <a:t> que no conocía a José. </a:t>
            </a:r>
            <a:endParaRPr lang="es-ES" sz="2400" b="1" dirty="0" smtClean="0"/>
          </a:p>
          <a:p>
            <a:r>
              <a:rPr lang="es-ES" sz="2400" dirty="0" smtClean="0"/>
              <a:t>   Algunos historiadores creen que se trata del faraón Ramsés II. El faraón del tiempo de José parece haber sido uno de los reyes </a:t>
            </a:r>
            <a:r>
              <a:rPr lang="es-ES" sz="2400" dirty="0" err="1" smtClean="0"/>
              <a:t>hiksos</a:t>
            </a:r>
            <a:r>
              <a:rPr lang="es-ES" sz="2400" dirty="0" smtClean="0"/>
              <a:t> que gobernaron Egipto aproximadamente 200 años antes de Ramsés II.</a:t>
            </a:r>
          </a:p>
          <a:p>
            <a:endParaRPr lang="es-ES" sz="22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20000" cy="4800600"/>
          </a:xfrm>
        </p:spPr>
        <p:txBody>
          <a:bodyPr/>
          <a:lstStyle/>
          <a:p>
            <a:r>
              <a:rPr lang="es-CO" sz="2400" b="1" dirty="0" smtClean="0">
                <a:hlinkClick r:id="rId4"/>
              </a:rPr>
              <a:t>2:2</a:t>
            </a:r>
            <a:r>
              <a:rPr lang="es-CO" sz="2400" dirty="0" smtClean="0"/>
              <a:t>  </a:t>
            </a:r>
            <a:r>
              <a:rPr lang="es-CO" sz="2400" dirty="0" err="1" smtClean="0"/>
              <a:t>Vatahar</a:t>
            </a:r>
            <a:r>
              <a:rPr lang="es-CO" sz="2400" dirty="0" smtClean="0"/>
              <a:t> </a:t>
            </a:r>
            <a:r>
              <a:rPr lang="es-CO" sz="2400" dirty="0" err="1" smtClean="0"/>
              <a:t>ha'ishah</a:t>
            </a:r>
            <a:r>
              <a:rPr lang="es-CO" sz="2400" dirty="0" smtClean="0"/>
              <a:t> </a:t>
            </a:r>
            <a:r>
              <a:rPr lang="es-CO" sz="2400" dirty="0" err="1" smtClean="0"/>
              <a:t>vateled</a:t>
            </a:r>
            <a:r>
              <a:rPr lang="es-CO" sz="2400" dirty="0" smtClean="0"/>
              <a:t> ben </a:t>
            </a:r>
            <a:r>
              <a:rPr lang="es-CO" sz="2400" dirty="0" err="1" smtClean="0"/>
              <a:t>vatere</a:t>
            </a:r>
            <a:r>
              <a:rPr lang="es-CO" sz="2400" dirty="0" smtClean="0"/>
              <a:t> </a:t>
            </a:r>
            <a:r>
              <a:rPr lang="es-CO" sz="2400" dirty="0" err="1" smtClean="0"/>
              <a:t>oto</a:t>
            </a:r>
            <a:r>
              <a:rPr lang="es-CO" sz="2400" dirty="0" smtClean="0"/>
              <a:t> ki-tov hu </a:t>
            </a:r>
            <a:r>
              <a:rPr lang="es-CO" sz="2400" dirty="0" err="1" smtClean="0"/>
              <a:t>vatitspenehu</a:t>
            </a:r>
            <a:r>
              <a:rPr lang="es-CO" sz="2400" dirty="0" smtClean="0"/>
              <a:t> </a:t>
            </a:r>
            <a:r>
              <a:rPr lang="es-CO" sz="2400" dirty="0" err="1" smtClean="0"/>
              <a:t>shloshah</a:t>
            </a:r>
            <a:r>
              <a:rPr lang="es-CO" sz="2400" dirty="0" smtClean="0"/>
              <a:t> </a:t>
            </a:r>
            <a:r>
              <a:rPr lang="es-CO" sz="2400" dirty="0" err="1" smtClean="0"/>
              <a:t>yerajim</a:t>
            </a:r>
            <a:r>
              <a:rPr lang="es-CO" sz="2400" dirty="0" smtClean="0"/>
              <a:t>. </a:t>
            </a:r>
          </a:p>
          <a:p>
            <a:r>
              <a:rPr lang="es-CO" sz="2400" dirty="0" smtClean="0"/>
              <a:t>Y concibió la mujer y </a:t>
            </a:r>
            <a:r>
              <a:rPr lang="es-CO" sz="2400" dirty="0" smtClean="0">
                <a:hlinkClick r:id="rId5"/>
              </a:rPr>
              <a:t>parió un hijo; </a:t>
            </a:r>
            <a:r>
              <a:rPr lang="es-CO" sz="2400" dirty="0" smtClean="0"/>
              <a:t> y vio que era </a:t>
            </a:r>
            <a:r>
              <a:rPr lang="es-CO" sz="2400" dirty="0" smtClean="0">
                <a:hlinkClick r:id="rId5"/>
              </a:rPr>
              <a:t>(un niño) bueno (sano) </a:t>
            </a:r>
            <a:r>
              <a:rPr lang="es-CO" sz="2400" dirty="0" smtClean="0"/>
              <a:t> y lo tuvo escondido tres meses. </a:t>
            </a:r>
            <a:endParaRPr lang="es-CO" sz="2400" b="1" dirty="0" smtClean="0"/>
          </a:p>
          <a:p>
            <a:r>
              <a:rPr lang="es-CO" sz="2400" dirty="0" smtClean="0"/>
              <a:t>  </a:t>
            </a:r>
            <a:r>
              <a:rPr lang="es-CO" sz="2200" dirty="0" smtClean="0"/>
              <a:t> La mayoría de las religiones atribuyen a sus fundadores un nacimiento milagroso, pero en el judaísmo aun Moisés, el mayor de los profetas, tiene un nacimiento y una muerte naturales, como todos los humanos de la tierra.</a:t>
            </a:r>
            <a:br>
              <a:rPr lang="es-CO" sz="2200" dirty="0" smtClean="0"/>
            </a:br>
            <a:r>
              <a:rPr lang="es-CO" sz="2200" dirty="0" smtClean="0"/>
              <a:t>   Desde su nacimiento se vio que Moisés era bueno, </a:t>
            </a:r>
            <a:r>
              <a:rPr lang="es-CO" sz="2200" b="1" dirty="0" smtClean="0"/>
              <a:t>ki tov</a:t>
            </a:r>
            <a:r>
              <a:rPr lang="es-CO" sz="2200" dirty="0" smtClean="0"/>
              <a:t> (estas dos palabras fueron empleadas en el Génesis cuando Dios creó la luz, Génesis 1, 3), apto para iluminar a la humanidad, simbolizando así la aurora de una nueva era.</a:t>
            </a:r>
          </a:p>
          <a:p>
            <a:endParaRPr lang="es-CO"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20000" cy="4800600"/>
          </a:xfrm>
        </p:spPr>
        <p:txBody>
          <a:bodyPr/>
          <a:lstStyle/>
          <a:p>
            <a:r>
              <a:rPr lang="es-CO" sz="2400" b="1" dirty="0" smtClean="0">
                <a:hlinkClick r:id="rId4"/>
              </a:rPr>
              <a:t>2:9</a:t>
            </a:r>
            <a:r>
              <a:rPr lang="es-CO" sz="2400" dirty="0" smtClean="0"/>
              <a:t>  </a:t>
            </a:r>
            <a:r>
              <a:rPr lang="es-CO" sz="2400" dirty="0" err="1" smtClean="0"/>
              <a:t>Vatomer-lah</a:t>
            </a:r>
            <a:r>
              <a:rPr lang="es-CO" sz="2400" dirty="0" smtClean="0"/>
              <a:t> bat-</a:t>
            </a:r>
            <a:r>
              <a:rPr lang="es-CO" sz="2400" dirty="0" err="1" smtClean="0"/>
              <a:t>Par'oh</a:t>
            </a:r>
            <a:r>
              <a:rPr lang="es-CO" sz="2400" dirty="0" smtClean="0"/>
              <a:t> </a:t>
            </a:r>
            <a:r>
              <a:rPr lang="es-CO" sz="2400" dirty="0" err="1" smtClean="0"/>
              <a:t>heyliji</a:t>
            </a:r>
            <a:r>
              <a:rPr lang="es-CO" sz="2400" dirty="0" smtClean="0"/>
              <a:t> et-</a:t>
            </a:r>
            <a:r>
              <a:rPr lang="es-CO" sz="2400" dirty="0" err="1" smtClean="0"/>
              <a:t>hayeled</a:t>
            </a:r>
            <a:r>
              <a:rPr lang="es-CO" sz="2400" dirty="0" smtClean="0"/>
              <a:t> </a:t>
            </a:r>
            <a:r>
              <a:rPr lang="es-CO" sz="2400" dirty="0" err="1" smtClean="0"/>
              <a:t>hazeh</a:t>
            </a:r>
            <a:r>
              <a:rPr lang="es-CO" sz="2400" dirty="0" smtClean="0"/>
              <a:t> </a:t>
            </a:r>
            <a:r>
              <a:rPr lang="es-CO" sz="2400" dirty="0" err="1" smtClean="0"/>
              <a:t>veheynikihu</a:t>
            </a:r>
            <a:r>
              <a:rPr lang="es-CO" sz="2400" dirty="0" smtClean="0"/>
              <a:t> </a:t>
            </a:r>
            <a:r>
              <a:rPr lang="es-CO" sz="2400" dirty="0" err="1" smtClean="0"/>
              <a:t>li</a:t>
            </a:r>
            <a:r>
              <a:rPr lang="es-CO" sz="2400" dirty="0" smtClean="0"/>
              <a:t> </a:t>
            </a:r>
            <a:r>
              <a:rPr lang="es-CO" sz="2400" dirty="0" err="1" smtClean="0"/>
              <a:t>va'ani</a:t>
            </a:r>
            <a:r>
              <a:rPr lang="es-CO" sz="2400" dirty="0" smtClean="0"/>
              <a:t> </a:t>
            </a:r>
            <a:r>
              <a:rPr lang="es-CO" sz="2400" dirty="0" err="1" smtClean="0"/>
              <a:t>eten</a:t>
            </a:r>
            <a:r>
              <a:rPr lang="es-CO" sz="2400" dirty="0" smtClean="0"/>
              <a:t> et-</a:t>
            </a:r>
            <a:r>
              <a:rPr lang="es-CO" sz="2400" dirty="0" err="1" smtClean="0"/>
              <a:t>sjarej</a:t>
            </a:r>
            <a:r>
              <a:rPr lang="es-CO" sz="2400" dirty="0" smtClean="0"/>
              <a:t> </a:t>
            </a:r>
            <a:r>
              <a:rPr lang="es-CO" sz="2400" dirty="0" err="1" smtClean="0"/>
              <a:t>vatikaj</a:t>
            </a:r>
            <a:r>
              <a:rPr lang="es-CO" sz="2400" dirty="0" smtClean="0"/>
              <a:t> </a:t>
            </a:r>
            <a:r>
              <a:rPr lang="es-CO" sz="2400" dirty="0" err="1" smtClean="0"/>
              <a:t>ha'ishah</a:t>
            </a:r>
            <a:r>
              <a:rPr lang="es-CO" sz="2400" dirty="0" smtClean="0"/>
              <a:t> </a:t>
            </a:r>
            <a:r>
              <a:rPr lang="es-CO" sz="2400" dirty="0" err="1" smtClean="0"/>
              <a:t>hayeled</a:t>
            </a:r>
            <a:r>
              <a:rPr lang="es-CO" sz="2400" dirty="0" smtClean="0"/>
              <a:t> </a:t>
            </a:r>
            <a:r>
              <a:rPr lang="es-CO" sz="2400" dirty="0" err="1" smtClean="0"/>
              <a:t>vatenikehu</a:t>
            </a:r>
            <a:r>
              <a:rPr lang="es-CO" sz="2400" dirty="0" smtClean="0"/>
              <a:t>. </a:t>
            </a:r>
          </a:p>
          <a:p>
            <a:r>
              <a:rPr lang="es-CO" sz="2400" dirty="0" smtClean="0"/>
              <a:t>Y la hija del Faraón le dijo: Lleva a este niño y críamelo, y yo te daré tu salario. Y tomó la mujer al niño y lo crió. </a:t>
            </a:r>
          </a:p>
          <a:p>
            <a:r>
              <a:rPr lang="es-CO" sz="2400" b="1" dirty="0" smtClean="0">
                <a:hlinkClick r:id="rId5"/>
              </a:rPr>
              <a:t>2:10</a:t>
            </a:r>
            <a:r>
              <a:rPr lang="es-CO" sz="2400" dirty="0" smtClean="0"/>
              <a:t>  </a:t>
            </a:r>
            <a:r>
              <a:rPr lang="es-CO" sz="2400" dirty="0" err="1" smtClean="0"/>
              <a:t>Vayigdal</a:t>
            </a:r>
            <a:r>
              <a:rPr lang="es-CO" sz="2400" dirty="0" smtClean="0"/>
              <a:t> </a:t>
            </a:r>
            <a:r>
              <a:rPr lang="es-CO" sz="2400" dirty="0" err="1" smtClean="0"/>
              <a:t>hayeled</a:t>
            </a:r>
            <a:r>
              <a:rPr lang="es-CO" sz="2400" dirty="0" smtClean="0"/>
              <a:t> </a:t>
            </a:r>
            <a:r>
              <a:rPr lang="es-CO" sz="2400" dirty="0" err="1" smtClean="0"/>
              <a:t>vatevi'ehu</a:t>
            </a:r>
            <a:r>
              <a:rPr lang="es-CO" sz="2400" dirty="0" smtClean="0"/>
              <a:t> </a:t>
            </a:r>
            <a:r>
              <a:rPr lang="es-CO" sz="2400" dirty="0" err="1" smtClean="0"/>
              <a:t>levat-Par'oh</a:t>
            </a:r>
            <a:r>
              <a:rPr lang="es-CO" sz="2400" dirty="0" smtClean="0"/>
              <a:t> </a:t>
            </a:r>
            <a:r>
              <a:rPr lang="es-CO" sz="2400" dirty="0" err="1" smtClean="0"/>
              <a:t>vayehi-lah</a:t>
            </a:r>
            <a:r>
              <a:rPr lang="es-CO" sz="2400" dirty="0" smtClean="0"/>
              <a:t> leven </a:t>
            </a:r>
            <a:r>
              <a:rPr lang="es-CO" sz="2400" dirty="0" err="1" smtClean="0"/>
              <a:t>vatikra</a:t>
            </a:r>
            <a:r>
              <a:rPr lang="es-CO" sz="2400" dirty="0" smtClean="0"/>
              <a:t> </a:t>
            </a:r>
            <a:r>
              <a:rPr lang="es-CO" sz="2400" dirty="0" err="1" smtClean="0"/>
              <a:t>shemo</a:t>
            </a:r>
            <a:r>
              <a:rPr lang="es-CO" sz="2400" dirty="0" smtClean="0"/>
              <a:t> </a:t>
            </a:r>
            <a:r>
              <a:rPr lang="es-CO" sz="2400" dirty="0" err="1" smtClean="0"/>
              <a:t>Moshe</a:t>
            </a:r>
            <a:r>
              <a:rPr lang="es-CO" sz="2400" dirty="0" smtClean="0"/>
              <a:t> </a:t>
            </a:r>
            <a:r>
              <a:rPr lang="es-CO" sz="2400" dirty="0" err="1" smtClean="0"/>
              <a:t>vatomer</a:t>
            </a:r>
            <a:r>
              <a:rPr lang="es-CO" sz="2400" dirty="0" smtClean="0"/>
              <a:t> ki min-</a:t>
            </a:r>
            <a:r>
              <a:rPr lang="es-CO" sz="2400" dirty="0" err="1" smtClean="0"/>
              <a:t>hamayim</a:t>
            </a:r>
            <a:r>
              <a:rPr lang="es-CO" sz="2400" dirty="0" smtClean="0"/>
              <a:t> </a:t>
            </a:r>
            <a:r>
              <a:rPr lang="es-CO" sz="2400" dirty="0" err="1" smtClean="0"/>
              <a:t>meshitihu</a:t>
            </a:r>
            <a:r>
              <a:rPr lang="es-CO" sz="2400" dirty="0" smtClean="0"/>
              <a:t>. </a:t>
            </a:r>
          </a:p>
          <a:p>
            <a:r>
              <a:rPr lang="es-CO" sz="2400" dirty="0" smtClean="0"/>
              <a:t>Y el niño creció y ella lo trajo a la hija del Faraón, y fue para ella como un hijo,  y lo llamó Moisés (Moshé), pues dijo: Porque de las aguas lo saqué.</a:t>
            </a:r>
            <a:endParaRPr lang="es-CO"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20000" cy="4800600"/>
          </a:xfrm>
        </p:spPr>
        <p:txBody>
          <a:bodyPr/>
          <a:lstStyle/>
          <a:p>
            <a:r>
              <a:rPr lang="es-CO" sz="2400" b="1" dirty="0" smtClean="0">
                <a:hlinkClick r:id="rId4"/>
              </a:rPr>
              <a:t>2:11</a:t>
            </a:r>
            <a:r>
              <a:rPr lang="es-CO" sz="2400" dirty="0" smtClean="0"/>
              <a:t>  </a:t>
            </a:r>
            <a:r>
              <a:rPr lang="es-CO" sz="2400" dirty="0" err="1" smtClean="0"/>
              <a:t>Vayehi</a:t>
            </a:r>
            <a:r>
              <a:rPr lang="es-CO" sz="2400" dirty="0" smtClean="0"/>
              <a:t> </a:t>
            </a:r>
            <a:r>
              <a:rPr lang="es-CO" sz="2400" dirty="0" err="1" smtClean="0"/>
              <a:t>bayamim</a:t>
            </a:r>
            <a:r>
              <a:rPr lang="es-CO" sz="2400" dirty="0" smtClean="0"/>
              <a:t> </a:t>
            </a:r>
            <a:r>
              <a:rPr lang="es-CO" sz="2400" dirty="0" err="1" smtClean="0"/>
              <a:t>hahem</a:t>
            </a:r>
            <a:r>
              <a:rPr lang="es-CO" sz="2400" dirty="0" smtClean="0"/>
              <a:t> </a:t>
            </a:r>
            <a:r>
              <a:rPr lang="es-CO" sz="2400" dirty="0" err="1" smtClean="0"/>
              <a:t>vayigdal</a:t>
            </a:r>
            <a:r>
              <a:rPr lang="es-CO" sz="2400" dirty="0" smtClean="0"/>
              <a:t> </a:t>
            </a:r>
            <a:r>
              <a:rPr lang="es-CO" sz="2400" dirty="0" err="1" smtClean="0"/>
              <a:t>Moshe</a:t>
            </a:r>
            <a:r>
              <a:rPr lang="es-CO" sz="2400" dirty="0" smtClean="0"/>
              <a:t> </a:t>
            </a:r>
            <a:r>
              <a:rPr lang="es-CO" sz="2400" dirty="0" err="1" smtClean="0"/>
              <a:t>vayetse</a:t>
            </a:r>
            <a:r>
              <a:rPr lang="es-CO" sz="2400" dirty="0" smtClean="0"/>
              <a:t> el-</a:t>
            </a:r>
            <a:r>
              <a:rPr lang="es-CO" sz="2400" dirty="0" err="1" smtClean="0"/>
              <a:t>ejav</a:t>
            </a:r>
            <a:r>
              <a:rPr lang="es-CO" sz="2400" dirty="0" smtClean="0"/>
              <a:t> </a:t>
            </a:r>
            <a:r>
              <a:rPr lang="es-CO" sz="2400" dirty="0" err="1" smtClean="0"/>
              <a:t>vayar</a:t>
            </a:r>
            <a:r>
              <a:rPr lang="es-CO" sz="2400" dirty="0" smtClean="0"/>
              <a:t> </a:t>
            </a:r>
            <a:r>
              <a:rPr lang="es-CO" sz="2400" dirty="0" err="1" smtClean="0"/>
              <a:t>besivlotam</a:t>
            </a:r>
            <a:r>
              <a:rPr lang="es-CO" sz="2400" dirty="0" smtClean="0"/>
              <a:t> </a:t>
            </a:r>
            <a:r>
              <a:rPr lang="es-CO" sz="2400" dirty="0" err="1" smtClean="0"/>
              <a:t>vayar</a:t>
            </a:r>
            <a:r>
              <a:rPr lang="es-CO" sz="2400" dirty="0" smtClean="0"/>
              <a:t> ish </a:t>
            </a:r>
            <a:r>
              <a:rPr lang="es-CO" sz="2400" dirty="0" err="1" smtClean="0"/>
              <a:t>Mitsri</a:t>
            </a:r>
            <a:r>
              <a:rPr lang="es-CO" sz="2400" dirty="0" smtClean="0"/>
              <a:t> </a:t>
            </a:r>
            <a:r>
              <a:rPr lang="es-CO" sz="2400" dirty="0" err="1" smtClean="0"/>
              <a:t>makeh</a:t>
            </a:r>
            <a:r>
              <a:rPr lang="es-CO" sz="2400" dirty="0" smtClean="0"/>
              <a:t> ish-</a:t>
            </a:r>
            <a:r>
              <a:rPr lang="es-CO" sz="2400" dirty="0" err="1" smtClean="0"/>
              <a:t>Ivri</a:t>
            </a:r>
            <a:r>
              <a:rPr lang="es-CO" sz="2400" dirty="0" smtClean="0"/>
              <a:t> </a:t>
            </a:r>
            <a:r>
              <a:rPr lang="es-CO" sz="2400" dirty="0" err="1" smtClean="0"/>
              <a:t>me'ejav</a:t>
            </a:r>
            <a:r>
              <a:rPr lang="es-CO" sz="2400" dirty="0" smtClean="0"/>
              <a:t>. </a:t>
            </a:r>
          </a:p>
          <a:p>
            <a:r>
              <a:rPr lang="es-CO" sz="2400" dirty="0" smtClean="0"/>
              <a:t>y aconteció en aquellos días, cuando Moisés creció, que salió adonde estaban sus hermanos, y observó sus cargas y vio que un egipcio golpeaba a un hebreo, a uno de sus hermanos. </a:t>
            </a:r>
          </a:p>
          <a:p>
            <a:r>
              <a:rPr lang="es-CO" sz="2400" b="1" dirty="0" smtClean="0">
                <a:hlinkClick r:id="rId5"/>
              </a:rPr>
              <a:t>2:12</a:t>
            </a:r>
            <a:r>
              <a:rPr lang="es-CO" sz="2400" dirty="0" smtClean="0"/>
              <a:t>  </a:t>
            </a:r>
            <a:r>
              <a:rPr lang="es-CO" sz="2400" dirty="0" err="1" smtClean="0"/>
              <a:t>Vayifen</a:t>
            </a:r>
            <a:r>
              <a:rPr lang="es-CO" sz="2400" dirty="0" smtClean="0"/>
              <a:t> </a:t>
            </a:r>
            <a:r>
              <a:rPr lang="es-CO" sz="2400" dirty="0" err="1" smtClean="0"/>
              <a:t>koh</a:t>
            </a:r>
            <a:r>
              <a:rPr lang="es-CO" sz="2400" dirty="0" smtClean="0"/>
              <a:t> </a:t>
            </a:r>
            <a:r>
              <a:rPr lang="es-CO" sz="2400" dirty="0" err="1" smtClean="0"/>
              <a:t>vajoh</a:t>
            </a:r>
            <a:r>
              <a:rPr lang="es-CO" sz="2400" dirty="0" smtClean="0"/>
              <a:t> </a:t>
            </a:r>
            <a:r>
              <a:rPr lang="es-CO" sz="2400" dirty="0" err="1" smtClean="0"/>
              <a:t>vayar</a:t>
            </a:r>
            <a:r>
              <a:rPr lang="es-CO" sz="2400" dirty="0" smtClean="0"/>
              <a:t> ki </a:t>
            </a:r>
            <a:r>
              <a:rPr lang="es-CO" sz="2400" dirty="0" err="1" smtClean="0"/>
              <a:t>eyn</a:t>
            </a:r>
            <a:r>
              <a:rPr lang="es-CO" sz="2400" dirty="0" smtClean="0"/>
              <a:t> ish </a:t>
            </a:r>
            <a:r>
              <a:rPr lang="es-CO" sz="2400" dirty="0" err="1" smtClean="0">
                <a:solidFill>
                  <a:srgbClr val="FF0000"/>
                </a:solidFill>
              </a:rPr>
              <a:t>vayaj</a:t>
            </a:r>
            <a:r>
              <a:rPr lang="es-CO" sz="2400" dirty="0" smtClean="0"/>
              <a:t> et-</a:t>
            </a:r>
            <a:r>
              <a:rPr lang="es-CO" sz="2400" dirty="0" err="1" smtClean="0"/>
              <a:t>haMitsri</a:t>
            </a:r>
            <a:r>
              <a:rPr lang="es-CO" sz="2400" dirty="0" smtClean="0"/>
              <a:t> </a:t>
            </a:r>
            <a:r>
              <a:rPr lang="es-CO" sz="2400" dirty="0" err="1" smtClean="0"/>
              <a:t>vayitmenehu</a:t>
            </a:r>
            <a:r>
              <a:rPr lang="es-CO" sz="2400" dirty="0" smtClean="0"/>
              <a:t> </a:t>
            </a:r>
            <a:r>
              <a:rPr lang="es-CO" sz="2400" dirty="0" err="1" smtClean="0"/>
              <a:t>bajol</a:t>
            </a:r>
            <a:r>
              <a:rPr lang="es-CO" sz="2400" dirty="0" smtClean="0"/>
              <a:t>. </a:t>
            </a:r>
          </a:p>
          <a:p>
            <a:r>
              <a:rPr lang="es-CO" sz="2400" dirty="0" smtClean="0"/>
              <a:t>Y se volvió Moisés a un lado y a otro, y vio que no había nadie y mató al egipcio y lo escondió en la arena.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20000" cy="4800600"/>
          </a:xfrm>
        </p:spPr>
        <p:txBody>
          <a:bodyPr/>
          <a:lstStyle/>
          <a:p>
            <a:r>
              <a:rPr lang="es-CO" sz="2400" b="1" dirty="0" smtClean="0">
                <a:hlinkClick r:id="rId4"/>
              </a:rPr>
              <a:t>2:13</a:t>
            </a:r>
            <a:r>
              <a:rPr lang="es-CO" sz="2400" dirty="0" smtClean="0"/>
              <a:t>  </a:t>
            </a:r>
            <a:r>
              <a:rPr lang="es-CO" sz="2400" dirty="0" err="1" smtClean="0"/>
              <a:t>Vayetse</a:t>
            </a:r>
            <a:r>
              <a:rPr lang="es-CO" sz="2400" dirty="0" smtClean="0"/>
              <a:t> </a:t>
            </a:r>
            <a:r>
              <a:rPr lang="es-CO" sz="2400" dirty="0" err="1" smtClean="0"/>
              <a:t>bayom</a:t>
            </a:r>
            <a:r>
              <a:rPr lang="es-CO" sz="2400" dirty="0" smtClean="0"/>
              <a:t> </a:t>
            </a:r>
            <a:r>
              <a:rPr lang="es-CO" sz="2400" dirty="0" err="1" smtClean="0"/>
              <a:t>hasheni</a:t>
            </a:r>
            <a:r>
              <a:rPr lang="es-CO" sz="2400" dirty="0" smtClean="0"/>
              <a:t> </a:t>
            </a:r>
            <a:r>
              <a:rPr lang="es-CO" sz="2400" dirty="0" err="1" smtClean="0"/>
              <a:t>vehineh</a:t>
            </a:r>
            <a:r>
              <a:rPr lang="es-CO" sz="2400" dirty="0" smtClean="0"/>
              <a:t> </a:t>
            </a:r>
            <a:r>
              <a:rPr lang="es-CO" sz="2400" dirty="0" err="1" smtClean="0"/>
              <a:t>shney-anashim</a:t>
            </a:r>
            <a:r>
              <a:rPr lang="es-CO" sz="2400" dirty="0" smtClean="0"/>
              <a:t> </a:t>
            </a:r>
            <a:r>
              <a:rPr lang="es-CO" sz="2400" dirty="0" err="1" smtClean="0"/>
              <a:t>Ivrim</a:t>
            </a:r>
            <a:r>
              <a:rPr lang="es-CO" sz="2400" dirty="0" smtClean="0"/>
              <a:t> </a:t>
            </a:r>
            <a:r>
              <a:rPr lang="es-CO" sz="2400" dirty="0" err="1" smtClean="0"/>
              <a:t>nitsim</a:t>
            </a:r>
            <a:r>
              <a:rPr lang="es-CO" sz="2400" dirty="0" smtClean="0"/>
              <a:t> </a:t>
            </a:r>
            <a:r>
              <a:rPr lang="es-CO" sz="2400" dirty="0" err="1" smtClean="0"/>
              <a:t>vayomer</a:t>
            </a:r>
            <a:r>
              <a:rPr lang="es-CO" sz="2400" dirty="0" smtClean="0"/>
              <a:t> </a:t>
            </a:r>
            <a:r>
              <a:rPr lang="es-CO" sz="2400" dirty="0" err="1" smtClean="0"/>
              <a:t>larasha</a:t>
            </a:r>
            <a:r>
              <a:rPr lang="es-CO" sz="2400" dirty="0" smtClean="0"/>
              <a:t> </a:t>
            </a:r>
            <a:r>
              <a:rPr lang="es-CO" sz="2400" dirty="0" err="1" smtClean="0"/>
              <a:t>lamah</a:t>
            </a:r>
            <a:r>
              <a:rPr lang="es-CO" sz="2400" dirty="0" smtClean="0"/>
              <a:t> </a:t>
            </a:r>
            <a:r>
              <a:rPr lang="es-CO" sz="2400" dirty="0" err="1" smtClean="0"/>
              <a:t>takeh</a:t>
            </a:r>
            <a:r>
              <a:rPr lang="es-CO" sz="2400" dirty="0" smtClean="0"/>
              <a:t> </a:t>
            </a:r>
            <a:r>
              <a:rPr lang="es-CO" sz="2400" dirty="0" err="1" smtClean="0"/>
              <a:t>re'eja</a:t>
            </a:r>
            <a:r>
              <a:rPr lang="es-CO" sz="2400" dirty="0" smtClean="0"/>
              <a:t>. </a:t>
            </a:r>
          </a:p>
          <a:p>
            <a:r>
              <a:rPr lang="es-CO" sz="2400" dirty="0" smtClean="0"/>
              <a:t>Y cuando salió al día siguiente, he aquí dos hebreos que estaban peleando. Dijo entonces al malo (agresor): ¿Por qué golpeas a tu compañero? </a:t>
            </a:r>
          </a:p>
          <a:p>
            <a:r>
              <a:rPr lang="es-CO" sz="2400" b="1" dirty="0" smtClean="0">
                <a:hlinkClick r:id="rId5"/>
              </a:rPr>
              <a:t>2:14</a:t>
            </a:r>
            <a:r>
              <a:rPr lang="es-CO" sz="2400" dirty="0" smtClean="0"/>
              <a:t>  </a:t>
            </a:r>
            <a:r>
              <a:rPr lang="es-CO" sz="2400" dirty="0" err="1" smtClean="0"/>
              <a:t>Vayomer</a:t>
            </a:r>
            <a:r>
              <a:rPr lang="es-CO" sz="2400" dirty="0" smtClean="0"/>
              <a:t> mi </a:t>
            </a:r>
            <a:r>
              <a:rPr lang="es-CO" sz="2400" dirty="0" err="1" smtClean="0"/>
              <a:t>sameja</a:t>
            </a:r>
            <a:r>
              <a:rPr lang="es-CO" sz="2400" dirty="0" smtClean="0"/>
              <a:t> </a:t>
            </a:r>
            <a:r>
              <a:rPr lang="es-CO" sz="2400" dirty="0" err="1" smtClean="0"/>
              <a:t>le'ish</a:t>
            </a:r>
            <a:r>
              <a:rPr lang="es-CO" sz="2400" dirty="0" smtClean="0"/>
              <a:t> </a:t>
            </a:r>
            <a:r>
              <a:rPr lang="es-CO" sz="2400" dirty="0" err="1" smtClean="0"/>
              <a:t>sar</a:t>
            </a:r>
            <a:r>
              <a:rPr lang="es-CO" sz="2400" dirty="0" smtClean="0"/>
              <a:t> </a:t>
            </a:r>
            <a:r>
              <a:rPr lang="es-CO" sz="2400" dirty="0" err="1" smtClean="0"/>
              <a:t>veshofet</a:t>
            </a:r>
            <a:r>
              <a:rPr lang="es-CO" sz="2400" dirty="0" smtClean="0"/>
              <a:t> </a:t>
            </a:r>
            <a:r>
              <a:rPr lang="es-CO" sz="2400" dirty="0" err="1" smtClean="0"/>
              <a:t>aleynu</a:t>
            </a:r>
            <a:r>
              <a:rPr lang="es-CO" sz="2400" dirty="0" smtClean="0"/>
              <a:t> </a:t>
            </a:r>
            <a:r>
              <a:rPr lang="es-CO" sz="2400" dirty="0" err="1" smtClean="0"/>
              <a:t>halehorgeni</a:t>
            </a:r>
            <a:r>
              <a:rPr lang="es-CO" sz="2400" dirty="0" smtClean="0"/>
              <a:t> </a:t>
            </a:r>
            <a:r>
              <a:rPr lang="es-CO" sz="2400" dirty="0" err="1" smtClean="0"/>
              <a:t>atah</a:t>
            </a:r>
            <a:r>
              <a:rPr lang="es-CO" sz="2400" dirty="0" smtClean="0"/>
              <a:t> </a:t>
            </a:r>
            <a:r>
              <a:rPr lang="es-CO" sz="2400" dirty="0" err="1" smtClean="0"/>
              <a:t>omer</a:t>
            </a:r>
            <a:r>
              <a:rPr lang="es-CO" sz="2400" dirty="0" smtClean="0"/>
              <a:t> </a:t>
            </a:r>
            <a:r>
              <a:rPr lang="es-CO" sz="2400" dirty="0" err="1" smtClean="0"/>
              <a:t>ka'asher</a:t>
            </a:r>
            <a:r>
              <a:rPr lang="es-CO" sz="2400" dirty="0" smtClean="0"/>
              <a:t> </a:t>
            </a:r>
            <a:r>
              <a:rPr lang="es-CO" sz="2400" dirty="0" err="1" smtClean="0"/>
              <a:t>haragta</a:t>
            </a:r>
            <a:r>
              <a:rPr lang="es-CO" sz="2400" dirty="0" smtClean="0"/>
              <a:t> et-</a:t>
            </a:r>
            <a:r>
              <a:rPr lang="es-CO" sz="2400" dirty="0" err="1" smtClean="0"/>
              <a:t>haMitsri</a:t>
            </a:r>
            <a:r>
              <a:rPr lang="es-CO" sz="2400" dirty="0" smtClean="0"/>
              <a:t> </a:t>
            </a:r>
            <a:r>
              <a:rPr lang="es-CO" sz="2400" dirty="0" err="1" smtClean="0"/>
              <a:t>vayira</a:t>
            </a:r>
            <a:r>
              <a:rPr lang="es-CO" sz="2400" dirty="0" smtClean="0"/>
              <a:t> </a:t>
            </a:r>
            <a:r>
              <a:rPr lang="es-CO" sz="2400" dirty="0" err="1" smtClean="0"/>
              <a:t>Moshe</a:t>
            </a:r>
            <a:r>
              <a:rPr lang="es-CO" sz="2400" dirty="0" smtClean="0"/>
              <a:t> </a:t>
            </a:r>
            <a:r>
              <a:rPr lang="es-CO" sz="2400" dirty="0" err="1" smtClean="0"/>
              <a:t>vayomar</a:t>
            </a:r>
            <a:r>
              <a:rPr lang="es-CO" sz="2400" dirty="0" smtClean="0"/>
              <a:t> ajen </a:t>
            </a:r>
            <a:r>
              <a:rPr lang="es-CO" sz="2400" dirty="0" err="1" smtClean="0"/>
              <a:t>noda</a:t>
            </a:r>
            <a:r>
              <a:rPr lang="es-CO" sz="2400" dirty="0" smtClean="0"/>
              <a:t> </a:t>
            </a:r>
            <a:r>
              <a:rPr lang="es-CO" sz="2400" dirty="0" err="1" smtClean="0"/>
              <a:t>hadavar</a:t>
            </a:r>
            <a:r>
              <a:rPr lang="es-CO" sz="2400" dirty="0" smtClean="0"/>
              <a:t>. </a:t>
            </a:r>
          </a:p>
          <a:p>
            <a:r>
              <a:rPr lang="es-CO" sz="2400" dirty="0" smtClean="0"/>
              <a:t>A lo que respondió: ¿Quién te ha puesto a ti por príncipe y juez sobre nosotros? ¿Acaso piensas matarme a mí como mataste al egipcio? Y tuvo miedo Moisés y dijo: ¡Seguramente se ha divulgado la cosa!  </a:t>
            </a:r>
            <a:endParaRPr lang="es-CO"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20000" cy="4800600"/>
          </a:xfrm>
        </p:spPr>
        <p:txBody>
          <a:bodyPr/>
          <a:lstStyle/>
          <a:p>
            <a:r>
              <a:rPr lang="es-CO" sz="2400" dirty="0" smtClean="0"/>
              <a:t>Rambán nos dice que ellos, los Judíos, le informaron a Moshé que el también era Judío y él deseó ir a ver a sus hermanos israelitas y después de haber visto cómo eran tratados, él no pudo soportar lo que vio.</a:t>
            </a:r>
          </a:p>
          <a:p>
            <a:r>
              <a:rPr lang="es-CO" sz="2400" dirty="0" smtClean="0"/>
              <a:t>Y por eso es que él mató al egipcio quien estaba golpeando al oprimido hebreo.</a:t>
            </a:r>
          </a:p>
          <a:p>
            <a:r>
              <a:rPr lang="es-CO" sz="2400" dirty="0" smtClean="0"/>
              <a:t>Que dice Rashí?</a:t>
            </a:r>
          </a:p>
          <a:p>
            <a:r>
              <a:rPr lang="es-CO" sz="2400" dirty="0" smtClean="0"/>
              <a:t>“Hablas tú de matarme…? De aquí aprendemos que Moshé había matado al </a:t>
            </a:r>
            <a:r>
              <a:rPr lang="es-CO" sz="2400" dirty="0" err="1" smtClean="0"/>
              <a:t>mitzrí</a:t>
            </a:r>
            <a:r>
              <a:rPr lang="es-CO" sz="2400" dirty="0" smtClean="0"/>
              <a:t> por medio de la pronunciación del Nombre Inefable. </a:t>
            </a:r>
            <a:endParaRPr lang="es-CO"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20000" cy="4800600"/>
          </a:xfrm>
        </p:spPr>
        <p:txBody>
          <a:bodyPr/>
          <a:lstStyle/>
          <a:p>
            <a:r>
              <a:rPr lang="es-CO" sz="2400" dirty="0" smtClean="0"/>
              <a:t>Rambán dice estar confundido con dicha interpretación, porque si eso fue así que el </a:t>
            </a:r>
            <a:r>
              <a:rPr lang="es-CO" sz="2400" dirty="0" err="1" smtClean="0"/>
              <a:t>Mitzrí</a:t>
            </a:r>
            <a:r>
              <a:rPr lang="es-CO" sz="2400" dirty="0" smtClean="0"/>
              <a:t> cayó muerto cuando Moshé pronunció el Nombre Explícito, quien le dijo al “hombre malvado” que Moshé había matado al Egipcio?</a:t>
            </a:r>
          </a:p>
          <a:p>
            <a:r>
              <a:rPr lang="es-CO" sz="2400" dirty="0" smtClean="0"/>
              <a:t>Es decir, que si seguimos el sentido plano de la Escritura que Moisés golpeó al egipcio con su mano o con un arma, podremos decir que el hombre malvado, desconocido para Moisés, lo había observado haciendo eso.</a:t>
            </a:r>
          </a:p>
          <a:p>
            <a:r>
              <a:rPr lang="es-CO" sz="2400" dirty="0" smtClean="0"/>
              <a:t>Pero si Moisés simplemente hubiera pronunciado el Nombre, cómo iba a darse cuenta el malvado que Moisés tenía algo que ver con la muerte del egipcio?</a:t>
            </a:r>
            <a:r>
              <a:rPr lang="es-CO" sz="2400" dirty="0" smtClean="0"/>
              <a:t> </a:t>
            </a:r>
          </a:p>
          <a:p>
            <a:endParaRPr lang="es-CO"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20000" cy="4800600"/>
          </a:xfrm>
        </p:spPr>
        <p:txBody>
          <a:bodyPr/>
          <a:lstStyle/>
          <a:p>
            <a:r>
              <a:rPr lang="es-CO" sz="2400" dirty="0" smtClean="0"/>
              <a:t>Quizás Moisés apoyó sus manos sobre el egipcio y lo maldijo con el Nombre Divino. Esta podría ser la explicación para que la Escritura use las palabras “</a:t>
            </a:r>
            <a:r>
              <a:rPr lang="es-CO" sz="2400" dirty="0" err="1" smtClean="0"/>
              <a:t>vezehú</a:t>
            </a:r>
            <a:r>
              <a:rPr lang="es-CO" sz="2400" dirty="0" smtClean="0"/>
              <a:t> </a:t>
            </a:r>
            <a:r>
              <a:rPr lang="es-CO" sz="2400" dirty="0" err="1" smtClean="0"/>
              <a:t>vayaj</a:t>
            </a:r>
            <a:r>
              <a:rPr lang="es-CO" sz="2400" dirty="0" smtClean="0"/>
              <a:t>” –el derribó, el hirió- </a:t>
            </a:r>
          </a:p>
          <a:p>
            <a:r>
              <a:rPr lang="es-CO" sz="2400" dirty="0" smtClean="0"/>
              <a:t> </a:t>
            </a:r>
            <a:r>
              <a:rPr lang="es-CO" sz="2400" b="1" dirty="0" smtClean="0">
                <a:hlinkClick r:id="rId4"/>
              </a:rPr>
              <a:t>2:16</a:t>
            </a:r>
            <a:r>
              <a:rPr lang="es-CO" sz="2400" dirty="0" smtClean="0"/>
              <a:t>  </a:t>
            </a:r>
            <a:r>
              <a:rPr lang="es-CO" sz="2400" dirty="0" err="1" smtClean="0"/>
              <a:t>Ulejohen</a:t>
            </a:r>
            <a:r>
              <a:rPr lang="es-CO" sz="2400" dirty="0" smtClean="0"/>
              <a:t> </a:t>
            </a:r>
            <a:r>
              <a:rPr lang="es-CO" sz="2400" dirty="0" err="1" smtClean="0"/>
              <a:t>Midyan</a:t>
            </a:r>
            <a:r>
              <a:rPr lang="es-CO" sz="2400" dirty="0" smtClean="0"/>
              <a:t> </a:t>
            </a:r>
            <a:r>
              <a:rPr lang="es-CO" sz="2400" dirty="0" err="1" smtClean="0"/>
              <a:t>sheva</a:t>
            </a:r>
            <a:r>
              <a:rPr lang="es-CO" sz="2400" dirty="0" smtClean="0"/>
              <a:t> </a:t>
            </a:r>
            <a:r>
              <a:rPr lang="es-CO" sz="2400" dirty="0" err="1" smtClean="0"/>
              <a:t>banot</a:t>
            </a:r>
            <a:r>
              <a:rPr lang="es-CO" sz="2400" dirty="0" smtClean="0"/>
              <a:t> </a:t>
            </a:r>
            <a:r>
              <a:rPr lang="es-CO" sz="2400" dirty="0" err="1" smtClean="0"/>
              <a:t>vatavonah</a:t>
            </a:r>
            <a:r>
              <a:rPr lang="es-CO" sz="2400" dirty="0" smtClean="0"/>
              <a:t> </a:t>
            </a:r>
            <a:r>
              <a:rPr lang="es-CO" sz="2400" dirty="0" err="1" smtClean="0"/>
              <a:t>vatidlenah</a:t>
            </a:r>
            <a:r>
              <a:rPr lang="es-CO" sz="2400" dirty="0" smtClean="0"/>
              <a:t> </a:t>
            </a:r>
            <a:r>
              <a:rPr lang="es-CO" sz="2400" dirty="0" err="1" smtClean="0"/>
              <a:t>vatmalenah</a:t>
            </a:r>
            <a:r>
              <a:rPr lang="es-CO" sz="2400" dirty="0" smtClean="0"/>
              <a:t> et-</a:t>
            </a:r>
            <a:r>
              <a:rPr lang="es-CO" sz="2400" dirty="0" err="1" smtClean="0"/>
              <a:t>harehatim</a:t>
            </a:r>
            <a:r>
              <a:rPr lang="es-CO" sz="2400" dirty="0" smtClean="0"/>
              <a:t> </a:t>
            </a:r>
            <a:r>
              <a:rPr lang="es-CO" sz="2400" dirty="0" err="1" smtClean="0"/>
              <a:t>lehashkot</a:t>
            </a:r>
            <a:r>
              <a:rPr lang="es-CO" sz="2400" dirty="0" smtClean="0"/>
              <a:t> </a:t>
            </a:r>
            <a:r>
              <a:rPr lang="es-CO" sz="2400" dirty="0" err="1" smtClean="0"/>
              <a:t>tson</a:t>
            </a:r>
            <a:r>
              <a:rPr lang="es-CO" sz="2400" dirty="0" smtClean="0"/>
              <a:t> </a:t>
            </a:r>
            <a:r>
              <a:rPr lang="es-CO" sz="2400" dirty="0" err="1" smtClean="0"/>
              <a:t>avihen</a:t>
            </a:r>
            <a:r>
              <a:rPr lang="es-CO" sz="2400" dirty="0" smtClean="0"/>
              <a:t>. </a:t>
            </a:r>
          </a:p>
          <a:p>
            <a:r>
              <a:rPr lang="es-CO" sz="2400" dirty="0" smtClean="0"/>
              <a:t>Y </a:t>
            </a:r>
            <a:r>
              <a:rPr lang="es-CO" sz="2400" dirty="0" smtClean="0">
                <a:hlinkClick r:id="rId5"/>
              </a:rPr>
              <a:t>el sacerdote (jefe) </a:t>
            </a:r>
            <a:r>
              <a:rPr lang="es-CO" sz="2400" dirty="0" smtClean="0"/>
              <a:t> de Midián tenía siete hijas, las cuales vinieron y sacaron agua y llenaron los abrevaderos para abrevar el rebaño de su padre.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20000" cy="4800600"/>
          </a:xfrm>
        </p:spPr>
        <p:txBody>
          <a:bodyPr/>
          <a:lstStyle/>
          <a:p>
            <a:r>
              <a:rPr lang="es-CO" sz="2400" b="1" dirty="0" smtClean="0">
                <a:hlinkClick r:id="rId4"/>
              </a:rPr>
              <a:t>2:17</a:t>
            </a:r>
            <a:r>
              <a:rPr lang="es-CO" sz="2400" dirty="0" smtClean="0"/>
              <a:t>  </a:t>
            </a:r>
            <a:r>
              <a:rPr lang="es-CO" sz="2400" dirty="0" err="1" smtClean="0"/>
              <a:t>Vayavo'u</a:t>
            </a:r>
            <a:r>
              <a:rPr lang="es-CO" sz="2400" dirty="0" smtClean="0"/>
              <a:t> </a:t>
            </a:r>
            <a:r>
              <a:rPr lang="es-CO" sz="2400" dirty="0" err="1" smtClean="0"/>
              <a:t>haro'im</a:t>
            </a:r>
            <a:r>
              <a:rPr lang="es-CO" sz="2400" dirty="0" smtClean="0"/>
              <a:t> </a:t>
            </a:r>
            <a:r>
              <a:rPr lang="es-CO" sz="2400" dirty="0" err="1" smtClean="0"/>
              <a:t>vayegarshum</a:t>
            </a:r>
            <a:r>
              <a:rPr lang="es-CO" sz="2400" dirty="0" smtClean="0"/>
              <a:t> </a:t>
            </a:r>
            <a:r>
              <a:rPr lang="es-CO" sz="2400" dirty="0" err="1" smtClean="0"/>
              <a:t>vayakom</a:t>
            </a:r>
            <a:r>
              <a:rPr lang="es-CO" sz="2400" dirty="0" smtClean="0"/>
              <a:t> </a:t>
            </a:r>
            <a:r>
              <a:rPr lang="es-CO" sz="2400" dirty="0" err="1" smtClean="0"/>
              <a:t>Moshe</a:t>
            </a:r>
            <a:r>
              <a:rPr lang="es-CO" sz="2400" dirty="0" smtClean="0"/>
              <a:t> </a:t>
            </a:r>
            <a:r>
              <a:rPr lang="es-CO" sz="2400" dirty="0" err="1" smtClean="0"/>
              <a:t>vayoshian</a:t>
            </a:r>
            <a:r>
              <a:rPr lang="es-CO" sz="2400" dirty="0" smtClean="0"/>
              <a:t> </a:t>
            </a:r>
            <a:r>
              <a:rPr lang="es-CO" sz="2400" dirty="0" err="1" smtClean="0"/>
              <a:t>vayashk</a:t>
            </a:r>
            <a:r>
              <a:rPr lang="es-CO" sz="2400" dirty="0" smtClean="0"/>
              <a:t> et-</a:t>
            </a:r>
            <a:r>
              <a:rPr lang="es-CO" sz="2400" dirty="0" err="1" smtClean="0"/>
              <a:t>tsonam</a:t>
            </a:r>
            <a:r>
              <a:rPr lang="es-CO" sz="2400" dirty="0" smtClean="0"/>
              <a:t>. </a:t>
            </a:r>
          </a:p>
          <a:p>
            <a:r>
              <a:rPr lang="es-CO" sz="2400" dirty="0" smtClean="0"/>
              <a:t>Y vinieron los pastores y las expulsaron. Y se levantó Moisés y las salvó, y abrevó su ganado.</a:t>
            </a:r>
          </a:p>
          <a:p>
            <a:r>
              <a:rPr lang="es-CO" sz="2400" b="1" dirty="0" smtClean="0">
                <a:hlinkClick r:id="rId5"/>
              </a:rPr>
              <a:t>2:21</a:t>
            </a:r>
            <a:r>
              <a:rPr lang="es-CO" sz="2400" dirty="0" smtClean="0"/>
              <a:t>  </a:t>
            </a:r>
            <a:r>
              <a:rPr lang="es-CO" sz="2400" dirty="0" err="1" smtClean="0"/>
              <a:t>Vayo'el</a:t>
            </a:r>
            <a:r>
              <a:rPr lang="es-CO" sz="2400" dirty="0" smtClean="0"/>
              <a:t> </a:t>
            </a:r>
            <a:r>
              <a:rPr lang="es-CO" sz="2400" dirty="0" err="1" smtClean="0"/>
              <a:t>Moshe</a:t>
            </a:r>
            <a:r>
              <a:rPr lang="es-CO" sz="2400" dirty="0" smtClean="0"/>
              <a:t> </a:t>
            </a:r>
            <a:r>
              <a:rPr lang="es-CO" sz="2400" dirty="0" err="1" smtClean="0"/>
              <a:t>lashevet</a:t>
            </a:r>
            <a:r>
              <a:rPr lang="es-CO" sz="2400" dirty="0" smtClean="0"/>
              <a:t> et-</a:t>
            </a:r>
            <a:r>
              <a:rPr lang="es-CO" sz="2400" dirty="0" err="1" smtClean="0"/>
              <a:t>ha'ish</a:t>
            </a:r>
            <a:r>
              <a:rPr lang="es-CO" sz="2400" dirty="0" smtClean="0"/>
              <a:t> </a:t>
            </a:r>
            <a:r>
              <a:rPr lang="es-CO" sz="2400" dirty="0" err="1" smtClean="0"/>
              <a:t>vayiten</a:t>
            </a:r>
            <a:r>
              <a:rPr lang="es-CO" sz="2400" dirty="0" smtClean="0"/>
              <a:t> et-</a:t>
            </a:r>
            <a:r>
              <a:rPr lang="es-CO" sz="2400" dirty="0" err="1" smtClean="0"/>
              <a:t>Tsiporah</a:t>
            </a:r>
            <a:r>
              <a:rPr lang="es-CO" sz="2400" dirty="0" smtClean="0"/>
              <a:t> vito le-</a:t>
            </a:r>
            <a:r>
              <a:rPr lang="es-CO" sz="2400" dirty="0" err="1" smtClean="0"/>
              <a:t>Moshe</a:t>
            </a:r>
            <a:r>
              <a:rPr lang="es-CO" sz="2400" dirty="0" smtClean="0"/>
              <a:t>. </a:t>
            </a:r>
          </a:p>
          <a:p>
            <a:r>
              <a:rPr lang="es-CO" sz="2400" dirty="0" smtClean="0"/>
              <a:t>Y consintió Moisés en permanecer con el hombre; y él dio a Moisés su hija Seforá (Tziporá). </a:t>
            </a:r>
          </a:p>
          <a:p>
            <a:r>
              <a:rPr lang="es-CO" sz="2400" b="1" dirty="0" smtClean="0">
                <a:hlinkClick r:id="rId6"/>
              </a:rPr>
              <a:t>2:22</a:t>
            </a:r>
            <a:r>
              <a:rPr lang="es-CO" sz="2400" dirty="0" smtClean="0"/>
              <a:t>  </a:t>
            </a:r>
            <a:r>
              <a:rPr lang="es-CO" sz="2400" dirty="0" err="1" smtClean="0"/>
              <a:t>Vateled</a:t>
            </a:r>
            <a:r>
              <a:rPr lang="es-CO" sz="2400" dirty="0" smtClean="0"/>
              <a:t> ben </a:t>
            </a:r>
            <a:r>
              <a:rPr lang="es-CO" sz="2400" dirty="0" err="1" smtClean="0"/>
              <a:t>vayikra</a:t>
            </a:r>
            <a:r>
              <a:rPr lang="es-CO" sz="2400" dirty="0" smtClean="0"/>
              <a:t> et-</a:t>
            </a:r>
            <a:r>
              <a:rPr lang="es-CO" sz="2400" dirty="0" err="1" smtClean="0"/>
              <a:t>shemo</a:t>
            </a:r>
            <a:r>
              <a:rPr lang="es-CO" sz="2400" dirty="0" smtClean="0"/>
              <a:t> Gershom ki amar </a:t>
            </a:r>
            <a:r>
              <a:rPr lang="es-CO" sz="2400" dirty="0" err="1" smtClean="0"/>
              <a:t>ger</a:t>
            </a:r>
            <a:r>
              <a:rPr lang="es-CO" sz="2400" dirty="0" smtClean="0"/>
              <a:t> </a:t>
            </a:r>
            <a:r>
              <a:rPr lang="es-CO" sz="2400" dirty="0" err="1" smtClean="0"/>
              <a:t>hayiti</a:t>
            </a:r>
            <a:r>
              <a:rPr lang="es-CO" sz="2400" dirty="0" smtClean="0"/>
              <a:t> </a:t>
            </a:r>
            <a:r>
              <a:rPr lang="es-CO" sz="2400" dirty="0" err="1" smtClean="0"/>
              <a:t>be'erets</a:t>
            </a:r>
            <a:r>
              <a:rPr lang="es-CO" sz="2400" dirty="0" smtClean="0"/>
              <a:t> </a:t>
            </a:r>
            <a:r>
              <a:rPr lang="es-CO" sz="2400" dirty="0" err="1" smtClean="0"/>
              <a:t>nojriyah</a:t>
            </a:r>
            <a:r>
              <a:rPr lang="es-CO" sz="2400" dirty="0" smtClean="0"/>
              <a:t>. </a:t>
            </a:r>
          </a:p>
          <a:p>
            <a:r>
              <a:rPr lang="es-CO" sz="2400" dirty="0" smtClean="0"/>
              <a:t>Y ella tuvo un hijo, y él lo llamó </a:t>
            </a:r>
            <a:r>
              <a:rPr lang="es-CO" sz="2400" dirty="0" err="1" smtClean="0"/>
              <a:t>Guershom</a:t>
            </a:r>
            <a:r>
              <a:rPr lang="es-CO" sz="2400" dirty="0" smtClean="0"/>
              <a:t>, porque dijo : Extranjero he sido en tierra extraña. </a:t>
            </a:r>
            <a:endParaRPr lang="es-CO"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838200" y="1600200"/>
            <a:ext cx="7239000" cy="4800600"/>
          </a:xfrm>
        </p:spPr>
        <p:txBody>
          <a:bodyPr/>
          <a:lstStyle/>
          <a:p>
            <a:r>
              <a:rPr lang="es-CO" sz="2400" b="1" dirty="0" smtClean="0">
                <a:hlinkClick r:id="rId4"/>
              </a:rPr>
              <a:t>3:1</a:t>
            </a:r>
            <a:r>
              <a:rPr lang="es-CO" sz="2400" dirty="0" smtClean="0"/>
              <a:t>  </a:t>
            </a:r>
            <a:r>
              <a:rPr lang="es-CO" sz="2400" dirty="0" err="1" smtClean="0"/>
              <a:t>UMoshe</a:t>
            </a:r>
            <a:r>
              <a:rPr lang="es-CO" sz="2400" dirty="0" smtClean="0"/>
              <a:t> </a:t>
            </a:r>
            <a:r>
              <a:rPr lang="es-CO" sz="2400" dirty="0" err="1" smtClean="0"/>
              <a:t>hayah</a:t>
            </a:r>
            <a:r>
              <a:rPr lang="es-CO" sz="2400" dirty="0" smtClean="0"/>
              <a:t> </a:t>
            </a:r>
            <a:r>
              <a:rPr lang="es-CO" sz="2400" dirty="0" err="1" smtClean="0"/>
              <a:t>ro'eh</a:t>
            </a:r>
            <a:r>
              <a:rPr lang="es-CO" sz="2400" dirty="0" smtClean="0"/>
              <a:t> et-</a:t>
            </a:r>
            <a:r>
              <a:rPr lang="es-CO" sz="2400" dirty="0" err="1" smtClean="0"/>
              <a:t>tson</a:t>
            </a:r>
            <a:r>
              <a:rPr lang="es-CO" sz="2400" dirty="0" smtClean="0"/>
              <a:t> </a:t>
            </a:r>
            <a:r>
              <a:rPr lang="es-CO" sz="2400" dirty="0" err="1" smtClean="0"/>
              <a:t>Yitro</a:t>
            </a:r>
            <a:r>
              <a:rPr lang="es-CO" sz="2400" dirty="0" smtClean="0"/>
              <a:t> </a:t>
            </a:r>
            <a:r>
              <a:rPr lang="es-CO" sz="2400" dirty="0" err="1" smtClean="0"/>
              <a:t>jotno</a:t>
            </a:r>
            <a:r>
              <a:rPr lang="es-CO" sz="2400" dirty="0" smtClean="0"/>
              <a:t> </a:t>
            </a:r>
            <a:r>
              <a:rPr lang="es-CO" sz="2400" dirty="0" err="1" smtClean="0"/>
              <a:t>kohen</a:t>
            </a:r>
            <a:r>
              <a:rPr lang="es-CO" sz="2400" dirty="0" smtClean="0"/>
              <a:t> </a:t>
            </a:r>
            <a:r>
              <a:rPr lang="es-CO" sz="2400" dirty="0" err="1" smtClean="0"/>
              <a:t>Midyan</a:t>
            </a:r>
            <a:r>
              <a:rPr lang="es-CO" sz="2400" dirty="0" smtClean="0"/>
              <a:t> </a:t>
            </a:r>
            <a:r>
              <a:rPr lang="es-CO" sz="2400" dirty="0" err="1" smtClean="0"/>
              <a:t>vayinhag</a:t>
            </a:r>
            <a:r>
              <a:rPr lang="es-CO" sz="2400" dirty="0" smtClean="0"/>
              <a:t> et-</a:t>
            </a:r>
            <a:r>
              <a:rPr lang="es-CO" sz="2400" dirty="0" err="1" smtClean="0"/>
              <a:t>hatson</a:t>
            </a:r>
            <a:r>
              <a:rPr lang="es-CO" sz="2400" dirty="0" smtClean="0"/>
              <a:t> ajar </a:t>
            </a:r>
            <a:r>
              <a:rPr lang="es-CO" sz="2400" dirty="0" err="1" smtClean="0"/>
              <a:t>hamidbar</a:t>
            </a:r>
            <a:r>
              <a:rPr lang="es-CO" sz="2400" dirty="0" smtClean="0"/>
              <a:t> </a:t>
            </a:r>
            <a:r>
              <a:rPr lang="es-CO" sz="2400" dirty="0" err="1" smtClean="0"/>
              <a:t>vayavo</a:t>
            </a:r>
            <a:r>
              <a:rPr lang="es-CO" sz="2400" dirty="0" smtClean="0"/>
              <a:t> el-</a:t>
            </a:r>
            <a:r>
              <a:rPr lang="es-CO" sz="2400" dirty="0" err="1" smtClean="0"/>
              <a:t>har</a:t>
            </a:r>
            <a:r>
              <a:rPr lang="es-CO" sz="2400" dirty="0" smtClean="0"/>
              <a:t> </a:t>
            </a:r>
            <a:r>
              <a:rPr lang="es-CO" sz="2400" dirty="0" err="1" smtClean="0"/>
              <a:t>ha'Elohim</a:t>
            </a:r>
            <a:r>
              <a:rPr lang="es-CO" sz="2400" dirty="0" smtClean="0"/>
              <a:t> </a:t>
            </a:r>
            <a:r>
              <a:rPr lang="es-CO" sz="2400" dirty="0" err="1" smtClean="0"/>
              <a:t>Jorevah</a:t>
            </a:r>
            <a:r>
              <a:rPr lang="es-CO" sz="2400" dirty="0" smtClean="0"/>
              <a:t>. </a:t>
            </a:r>
          </a:p>
          <a:p>
            <a:r>
              <a:rPr lang="es-CO" sz="2400" dirty="0" smtClean="0"/>
              <a:t>Y Moisés apacentaba el rebaño de Yitró, su suegro, sacerdote (jefe) de Midián, y guió el rebaño más allá del desierto, y llegó a Horev, el monte de Dios. </a:t>
            </a:r>
          </a:p>
          <a:p>
            <a:r>
              <a:rPr lang="es-CO" sz="2400" b="1" dirty="0" smtClean="0">
                <a:hlinkClick r:id="rId5"/>
              </a:rPr>
              <a:t>3:2</a:t>
            </a:r>
            <a:r>
              <a:rPr lang="es-CO" sz="2400" dirty="0" smtClean="0"/>
              <a:t>   </a:t>
            </a:r>
            <a:r>
              <a:rPr lang="es-CO" sz="2400" dirty="0" err="1" smtClean="0"/>
              <a:t>Vayera</a:t>
            </a:r>
            <a:r>
              <a:rPr lang="es-CO" sz="2400" dirty="0" smtClean="0"/>
              <a:t> </a:t>
            </a:r>
            <a:r>
              <a:rPr lang="es-CO" sz="2400" dirty="0" err="1" smtClean="0"/>
              <a:t>mal'aj</a:t>
            </a:r>
            <a:r>
              <a:rPr lang="es-CO" sz="2400" dirty="0" smtClean="0"/>
              <a:t> Adonay </a:t>
            </a:r>
            <a:r>
              <a:rPr lang="es-CO" sz="2400" dirty="0" err="1" smtClean="0"/>
              <a:t>elav</a:t>
            </a:r>
            <a:r>
              <a:rPr lang="es-CO" sz="2400" dirty="0" smtClean="0"/>
              <a:t> </a:t>
            </a:r>
            <a:r>
              <a:rPr lang="es-CO" sz="2400" dirty="0" err="1" smtClean="0"/>
              <a:t>belabat-esh</a:t>
            </a:r>
            <a:r>
              <a:rPr lang="es-CO" sz="2400" dirty="0" smtClean="0"/>
              <a:t> </a:t>
            </a:r>
            <a:r>
              <a:rPr lang="es-CO" sz="2400" dirty="0" err="1" smtClean="0"/>
              <a:t>mitoj</a:t>
            </a:r>
            <a:r>
              <a:rPr lang="es-CO" sz="2400" dirty="0" smtClean="0"/>
              <a:t> </a:t>
            </a:r>
            <a:r>
              <a:rPr lang="es-CO" sz="2400" dirty="0" err="1" smtClean="0"/>
              <a:t>hasneh</a:t>
            </a:r>
            <a:r>
              <a:rPr lang="es-CO" sz="2400" dirty="0" smtClean="0"/>
              <a:t> </a:t>
            </a:r>
            <a:r>
              <a:rPr lang="es-CO" sz="2400" dirty="0" err="1" smtClean="0"/>
              <a:t>vayar</a:t>
            </a:r>
            <a:r>
              <a:rPr lang="es-CO" sz="2400" dirty="0" smtClean="0"/>
              <a:t> </a:t>
            </a:r>
            <a:r>
              <a:rPr lang="es-CO" sz="2400" dirty="0" err="1" smtClean="0"/>
              <a:t>vehineh</a:t>
            </a:r>
            <a:r>
              <a:rPr lang="es-CO" sz="2400" dirty="0" smtClean="0"/>
              <a:t> </a:t>
            </a:r>
            <a:r>
              <a:rPr lang="es-CO" sz="2400" dirty="0" err="1" smtClean="0"/>
              <a:t>hasneh</a:t>
            </a:r>
            <a:r>
              <a:rPr lang="es-CO" sz="2400" dirty="0" smtClean="0"/>
              <a:t> </a:t>
            </a:r>
            <a:r>
              <a:rPr lang="es-CO" sz="2400" dirty="0" err="1" smtClean="0"/>
              <a:t>boer</a:t>
            </a:r>
            <a:r>
              <a:rPr lang="es-CO" sz="2400" dirty="0" smtClean="0"/>
              <a:t> </a:t>
            </a:r>
            <a:r>
              <a:rPr lang="es-CO" sz="2400" dirty="0" err="1" smtClean="0"/>
              <a:t>ba'esh</a:t>
            </a:r>
            <a:r>
              <a:rPr lang="es-CO" sz="2400" dirty="0" smtClean="0"/>
              <a:t> </a:t>
            </a:r>
            <a:r>
              <a:rPr lang="es-CO" sz="2400" dirty="0" err="1" smtClean="0"/>
              <a:t>vehasneh</a:t>
            </a:r>
            <a:r>
              <a:rPr lang="es-CO" sz="2400" dirty="0" smtClean="0"/>
              <a:t> </a:t>
            </a:r>
            <a:r>
              <a:rPr lang="es-CO" sz="2400" dirty="0" err="1" smtClean="0"/>
              <a:t>eynenu</a:t>
            </a:r>
            <a:r>
              <a:rPr lang="es-CO" sz="2400" dirty="0" smtClean="0"/>
              <a:t> </a:t>
            </a:r>
            <a:r>
              <a:rPr lang="es-CO" sz="2400" dirty="0" err="1" smtClean="0"/>
              <a:t>ukal</a:t>
            </a:r>
            <a:r>
              <a:rPr lang="es-CO" sz="2400" dirty="0" smtClean="0"/>
              <a:t>. </a:t>
            </a:r>
          </a:p>
          <a:p>
            <a:r>
              <a:rPr lang="es-CO" sz="2400" dirty="0" smtClean="0"/>
              <a:t>Y se le apareció el ángel del Eterno en una llama de fuego, en medio de una zarza; y miró y he aquí que la zarza ardía en el fuego, y la zarza no se consumía.</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838200" y="1600200"/>
            <a:ext cx="7239000" cy="4800600"/>
          </a:xfrm>
        </p:spPr>
        <p:txBody>
          <a:bodyPr/>
          <a:lstStyle/>
          <a:p>
            <a:r>
              <a:rPr lang="es-CO" sz="2400" b="1" dirty="0" smtClean="0">
                <a:hlinkClick r:id="rId4"/>
              </a:rPr>
              <a:t>3:3</a:t>
            </a:r>
            <a:r>
              <a:rPr lang="es-CO" sz="2400" dirty="0" smtClean="0"/>
              <a:t>  </a:t>
            </a:r>
            <a:r>
              <a:rPr lang="es-CO" sz="2400" dirty="0" err="1" smtClean="0"/>
              <a:t>Vayomer</a:t>
            </a:r>
            <a:r>
              <a:rPr lang="es-CO" sz="2400" dirty="0" smtClean="0"/>
              <a:t> </a:t>
            </a:r>
            <a:r>
              <a:rPr lang="es-CO" sz="2400" dirty="0" err="1" smtClean="0"/>
              <a:t>Moshe</a:t>
            </a:r>
            <a:r>
              <a:rPr lang="es-CO" sz="2400" dirty="0" smtClean="0"/>
              <a:t> </a:t>
            </a:r>
            <a:r>
              <a:rPr lang="es-CO" sz="2400" dirty="0" err="1" smtClean="0"/>
              <a:t>asurah-na</a:t>
            </a:r>
            <a:r>
              <a:rPr lang="es-CO" sz="2400" dirty="0" smtClean="0"/>
              <a:t> </a:t>
            </a:r>
            <a:r>
              <a:rPr lang="es-CO" sz="2400" dirty="0" err="1" smtClean="0"/>
              <a:t>ve'er'eh</a:t>
            </a:r>
            <a:r>
              <a:rPr lang="es-CO" sz="2400" dirty="0" smtClean="0"/>
              <a:t> et-</a:t>
            </a:r>
            <a:r>
              <a:rPr lang="es-CO" sz="2400" dirty="0" err="1" smtClean="0"/>
              <a:t>hamar'eh</a:t>
            </a:r>
            <a:r>
              <a:rPr lang="es-CO" sz="2400" dirty="0" smtClean="0"/>
              <a:t> </a:t>
            </a:r>
            <a:r>
              <a:rPr lang="es-CO" sz="2400" dirty="0" err="1" smtClean="0"/>
              <a:t>hagadol</a:t>
            </a:r>
            <a:r>
              <a:rPr lang="es-CO" sz="2400" dirty="0" smtClean="0"/>
              <a:t> </a:t>
            </a:r>
            <a:r>
              <a:rPr lang="es-CO" sz="2400" dirty="0" err="1" smtClean="0"/>
              <a:t>hazeh</a:t>
            </a:r>
            <a:r>
              <a:rPr lang="es-CO" sz="2400" dirty="0" smtClean="0"/>
              <a:t> </a:t>
            </a:r>
            <a:r>
              <a:rPr lang="es-CO" sz="2400" dirty="0" err="1" smtClean="0"/>
              <a:t>madua</a:t>
            </a:r>
            <a:r>
              <a:rPr lang="es-CO" sz="2400" dirty="0" smtClean="0"/>
              <a:t> lo-</a:t>
            </a:r>
            <a:r>
              <a:rPr lang="es-CO" sz="2400" dirty="0" err="1" smtClean="0"/>
              <a:t>yiv'ar</a:t>
            </a:r>
            <a:r>
              <a:rPr lang="es-CO" sz="2400" dirty="0" smtClean="0"/>
              <a:t> </a:t>
            </a:r>
            <a:r>
              <a:rPr lang="es-CO" sz="2400" dirty="0" err="1" smtClean="0"/>
              <a:t>hasneh</a:t>
            </a:r>
            <a:r>
              <a:rPr lang="es-CO" sz="2400" dirty="0" smtClean="0"/>
              <a:t>. </a:t>
            </a:r>
          </a:p>
          <a:p>
            <a:r>
              <a:rPr lang="es-CO" sz="2400" dirty="0" smtClean="0"/>
              <a:t>Y dijo Moisés: Me aproximaré para contemplar este gran espectáculo; ¿por qué no se consume la zarza?</a:t>
            </a:r>
          </a:p>
          <a:p>
            <a:r>
              <a:rPr lang="es-CO" sz="2400" b="1" dirty="0" smtClean="0">
                <a:hlinkClick r:id="rId5"/>
              </a:rPr>
              <a:t>3:4</a:t>
            </a:r>
            <a:r>
              <a:rPr lang="es-CO" sz="2400" dirty="0" smtClean="0"/>
              <a:t>  </a:t>
            </a:r>
            <a:r>
              <a:rPr lang="es-CO" sz="2400" dirty="0" err="1" smtClean="0"/>
              <a:t>Vayar</a:t>
            </a:r>
            <a:r>
              <a:rPr lang="es-CO" sz="2400" dirty="0" smtClean="0"/>
              <a:t> Adonay ki </a:t>
            </a:r>
            <a:r>
              <a:rPr lang="es-CO" sz="2400" dirty="0" err="1" smtClean="0"/>
              <a:t>sar</a:t>
            </a:r>
            <a:r>
              <a:rPr lang="es-CO" sz="2400" dirty="0" smtClean="0"/>
              <a:t> </a:t>
            </a:r>
            <a:r>
              <a:rPr lang="es-CO" sz="2400" dirty="0" err="1" smtClean="0"/>
              <a:t>lir'ot</a:t>
            </a:r>
            <a:r>
              <a:rPr lang="es-CO" sz="2400" dirty="0" smtClean="0"/>
              <a:t> </a:t>
            </a:r>
            <a:r>
              <a:rPr lang="es-CO" sz="2400" dirty="0" err="1" smtClean="0"/>
              <a:t>vayikra</a:t>
            </a:r>
            <a:r>
              <a:rPr lang="es-CO" sz="2400" dirty="0" smtClean="0"/>
              <a:t> </a:t>
            </a:r>
            <a:r>
              <a:rPr lang="es-CO" sz="2400" dirty="0" err="1" smtClean="0"/>
              <a:t>elav</a:t>
            </a:r>
            <a:r>
              <a:rPr lang="es-CO" sz="2400" dirty="0" smtClean="0"/>
              <a:t> Elohim </a:t>
            </a:r>
            <a:r>
              <a:rPr lang="es-CO" sz="2400" dirty="0" err="1" smtClean="0"/>
              <a:t>mitoj</a:t>
            </a:r>
            <a:r>
              <a:rPr lang="es-CO" sz="2400" dirty="0" smtClean="0"/>
              <a:t> </a:t>
            </a:r>
            <a:r>
              <a:rPr lang="es-CO" sz="2400" dirty="0" err="1" smtClean="0"/>
              <a:t>hasneh</a:t>
            </a:r>
            <a:r>
              <a:rPr lang="es-CO" sz="2400" dirty="0" smtClean="0"/>
              <a:t> </a:t>
            </a:r>
            <a:r>
              <a:rPr lang="es-CO" sz="2400" dirty="0" err="1" smtClean="0"/>
              <a:t>vayomer</a:t>
            </a:r>
            <a:r>
              <a:rPr lang="es-CO" sz="2400" dirty="0" smtClean="0"/>
              <a:t> </a:t>
            </a:r>
            <a:r>
              <a:rPr lang="es-CO" sz="2400" dirty="0" err="1" smtClean="0"/>
              <a:t>Moshe</a:t>
            </a:r>
            <a:r>
              <a:rPr lang="es-CO" sz="2400" dirty="0" smtClean="0"/>
              <a:t> </a:t>
            </a:r>
            <a:r>
              <a:rPr lang="es-CO" sz="2400" dirty="0" err="1" smtClean="0"/>
              <a:t>Moshe</a:t>
            </a:r>
            <a:r>
              <a:rPr lang="es-CO" sz="2400" dirty="0" smtClean="0"/>
              <a:t> </a:t>
            </a:r>
            <a:r>
              <a:rPr lang="es-CO" sz="2400" dirty="0" err="1" smtClean="0"/>
              <a:t>vayomer</a:t>
            </a:r>
            <a:r>
              <a:rPr lang="es-CO" sz="2400" dirty="0" smtClean="0"/>
              <a:t> </a:t>
            </a:r>
            <a:r>
              <a:rPr lang="es-CO" sz="2400" dirty="0" err="1" smtClean="0"/>
              <a:t>hineni</a:t>
            </a:r>
            <a:r>
              <a:rPr lang="es-CO" sz="2400" dirty="0" smtClean="0"/>
              <a:t>. </a:t>
            </a:r>
          </a:p>
          <a:p>
            <a:r>
              <a:rPr lang="es-CO" sz="2400" dirty="0" smtClean="0"/>
              <a:t>Y viendo el Eterno que se desviaba para mirar, lo llamó Dios desde dentro de la zarza, diciendo:  ¡Moisés! ¡Moisés.  Y él respondió: Heme aquí. </a:t>
            </a:r>
          </a:p>
          <a:p>
            <a:endParaRPr lang="en-US"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838200" y="1600200"/>
            <a:ext cx="7239000" cy="4800600"/>
          </a:xfrm>
        </p:spPr>
        <p:txBody>
          <a:bodyPr/>
          <a:lstStyle/>
          <a:p>
            <a:pPr>
              <a:buNone/>
            </a:pPr>
            <a:r>
              <a:rPr lang="es-CO" sz="2400" dirty="0" smtClean="0"/>
              <a:t>  El Talmud y el Midrash hacen los siguientes comentarios con referencia a la aparición de Dios a Moisés en la zarza ardiente: </a:t>
            </a:r>
          </a:p>
          <a:p>
            <a:pPr>
              <a:buNone/>
            </a:pPr>
            <a:r>
              <a:rPr lang="es-CO" sz="2400" dirty="0" smtClean="0"/>
              <a:t>El Santo, bendito sea El, escogió una simple zarza para hacer brillar en ella la Shejiná (la Luz Divina), en lugar de otros árboles bajos y majestuosos, a fin de dar a los hombres el ejemplo de la humildad (Sotáh 5). </a:t>
            </a:r>
          </a:p>
          <a:p>
            <a:pPr>
              <a:buNone/>
            </a:pPr>
            <a:r>
              <a:rPr lang="es-CO" sz="2400" dirty="0" smtClean="0"/>
              <a:t>La madera de la zarza no sirve para esculpir ídolos. Las aves que se posan sobre la zarza, sueltan sus plumas; así ocurre con los pueblos que oprimen a Israel, que por esto se causan daños a sí mismos. </a:t>
            </a:r>
          </a:p>
          <a:p>
            <a:pPr>
              <a:buNone/>
            </a:pPr>
            <a:endParaRPr lang="en-US" sz="2400" dirty="0" smtClean="0"/>
          </a:p>
          <a:p>
            <a:pPr>
              <a:buNone/>
            </a:pPr>
            <a:endParaRPr lang="en-US"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838200" y="1600200"/>
            <a:ext cx="7239000" cy="4800600"/>
          </a:xfrm>
        </p:spPr>
        <p:txBody>
          <a:bodyPr/>
          <a:lstStyle/>
          <a:p>
            <a:pPr>
              <a:buNone/>
            </a:pPr>
            <a:r>
              <a:rPr lang="es-CO" sz="2400" dirty="0" smtClean="0"/>
              <a:t>La zarza tiene espinas y la espina simboliza el dolor, tal como Israel es el pueblo del sufrimiento; y del mismo modo que el fuego ardía sin consumir a la zarza, así el dolor puede arder en el pueblo de Israel sin destruirlo.</a:t>
            </a:r>
          </a:p>
          <a:p>
            <a:pPr>
              <a:buNone/>
            </a:pPr>
            <a:r>
              <a:rPr lang="es-CO" sz="2400" dirty="0" smtClean="0"/>
              <a:t/>
            </a:r>
            <a:br>
              <a:rPr lang="es-CO" sz="2400" dirty="0" smtClean="0"/>
            </a:br>
            <a:r>
              <a:rPr lang="es-CO" sz="2400" b="1" dirty="0" err="1" smtClean="0"/>
              <a:t>Moises</a:t>
            </a:r>
            <a:r>
              <a:rPr lang="es-CO" sz="2400" b="1" dirty="0" smtClean="0"/>
              <a:t>!, Moisés!</a:t>
            </a:r>
            <a:r>
              <a:rPr lang="es-CO" sz="2400" dirty="0" smtClean="0"/>
              <a:t/>
            </a:r>
            <a:br>
              <a:rPr lang="es-CO" sz="2400" dirty="0" smtClean="0"/>
            </a:br>
            <a:r>
              <a:rPr lang="es-CO" sz="2400" dirty="0" smtClean="0"/>
              <a:t>  Siempre que Dios habla repitiendo el nombre, es una señal de afecto por aquella persona. De igual manera llamó Dios a Abraham (Génesis 22, 11) y a Jacob (Génesis 46).</a:t>
            </a:r>
          </a:p>
          <a:p>
            <a:pPr>
              <a:buNone/>
            </a:pPr>
            <a:endParaRPr lang="es-CO"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609600" y="1600200"/>
            <a:ext cx="7315200" cy="4800600"/>
          </a:xfrm>
        </p:spPr>
        <p:txBody>
          <a:bodyPr/>
          <a:lstStyle/>
          <a:p>
            <a:r>
              <a:rPr lang="es-CO" sz="2400" b="1" dirty="0" smtClean="0">
                <a:hlinkClick r:id="rId4"/>
              </a:rPr>
              <a:t>3:5</a:t>
            </a:r>
            <a:r>
              <a:rPr lang="es-CO" sz="2400" dirty="0" smtClean="0"/>
              <a:t>  </a:t>
            </a:r>
            <a:r>
              <a:rPr lang="es-CO" sz="2400" dirty="0" err="1" smtClean="0"/>
              <a:t>Vayomer</a:t>
            </a:r>
            <a:r>
              <a:rPr lang="es-CO" sz="2400" dirty="0" smtClean="0"/>
              <a:t> al-</a:t>
            </a:r>
            <a:r>
              <a:rPr lang="es-CO" sz="2400" dirty="0" err="1" smtClean="0"/>
              <a:t>tikrav</a:t>
            </a:r>
            <a:r>
              <a:rPr lang="es-CO" sz="2400" dirty="0" smtClean="0"/>
              <a:t> </a:t>
            </a:r>
            <a:r>
              <a:rPr lang="es-CO" sz="2400" dirty="0" err="1" smtClean="0"/>
              <a:t>halom</a:t>
            </a:r>
            <a:r>
              <a:rPr lang="es-CO" sz="2400" dirty="0" smtClean="0"/>
              <a:t> </a:t>
            </a:r>
            <a:r>
              <a:rPr lang="es-CO" sz="2400" dirty="0" err="1" smtClean="0"/>
              <a:t>shal-ne'aleyja</a:t>
            </a:r>
            <a:r>
              <a:rPr lang="es-CO" sz="2400" dirty="0" smtClean="0"/>
              <a:t> </a:t>
            </a:r>
            <a:r>
              <a:rPr lang="es-CO" sz="2400" dirty="0" err="1" smtClean="0"/>
              <a:t>me'al</a:t>
            </a:r>
            <a:r>
              <a:rPr lang="es-CO" sz="2400" dirty="0" smtClean="0"/>
              <a:t> </a:t>
            </a:r>
            <a:r>
              <a:rPr lang="es-CO" sz="2400" dirty="0" err="1" smtClean="0"/>
              <a:t>ragleyja</a:t>
            </a:r>
            <a:r>
              <a:rPr lang="es-CO" sz="2400" dirty="0" smtClean="0"/>
              <a:t> ki </a:t>
            </a:r>
            <a:r>
              <a:rPr lang="es-CO" sz="2400" dirty="0" err="1" smtClean="0"/>
              <a:t>hamakom</a:t>
            </a:r>
            <a:r>
              <a:rPr lang="es-CO" sz="2400" dirty="0" smtClean="0"/>
              <a:t> asher </a:t>
            </a:r>
            <a:r>
              <a:rPr lang="es-CO" sz="2400" dirty="0" err="1" smtClean="0"/>
              <a:t>atah</a:t>
            </a:r>
            <a:r>
              <a:rPr lang="es-CO" sz="2400" dirty="0" smtClean="0"/>
              <a:t> </a:t>
            </a:r>
            <a:r>
              <a:rPr lang="es-CO" sz="2400" dirty="0" err="1" smtClean="0"/>
              <a:t>omed</a:t>
            </a:r>
            <a:r>
              <a:rPr lang="es-CO" sz="2400" dirty="0" smtClean="0"/>
              <a:t> </a:t>
            </a:r>
            <a:r>
              <a:rPr lang="es-CO" sz="2400" dirty="0" err="1" smtClean="0"/>
              <a:t>alav</a:t>
            </a:r>
            <a:r>
              <a:rPr lang="es-CO" sz="2400" dirty="0" smtClean="0"/>
              <a:t> </a:t>
            </a:r>
            <a:r>
              <a:rPr lang="es-CO" sz="2400" dirty="0" err="1" smtClean="0"/>
              <a:t>admat-kodesh</a:t>
            </a:r>
            <a:r>
              <a:rPr lang="es-CO" sz="2400" dirty="0" smtClean="0"/>
              <a:t> hu. </a:t>
            </a:r>
          </a:p>
          <a:p>
            <a:r>
              <a:rPr lang="es-CO" sz="2400" dirty="0" smtClean="0"/>
              <a:t>Y El dijo: No te llegues acá; quita tu calzado de tus pies, porque el lugar en que estás, </a:t>
            </a:r>
            <a:r>
              <a:rPr lang="es-CO" sz="2400" dirty="0" smtClean="0">
                <a:hlinkClick r:id="rId5"/>
              </a:rPr>
              <a:t>tierra santa es. </a:t>
            </a:r>
            <a:r>
              <a:rPr lang="es-CO" sz="2400" dirty="0" smtClean="0"/>
              <a:t> </a:t>
            </a:r>
            <a:endParaRPr lang="es-CO" sz="2400" dirty="0" smtClean="0"/>
          </a:p>
          <a:p>
            <a:r>
              <a:rPr lang="es-CO" sz="2400" b="1" dirty="0" smtClean="0">
                <a:hlinkClick r:id="rId6"/>
              </a:rPr>
              <a:t>3:6</a:t>
            </a:r>
            <a:r>
              <a:rPr lang="es-CO" sz="2400" dirty="0" smtClean="0"/>
              <a:t>  </a:t>
            </a:r>
            <a:r>
              <a:rPr lang="es-CO" sz="2400" dirty="0" err="1" smtClean="0"/>
              <a:t>Vayomer</a:t>
            </a:r>
            <a:r>
              <a:rPr lang="es-CO" sz="2400" dirty="0" smtClean="0"/>
              <a:t> </a:t>
            </a:r>
            <a:r>
              <a:rPr lang="es-CO" sz="2400" dirty="0" err="1" smtClean="0"/>
              <a:t>anoji</a:t>
            </a:r>
            <a:r>
              <a:rPr lang="es-CO" sz="2400" dirty="0" smtClean="0"/>
              <a:t> </a:t>
            </a:r>
            <a:r>
              <a:rPr lang="es-CO" sz="2400" dirty="0" err="1" smtClean="0"/>
              <a:t>Elohey</a:t>
            </a:r>
            <a:r>
              <a:rPr lang="es-CO" sz="2400" dirty="0" smtClean="0"/>
              <a:t> </a:t>
            </a:r>
            <a:r>
              <a:rPr lang="es-CO" sz="2400" dirty="0" err="1" smtClean="0"/>
              <a:t>avija</a:t>
            </a:r>
            <a:r>
              <a:rPr lang="es-CO" sz="2400" dirty="0" smtClean="0"/>
              <a:t> </a:t>
            </a:r>
            <a:r>
              <a:rPr lang="es-CO" sz="2400" dirty="0" err="1" smtClean="0"/>
              <a:t>Elohey</a:t>
            </a:r>
            <a:r>
              <a:rPr lang="es-CO" sz="2400" dirty="0" smtClean="0"/>
              <a:t> Avraham </a:t>
            </a:r>
            <a:r>
              <a:rPr lang="es-CO" sz="2400" dirty="0" err="1" smtClean="0"/>
              <a:t>Elohey</a:t>
            </a:r>
            <a:r>
              <a:rPr lang="es-CO" sz="2400" dirty="0" smtClean="0"/>
              <a:t> </a:t>
            </a:r>
            <a:r>
              <a:rPr lang="es-CO" sz="2400" dirty="0" err="1" smtClean="0"/>
              <a:t>Yitsjak</a:t>
            </a:r>
            <a:r>
              <a:rPr lang="es-CO" sz="2400" dirty="0" smtClean="0"/>
              <a:t> </a:t>
            </a:r>
            <a:r>
              <a:rPr lang="es-CO" sz="2400" dirty="0" err="1" smtClean="0"/>
              <a:t>ve'Elohey</a:t>
            </a:r>
            <a:r>
              <a:rPr lang="es-CO" sz="2400" dirty="0" smtClean="0"/>
              <a:t> </a:t>
            </a:r>
            <a:r>
              <a:rPr lang="es-CO" sz="2400" dirty="0" err="1" smtClean="0"/>
              <a:t>Ya'akov</a:t>
            </a:r>
            <a:r>
              <a:rPr lang="es-CO" sz="2400" dirty="0" smtClean="0"/>
              <a:t> </a:t>
            </a:r>
            <a:r>
              <a:rPr lang="es-CO" sz="2400" dirty="0" err="1" smtClean="0"/>
              <a:t>vayaster</a:t>
            </a:r>
            <a:r>
              <a:rPr lang="es-CO" sz="2400" dirty="0" smtClean="0"/>
              <a:t> </a:t>
            </a:r>
            <a:r>
              <a:rPr lang="es-CO" sz="2400" dirty="0" err="1" smtClean="0"/>
              <a:t>Moshe</a:t>
            </a:r>
            <a:r>
              <a:rPr lang="es-CO" sz="2400" dirty="0" smtClean="0"/>
              <a:t> panav ki yare </a:t>
            </a:r>
            <a:r>
              <a:rPr lang="es-CO" sz="2400" dirty="0" err="1" smtClean="0"/>
              <a:t>mehabit</a:t>
            </a:r>
            <a:r>
              <a:rPr lang="es-CO" sz="2400" dirty="0" smtClean="0"/>
              <a:t> el-</a:t>
            </a:r>
            <a:r>
              <a:rPr lang="es-CO" sz="2400" dirty="0" err="1" smtClean="0"/>
              <a:t>ha'Elohim</a:t>
            </a:r>
            <a:r>
              <a:rPr lang="es-CO" sz="2400" dirty="0" smtClean="0"/>
              <a:t>. Y dijo: </a:t>
            </a:r>
          </a:p>
          <a:p>
            <a:r>
              <a:rPr lang="es-CO" sz="2400" dirty="0" smtClean="0"/>
              <a:t>Yo soy el Dios de tus padres, el Dios de Abraham, el Dios de Isaac y el Dios de Jacob. Y se cubrió Moisés su rostro, porque tuvo temor de mirar a Dios. </a:t>
            </a:r>
            <a:endParaRPr lang="es-CO" sz="24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19 </a:t>
            </a:r>
            <a:r>
              <a:rPr lang="es-CO" sz="1800" dirty="0" smtClean="0">
                <a:latin typeface="Calibri" pitchFamily="34" charset="0"/>
              </a:rPr>
              <a:t>de Tevet 5776– Diciembre </a:t>
            </a:r>
            <a:r>
              <a:rPr lang="es-CO" sz="1800" dirty="0" smtClean="0">
                <a:latin typeface="Calibri" pitchFamily="34" charset="0"/>
              </a:rPr>
              <a:t>31,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97359</TotalTime>
  <Words>1927</Words>
  <Application>Microsoft Office PowerPoint</Application>
  <PresentationFormat>Presentación en pantalla (4:3)</PresentationFormat>
  <Paragraphs>152</Paragraphs>
  <Slides>26</Slides>
  <Notes>24</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2856</cp:revision>
  <dcterms:created xsi:type="dcterms:W3CDTF">2013-10-13T19:31:46Z</dcterms:created>
  <dcterms:modified xsi:type="dcterms:W3CDTF">2016-01-01T04:32:35Z</dcterms:modified>
</cp:coreProperties>
</file>