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269" r:id="rId3"/>
    <p:sldId id="1466" r:id="rId4"/>
    <p:sldId id="1467" r:id="rId5"/>
    <p:sldId id="1468" r:id="rId6"/>
    <p:sldId id="1437" r:id="rId7"/>
    <p:sldId id="1469" r:id="rId8"/>
    <p:sldId id="1470" r:id="rId9"/>
    <p:sldId id="1471" r:id="rId10"/>
    <p:sldId id="1472" r:id="rId11"/>
    <p:sldId id="1473" r:id="rId12"/>
    <p:sldId id="1474" r:id="rId13"/>
    <p:sldId id="1475" r:id="rId14"/>
    <p:sldId id="1438" r:id="rId15"/>
    <p:sldId id="1476" r:id="rId16"/>
    <p:sldId id="1477" r:id="rId17"/>
    <p:sldId id="1439" r:id="rId18"/>
    <p:sldId id="1478" r:id="rId19"/>
    <p:sldId id="1479" r:id="rId20"/>
    <p:sldId id="1480" r:id="rId21"/>
    <p:sldId id="1481" r:id="rId22"/>
    <p:sldId id="1482" r:id="rId23"/>
    <p:sldId id="1483" r:id="rId24"/>
    <p:sldId id="1484" r:id="rId25"/>
    <p:sldId id="1487" r:id="rId26"/>
    <p:sldId id="1485" r:id="rId27"/>
    <p:sldId id="1486" r:id="rId28"/>
    <p:sldId id="1488" r:id="rId29"/>
    <p:sldId id="1489" r:id="rId30"/>
    <p:sldId id="29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11111"/>
    <a:srgbClr val="080808"/>
    <a:srgbClr val="FFCC00"/>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197" y="-23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17</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18</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19</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20</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21</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22</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23</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24</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25</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26</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27</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28</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29</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shalomhaverim.org/Aliyot/aliyot_vayikra.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halomhaverim.org/Aliyot/aliyot_vayikra.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halomhaverim.org/Aliyot/aliyot_vayikra.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vayikra.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bible.ort.org/webmedia/t3/0101.ra"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www.shalomhaverim.org/Aliyot/aliyot_vayikra.htm" TargetMode="External"/><Relationship Id="rId4" Type="http://schemas.openxmlformats.org/officeDocument/2006/relationships/hyperlink" Target="http://bible.ort.org/webmedia/t3/0102.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www.shalomhaverim.org/Aliyot/aliyot_vayikra.htm" TargetMode="External"/><Relationship Id="rId4" Type="http://schemas.openxmlformats.org/officeDocument/2006/relationships/hyperlink" Target="http://bible.ort.org/webmedia/t3/0113.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www.shalomhaverim.org/Aliyot/aliyot_vayikra.htm" TargetMode="External"/><Relationship Id="rId4" Type="http://schemas.openxmlformats.org/officeDocument/2006/relationships/hyperlink" Target="http://bible.ort.org/webmedia/t3/0211.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www.shalomhaverim.org/Aliyot/aliyot_vayikra.htm" TargetMode="External"/><Relationship Id="rId4" Type="http://schemas.openxmlformats.org/officeDocument/2006/relationships/hyperlink" Target="http://bible.ort.org/webmedia/t3/0213.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bible.ort.org/webmedia/h1/06080108.r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dirty="0"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dirty="0"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Vayikrá</a:t>
            </a:r>
          </a:p>
          <a:p>
            <a:pPr algn="ctr">
              <a:lnSpc>
                <a:spcPct val="90000"/>
              </a:lnSpc>
            </a:pPr>
            <a:r>
              <a:rPr lang="es-CO" sz="3200" dirty="0" smtClean="0">
                <a:solidFill>
                  <a:srgbClr val="000000"/>
                </a:solidFill>
                <a:latin typeface="Calibri" pitchFamily="34" charset="0"/>
              </a:rPr>
              <a:t>Ofrendas leudadas y con miel</a:t>
            </a:r>
            <a:endParaRPr lang="es-CO" sz="3200" dirty="0" smtClean="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Eliyahu BaYonah</a:t>
            </a: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hlinkClick r:id="rId4"/>
              </a:rPr>
              <a:t>Vayikrá -Levíticos 1:1 al 5:6</a:t>
            </a:r>
            <a:r>
              <a:rPr lang="es-CO" sz="2400" b="1" dirty="0" smtClean="0"/>
              <a:t> </a:t>
            </a:r>
            <a:endParaRPr lang="es-CO" sz="2400" b="1" dirty="0" smtClean="0"/>
          </a:p>
          <a:p>
            <a:r>
              <a:rPr lang="es-CO" sz="2400" b="1" dirty="0" smtClean="0"/>
              <a:t>RESÚMEN</a:t>
            </a:r>
          </a:p>
          <a:p>
            <a:r>
              <a:rPr lang="es-CO" sz="2400" dirty="0" smtClean="0"/>
              <a:t>El Libro de </a:t>
            </a:r>
            <a:r>
              <a:rPr lang="es-CO" sz="2400" dirty="0" err="1" smtClean="0"/>
              <a:t>Vaykrá</a:t>
            </a:r>
            <a:r>
              <a:rPr lang="es-CO" sz="2400" dirty="0" smtClean="0"/>
              <a:t> (Levítico), que comenzamos a leer esta semana, también se denomina </a:t>
            </a:r>
            <a:r>
              <a:rPr lang="es-CO" sz="2400" dirty="0" err="1" smtClean="0"/>
              <a:t>Torat</a:t>
            </a:r>
            <a:r>
              <a:rPr lang="es-CO" sz="2400" dirty="0" smtClean="0"/>
              <a:t> Kohanim, Las Leyes de los Sacerdotes. </a:t>
            </a:r>
          </a:p>
          <a:p>
            <a:r>
              <a:rPr lang="es-CO" sz="2400" dirty="0" smtClean="0"/>
              <a:t>En su mayor parte, trata de los korbanot (ofrendas) que se presentan en el Mishkán (Tabernáculo). </a:t>
            </a:r>
          </a:p>
          <a:p>
            <a:r>
              <a:rPr lang="es-CO" sz="2400" dirty="0" smtClean="0"/>
              <a:t>El primer grupo de ofrendas se denominan "</a:t>
            </a:r>
            <a:r>
              <a:rPr lang="es-CO" sz="2400" dirty="0" err="1" smtClean="0"/>
              <a:t>Olot</a:t>
            </a:r>
            <a:r>
              <a:rPr lang="es-CO" sz="2400" dirty="0" smtClean="0"/>
              <a:t>", ofrendas ígneas. </a:t>
            </a:r>
          </a:p>
          <a:p>
            <a:r>
              <a:rPr lang="es-CO" sz="2400" dirty="0" smtClean="0"/>
              <a:t>El animal es traído a la entrada del Mishkán. En lo concerniente al ganado vacuno, la persona que traía la ofrenda colocaba las manos sobre el animal. </a:t>
            </a:r>
            <a:endParaRPr lang="es-CO" sz="24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hlinkClick r:id="rId4"/>
              </a:rPr>
              <a:t>Vayikrá -Levíticos 1:1 al 5:6</a:t>
            </a:r>
            <a:r>
              <a:rPr lang="es-CO" sz="2400" b="1" dirty="0" smtClean="0"/>
              <a:t> </a:t>
            </a:r>
            <a:endParaRPr lang="es-CO" sz="2400" b="1" dirty="0" smtClean="0"/>
          </a:p>
          <a:p>
            <a:r>
              <a:rPr lang="es-CO" sz="2400" b="1" dirty="0" smtClean="0"/>
              <a:t>RESÚMEN</a:t>
            </a:r>
          </a:p>
          <a:p>
            <a:r>
              <a:rPr lang="es-CO" sz="2400" dirty="0" smtClean="0"/>
              <a:t>Luego el animal era sacrificado y el </a:t>
            </a:r>
            <a:r>
              <a:rPr lang="es-CO" sz="2400" dirty="0" err="1" smtClean="0"/>
              <a:t>Kohen</a:t>
            </a:r>
            <a:r>
              <a:rPr lang="es-CO" sz="2400" dirty="0" smtClean="0"/>
              <a:t> salpicaba su sangre sobre el Altar. </a:t>
            </a:r>
          </a:p>
          <a:p>
            <a:r>
              <a:rPr lang="es-CO" sz="2400" dirty="0" smtClean="0"/>
              <a:t>Se lo desollaba y se lo trozaba, y luego las partes eran dispuestas y lavadas, y se las quemaba en el Altar. </a:t>
            </a:r>
          </a:p>
          <a:p>
            <a:r>
              <a:rPr lang="es-CO" sz="2400" dirty="0" smtClean="0"/>
              <a:t>También se describe el proceso en que se presentan las ofrendas ígneas de los demás animales y aves. </a:t>
            </a:r>
          </a:p>
          <a:p>
            <a:r>
              <a:rPr lang="es-CO" sz="2400" dirty="0" smtClean="0"/>
              <a:t>Se describen, además, las distintas ofrendas vegetales, parte de las cuales se queman en el Altar, mientras que el resto lo comen los Kohanim. </a:t>
            </a:r>
            <a:endParaRPr lang="es-CO" sz="2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hlinkClick r:id="rId4"/>
              </a:rPr>
              <a:t>Vayikrá -Levíticos 1:1 al 5:6</a:t>
            </a:r>
            <a:r>
              <a:rPr lang="es-CO" sz="2400" b="1" dirty="0" smtClean="0"/>
              <a:t> </a:t>
            </a:r>
            <a:endParaRPr lang="es-CO" sz="2400" b="1" dirty="0" smtClean="0"/>
          </a:p>
          <a:p>
            <a:r>
              <a:rPr lang="es-CO" sz="2400" b="1" dirty="0" smtClean="0"/>
              <a:t>RESÚMEN</a:t>
            </a:r>
          </a:p>
          <a:p>
            <a:r>
              <a:rPr lang="es-CO" sz="2400" dirty="0" smtClean="0"/>
              <a:t>Se prohíbe mezclar levadura o miel en las ofrendas. </a:t>
            </a:r>
          </a:p>
          <a:p>
            <a:r>
              <a:rPr lang="es-CO" sz="2400" dirty="0" smtClean="0"/>
              <a:t>La ofrenda pacífica, parte de la cual es quemada en el Altar, y la otra parte comida, puede ser tanto de ganado vacuno como de ovejas y cabras. </a:t>
            </a:r>
          </a:p>
          <a:p>
            <a:r>
              <a:rPr lang="es-CO" sz="2400" dirty="0" smtClean="0"/>
              <a:t>La Torá prohíbe comer sangre y </a:t>
            </a:r>
            <a:r>
              <a:rPr lang="es-CO" sz="2400" dirty="0" err="1" smtClean="0"/>
              <a:t>jelev</a:t>
            </a:r>
            <a:r>
              <a:rPr lang="es-CO" sz="2400" dirty="0" smtClean="0"/>
              <a:t> (cierta grasa de los animales). </a:t>
            </a:r>
          </a:p>
          <a:p>
            <a:r>
              <a:rPr lang="es-CO" sz="2400" dirty="0" smtClean="0"/>
              <a:t>Se detallan los sacrificios expiatorios, que expían los pecados cometidos por error, tanto por parte del </a:t>
            </a:r>
            <a:r>
              <a:rPr lang="es-CO" sz="2400" dirty="0" err="1" smtClean="0"/>
              <a:t>Kohen</a:t>
            </a:r>
            <a:r>
              <a:rPr lang="es-CO" sz="2400" dirty="0" smtClean="0"/>
              <a:t> Gadol, como por toda la comunidad, el príncipe y el ciudadano común. </a:t>
            </a:r>
            <a:endParaRPr lang="es-CO"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7924800" cy="4800600"/>
          </a:xfrm>
        </p:spPr>
        <p:txBody>
          <a:bodyPr/>
          <a:lstStyle/>
          <a:p>
            <a:r>
              <a:rPr lang="es-CO" sz="2400" dirty="0" smtClean="0">
                <a:hlinkClick r:id="rId4"/>
              </a:rPr>
              <a:t>Vayikrá -Levíticos 1:1 al 5:6</a:t>
            </a:r>
            <a:r>
              <a:rPr lang="es-CO" sz="2400" b="1" dirty="0" smtClean="0"/>
              <a:t> </a:t>
            </a:r>
            <a:endParaRPr lang="es-CO" sz="2400" b="1" dirty="0" smtClean="0"/>
          </a:p>
          <a:p>
            <a:r>
              <a:rPr lang="es-CO" sz="2400" b="1" dirty="0" smtClean="0"/>
              <a:t>RESÚMEN</a:t>
            </a:r>
          </a:p>
          <a:p>
            <a:r>
              <a:rPr lang="es-CO" sz="2400" dirty="0" smtClean="0"/>
              <a:t>Se enumeran las leyes de las ofrendas de culpa, que expían ciertas transgresiones verbales y pecados relativos a las leyes de pureza ritual. </a:t>
            </a:r>
          </a:p>
          <a:p>
            <a:r>
              <a:rPr lang="es-CO" sz="2400" dirty="0" smtClean="0"/>
              <a:t>Por último, se detallan las ofrendas vegetales que deberá presentar aquél que no pueda afrontar los gastos de la ofrenda de culpa normal, la ofrenda que expía la malversación de propiedad sagrada, las leyes de ofrendas de "culpa cuestionable" y las ofrendas para pecados de deshonestidad. </a:t>
            </a:r>
          </a:p>
          <a:p>
            <a:endParaRPr lang="es-CO" sz="2400" b="1"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b="1" u="sng" dirty="0" smtClean="0">
                <a:hlinkClick r:id="rId5"/>
              </a:rPr>
              <a:t>1:1</a:t>
            </a:r>
            <a:r>
              <a:rPr lang="es-CO" sz="2400" b="1" u="sng" dirty="0" smtClean="0"/>
              <a:t>  </a:t>
            </a:r>
            <a:r>
              <a:rPr lang="es-CO" sz="2400" b="1" dirty="0" err="1" smtClean="0"/>
              <a:t>Vayikra</a:t>
            </a:r>
            <a:r>
              <a:rPr lang="es-CO" sz="2400" b="1" dirty="0" smtClean="0"/>
              <a:t> el-</a:t>
            </a:r>
            <a:r>
              <a:rPr lang="es-CO" sz="2400" b="1" dirty="0" err="1" smtClean="0"/>
              <a:t>Moshe</a:t>
            </a:r>
            <a:r>
              <a:rPr lang="es-CO" sz="2400" b="1" dirty="0" smtClean="0"/>
              <a:t> </a:t>
            </a:r>
            <a:r>
              <a:rPr lang="es-CO" sz="2400" b="1" dirty="0" err="1" smtClean="0"/>
              <a:t>vayedaber</a:t>
            </a:r>
            <a:r>
              <a:rPr lang="es-CO" sz="2400" b="1" dirty="0" smtClean="0"/>
              <a:t> Adonay </a:t>
            </a:r>
            <a:r>
              <a:rPr lang="es-CO" sz="2400" b="1" dirty="0" err="1" smtClean="0"/>
              <a:t>elav</a:t>
            </a:r>
            <a:r>
              <a:rPr lang="es-CO" sz="2400" b="1" dirty="0" smtClean="0"/>
              <a:t> </a:t>
            </a:r>
            <a:r>
              <a:rPr lang="es-CO" sz="2400" b="1" dirty="0" err="1" smtClean="0"/>
              <a:t>me'Ohel</a:t>
            </a:r>
            <a:r>
              <a:rPr lang="es-CO" sz="2400" b="1" dirty="0" smtClean="0"/>
              <a:t> </a:t>
            </a:r>
            <a:r>
              <a:rPr lang="es-CO" sz="2400" b="1" dirty="0" err="1" smtClean="0"/>
              <a:t>Mo'ed</a:t>
            </a:r>
            <a:r>
              <a:rPr lang="es-CO" sz="2400" b="1" dirty="0" smtClean="0"/>
              <a:t> </a:t>
            </a:r>
            <a:r>
              <a:rPr lang="es-CO" sz="2400" b="1" dirty="0" err="1" smtClean="0"/>
              <a:t>lemor</a:t>
            </a:r>
            <a:r>
              <a:rPr lang="es-CO" sz="2400" b="1" dirty="0" smtClean="0"/>
              <a:t>.</a:t>
            </a:r>
            <a:r>
              <a:rPr lang="es-CO" sz="2400" dirty="0" smtClean="0"/>
              <a:t/>
            </a:r>
            <a:br>
              <a:rPr lang="es-CO" sz="2400" dirty="0" smtClean="0"/>
            </a:br>
            <a:r>
              <a:rPr lang="es-CO" sz="2400" dirty="0" smtClean="0"/>
              <a:t>Y llamó (el Eterno) a Moisés, y le habló el Eterno desde la tienda de asignación, diciendo:</a:t>
            </a:r>
          </a:p>
          <a:p>
            <a:r>
              <a:rPr lang="es-CO" sz="2400" dirty="0" err="1" smtClean="0"/>
              <a:t>Moshe</a:t>
            </a:r>
            <a:r>
              <a:rPr lang="es-CO" sz="2400" dirty="0" smtClean="0"/>
              <a:t> tenía diez nombres: </a:t>
            </a:r>
          </a:p>
          <a:p>
            <a:r>
              <a:rPr lang="es-CO" sz="2400" dirty="0" err="1" smtClean="0"/>
              <a:t>Moshe</a:t>
            </a:r>
            <a:r>
              <a:rPr lang="es-CO" sz="2400" dirty="0" smtClean="0"/>
              <a:t>, </a:t>
            </a:r>
          </a:p>
          <a:p>
            <a:r>
              <a:rPr lang="es-CO" sz="2400" dirty="0" err="1" smtClean="0"/>
              <a:t>Yered</a:t>
            </a:r>
            <a:r>
              <a:rPr lang="es-CO" sz="2400" dirty="0" smtClean="0"/>
              <a:t>, </a:t>
            </a:r>
          </a:p>
          <a:p>
            <a:r>
              <a:rPr lang="es-CO" sz="2400" dirty="0" smtClean="0"/>
              <a:t>Javer, </a:t>
            </a:r>
          </a:p>
          <a:p>
            <a:r>
              <a:rPr lang="es-CO" sz="2400" dirty="0" err="1" smtClean="0"/>
              <a:t>Yekutiel</a:t>
            </a:r>
            <a:r>
              <a:rPr lang="es-CO" sz="2400" dirty="0" smtClean="0"/>
              <a:t>, </a:t>
            </a:r>
          </a:p>
          <a:p>
            <a:r>
              <a:rPr lang="es-CO" sz="2400" dirty="0" err="1" smtClean="0"/>
              <a:t>Avigdor</a:t>
            </a:r>
            <a:r>
              <a:rPr lang="es-CO" sz="2400" dirty="0" smtClean="0"/>
              <a:t>, </a:t>
            </a:r>
            <a:endParaRPr lang="es-CO" sz="24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err="1" smtClean="0"/>
              <a:t>Avi</a:t>
            </a:r>
            <a:r>
              <a:rPr lang="es-CO" sz="2400" dirty="0" smtClean="0"/>
              <a:t> Sojo, </a:t>
            </a:r>
          </a:p>
          <a:p>
            <a:r>
              <a:rPr lang="es-CO" sz="2400" dirty="0" err="1" smtClean="0"/>
              <a:t>Avi</a:t>
            </a:r>
            <a:r>
              <a:rPr lang="es-CO" sz="2400" dirty="0" smtClean="0"/>
              <a:t> </a:t>
            </a:r>
            <a:r>
              <a:rPr lang="es-CO" sz="2400" dirty="0" err="1" smtClean="0"/>
              <a:t>Tzanúaj</a:t>
            </a:r>
            <a:r>
              <a:rPr lang="es-CO" sz="2400" dirty="0" smtClean="0"/>
              <a:t>, </a:t>
            </a:r>
          </a:p>
          <a:p>
            <a:r>
              <a:rPr lang="es-CO" sz="2400" dirty="0" err="1" smtClean="0"/>
              <a:t>Tuvia</a:t>
            </a:r>
            <a:r>
              <a:rPr lang="es-CO" sz="2400" dirty="0" smtClean="0"/>
              <a:t>, </a:t>
            </a:r>
          </a:p>
          <a:p>
            <a:r>
              <a:rPr lang="es-CO" sz="2400" dirty="0" err="1" smtClean="0"/>
              <a:t>Shemaya</a:t>
            </a:r>
            <a:r>
              <a:rPr lang="es-CO" sz="2400" dirty="0" smtClean="0"/>
              <a:t>, </a:t>
            </a:r>
          </a:p>
          <a:p>
            <a:r>
              <a:rPr lang="es-CO" sz="2400" dirty="0" err="1" smtClean="0"/>
              <a:t>Helevi</a:t>
            </a:r>
            <a:r>
              <a:rPr lang="es-CO" sz="2400" dirty="0" smtClean="0"/>
              <a:t>. </a:t>
            </a:r>
          </a:p>
          <a:p>
            <a:r>
              <a:rPr lang="es-CO" sz="2400" dirty="0" smtClean="0"/>
              <a:t>¿Por qué no bastaba con un solo nombre? </a:t>
            </a:r>
          </a:p>
          <a:p>
            <a:r>
              <a:rPr lang="es-CO" sz="2400" dirty="0" smtClean="0"/>
              <a:t>Y de todos sus nombres, el único que empleó Hashem fue "</a:t>
            </a:r>
            <a:r>
              <a:rPr lang="es-CO" sz="2400" dirty="0" err="1" smtClean="0"/>
              <a:t>Moshe</a:t>
            </a:r>
            <a:r>
              <a:rPr lang="es-CO" sz="2400" dirty="0" smtClean="0"/>
              <a:t>", el nombre que le había dado la </a:t>
            </a:r>
            <a:r>
              <a:rPr lang="es-CO" sz="2400" dirty="0" err="1" smtClean="0"/>
              <a:t>Batia</a:t>
            </a:r>
            <a:r>
              <a:rPr lang="es-CO" sz="2400" dirty="0" smtClean="0"/>
              <a:t>, la hija del Faraón. </a:t>
            </a:r>
            <a:endParaRPr lang="es-CO" sz="24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Otra pregunta más: si Hashem lo llamó por el nombre "</a:t>
            </a:r>
            <a:r>
              <a:rPr lang="es-CO" sz="2400" dirty="0" err="1" smtClean="0"/>
              <a:t>Moshe</a:t>
            </a:r>
            <a:r>
              <a:rPr lang="es-CO" sz="2400" dirty="0" smtClean="0"/>
              <a:t>", debe ser que ese nombre lo definía más que cualquiera de sus otros nombres. ¿Por qué? </a:t>
            </a:r>
          </a:p>
          <a:p>
            <a:r>
              <a:rPr lang="es-CO" sz="2400" dirty="0" smtClean="0"/>
              <a:t>Cuando Hashem creó al primer hombre, los ángeles servidores Le preguntaron: "Este 'Hombre', ¿cuál es su naturaleza?". Hashem les respondió: "Su sabiduría es mayor que vuestro intelecto". </a:t>
            </a:r>
          </a:p>
          <a:p>
            <a:r>
              <a:rPr lang="es-CO" sz="2400" dirty="0" smtClean="0"/>
              <a:t>Entonces Hashem trajo varios animales ante los ángeles. Y les dijo a los ángeles: "¿Cómo se llaman? Los ángeles no supieron responder. </a:t>
            </a:r>
            <a:endParaRPr lang="es-CO"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Entonces Hashem le mostró los animales al Hombre. "¿Cómo se llaman?", interrogó. </a:t>
            </a:r>
          </a:p>
          <a:p>
            <a:r>
              <a:rPr lang="es-CO" sz="2400" dirty="0" smtClean="0"/>
              <a:t>El Hombre respondió: "Este se llama 'buey', ése se llama 'burro'. Este se llama 'caballo' y ése se llama 'camello'". </a:t>
            </a:r>
          </a:p>
          <a:p>
            <a:r>
              <a:rPr lang="es-CO" sz="2400" dirty="0" smtClean="0"/>
              <a:t>"Y tú, ¿cómo te llamas?", preguntó Hashem. </a:t>
            </a:r>
          </a:p>
          <a:p>
            <a:r>
              <a:rPr lang="es-CO" sz="2400" dirty="0" smtClean="0"/>
              <a:t>"Yo me tengo que llamar 'Adam', pues fui creado de la tierra" </a:t>
            </a:r>
          </a:p>
          <a:p>
            <a:r>
              <a:rPr lang="es-CO" sz="2400" dirty="0" smtClean="0"/>
              <a:t>(En hebreo, "tierra" es "adamá"). </a:t>
            </a:r>
            <a:endParaRPr lang="es-CO"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"Y Yo, ¿cómo Me tengo que llamar?", interrogó Hashem. </a:t>
            </a:r>
          </a:p>
          <a:p>
            <a:r>
              <a:rPr lang="es-CO" sz="2400" dirty="0" smtClean="0"/>
              <a:t>"Tú debes llamarte </a:t>
            </a:r>
            <a:r>
              <a:rPr lang="es-CO" sz="2400" dirty="0" err="1" smtClean="0"/>
              <a:t>Adon-ai</a:t>
            </a:r>
            <a:r>
              <a:rPr lang="es-CO" sz="2400" dirty="0" smtClean="0"/>
              <a:t>. Pues Tú eres el Señor (En hebreo, "</a:t>
            </a:r>
            <a:r>
              <a:rPr lang="es-CO" sz="2400" dirty="0" err="1" smtClean="0"/>
              <a:t>adon</a:t>
            </a:r>
            <a:r>
              <a:rPr lang="es-CO" sz="2400" dirty="0" smtClean="0"/>
              <a:t>"), el amo de todo". </a:t>
            </a:r>
          </a:p>
          <a:p>
            <a:r>
              <a:rPr lang="es-CO" sz="2400" dirty="0" smtClean="0"/>
              <a:t>El Santo Bendito Sea dijo "Yo soy </a:t>
            </a:r>
            <a:r>
              <a:rPr lang="es-CO" sz="2400" dirty="0" err="1" smtClean="0"/>
              <a:t>Adon-ai</a:t>
            </a:r>
            <a:r>
              <a:rPr lang="es-CO" sz="2400" dirty="0" smtClean="0"/>
              <a:t>. Ese es Mi Nombre. Porque así me llamó el primer hombre". </a:t>
            </a:r>
          </a:p>
          <a:p>
            <a:r>
              <a:rPr lang="es-CO" sz="2400" dirty="0" smtClean="0"/>
              <a:t>El nombre es mucho más que una manera de atraer la atención de una persona. El nombre es mucho más que un método convencional de referencia. </a:t>
            </a:r>
            <a:endParaRPr lang="es-CO" sz="24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La sabiduría de ser capaz de darle el nombre a algo es superior a los ángeles, pues el nombre define y describe la esencia misma del ser. </a:t>
            </a:r>
          </a:p>
          <a:p>
            <a:r>
              <a:rPr lang="es-CO" sz="2400" dirty="0" smtClean="0"/>
              <a:t>Por esa razón, a </a:t>
            </a:r>
            <a:r>
              <a:rPr lang="es-CO" sz="2400" dirty="0" err="1" smtClean="0"/>
              <a:t>Moshe</a:t>
            </a:r>
            <a:r>
              <a:rPr lang="es-CO" sz="2400" dirty="0" smtClean="0"/>
              <a:t> no le bastaba con un solo nombre. Para poder definirlo, para poder restringir su grandeza con palabras, hacían falta diez nombres. </a:t>
            </a:r>
          </a:p>
          <a:p>
            <a:r>
              <a:rPr lang="es-CO" sz="2400" dirty="0" smtClean="0"/>
              <a:t>Sin embargo, Hashem le dijo a </a:t>
            </a:r>
            <a:r>
              <a:rPr lang="es-CO" sz="2400" dirty="0" err="1" smtClean="0"/>
              <a:t>Moshe</a:t>
            </a:r>
            <a:r>
              <a:rPr lang="es-CO" sz="2400" dirty="0" smtClean="0"/>
              <a:t> que de todos sus nombres, solamente lo llamaría por el nombre que lo llamó </a:t>
            </a:r>
            <a:r>
              <a:rPr lang="es-CO" sz="2400" dirty="0" err="1" smtClean="0"/>
              <a:t>Batia</a:t>
            </a:r>
            <a:r>
              <a:rPr lang="es-CO" sz="2400" dirty="0" smtClean="0"/>
              <a:t>. ¿Qué tenía de especial aquel nombre? </a:t>
            </a:r>
            <a:endParaRPr lang="es-CO" sz="24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El nombre "</a:t>
            </a:r>
            <a:r>
              <a:rPr lang="es-CO" sz="2400" dirty="0" err="1" smtClean="0"/>
              <a:t>Moshe</a:t>
            </a:r>
            <a:r>
              <a:rPr lang="es-CO" sz="2400" dirty="0" smtClean="0"/>
              <a:t>" proviene de la raíz "ser atraído, ser sacado, ser extraído", pues </a:t>
            </a:r>
            <a:r>
              <a:rPr lang="es-CO" sz="2400" dirty="0" err="1" smtClean="0"/>
              <a:t>Batia</a:t>
            </a:r>
            <a:r>
              <a:rPr lang="es-CO" sz="2400" dirty="0" smtClean="0"/>
              <a:t> lo sacó del agua. </a:t>
            </a:r>
          </a:p>
          <a:p>
            <a:r>
              <a:rPr lang="es-CO" sz="2400" dirty="0" smtClean="0"/>
              <a:t>Al sacar del río a </a:t>
            </a:r>
            <a:r>
              <a:rPr lang="es-CO" sz="2400" dirty="0" err="1" smtClean="0"/>
              <a:t>Moshe</a:t>
            </a:r>
            <a:r>
              <a:rPr lang="es-CO" sz="2400" dirty="0" smtClean="0"/>
              <a:t>, </a:t>
            </a:r>
            <a:r>
              <a:rPr lang="es-CO" sz="2400" dirty="0" err="1" smtClean="0"/>
              <a:t>Batia</a:t>
            </a:r>
            <a:r>
              <a:rPr lang="es-CO" sz="2400" dirty="0" smtClean="0"/>
              <a:t> se burlaba de la voluntad de su padre. El Faraón quería asesinar a todos los niños judíos. Al salvar a </a:t>
            </a:r>
            <a:r>
              <a:rPr lang="es-CO" sz="2400" dirty="0" err="1" smtClean="0"/>
              <a:t>Moshe</a:t>
            </a:r>
            <a:r>
              <a:rPr lang="es-CO" sz="2400" dirty="0" smtClean="0"/>
              <a:t>, estaba arriesgando la vida. </a:t>
            </a:r>
          </a:p>
          <a:p>
            <a:r>
              <a:rPr lang="es-CO" sz="2400" dirty="0" err="1" smtClean="0"/>
              <a:t>Batia</a:t>
            </a:r>
            <a:r>
              <a:rPr lang="es-CO" sz="2400" dirty="0" smtClean="0"/>
              <a:t> arriesgó la vida para salvar a </a:t>
            </a:r>
            <a:r>
              <a:rPr lang="es-CO" sz="2400" dirty="0" err="1" smtClean="0"/>
              <a:t>Moshe</a:t>
            </a:r>
            <a:r>
              <a:rPr lang="es-CO" sz="2400" dirty="0" smtClean="0"/>
              <a:t>; por lo tanto, esa característica quedó grabada en la personalidad y en el alma de </a:t>
            </a:r>
            <a:r>
              <a:rPr lang="es-CO" sz="2400" dirty="0" err="1" smtClean="0"/>
              <a:t>Moshe</a:t>
            </a:r>
            <a:r>
              <a:rPr lang="es-CO" sz="2400" dirty="0" smtClean="0"/>
              <a:t>. </a:t>
            </a:r>
            <a:endParaRPr lang="es-CO"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6562" name="Picture 2" descr="https://themede.files.wordpress.com/2011/11/moses1.jpg"/>
          <p:cNvPicPr>
            <a:picLocks noChangeAspect="1" noChangeArrowheads="1"/>
          </p:cNvPicPr>
          <p:nvPr/>
        </p:nvPicPr>
        <p:blipFill>
          <a:blip r:embed="rId4" cstate="print"/>
          <a:srcRect/>
          <a:stretch>
            <a:fillRect/>
          </a:stretch>
        </p:blipFill>
        <p:spPr bwMode="auto">
          <a:xfrm>
            <a:off x="6172200" y="2057400"/>
            <a:ext cx="2971800" cy="2971800"/>
          </a:xfrm>
          <a:prstGeom prst="rect">
            <a:avLst/>
          </a:prstGeom>
          <a:noFill/>
        </p:spPr>
      </p:pic>
      <p:sp>
        <p:nvSpPr>
          <p:cNvPr id="4101" name="Content Placeholder 2"/>
          <p:cNvSpPr txBox="1">
            <a:spLocks noGrp="1"/>
          </p:cNvSpPr>
          <p:nvPr>
            <p:ph idx="1"/>
          </p:nvPr>
        </p:nvSpPr>
        <p:spPr>
          <a:xfrm>
            <a:off x="381000" y="1600200"/>
            <a:ext cx="6172200" cy="4800600"/>
          </a:xfrm>
        </p:spPr>
        <p:txBody>
          <a:bodyPr/>
          <a:lstStyle/>
          <a:p>
            <a:r>
              <a:rPr lang="es-CO" sz="2400" dirty="0" smtClean="0"/>
              <a:t>Esa cualidad de auto-sacrificio fue la que tipificó a </a:t>
            </a:r>
            <a:r>
              <a:rPr lang="es-CO" sz="2400" dirty="0" err="1" smtClean="0"/>
              <a:t>Moshe</a:t>
            </a:r>
            <a:r>
              <a:rPr lang="es-CO" sz="2400" dirty="0" smtClean="0"/>
              <a:t> más que ningún otro rasgo, y por ese motivo </a:t>
            </a:r>
            <a:r>
              <a:rPr lang="es-CO" sz="2400" dirty="0" err="1" smtClean="0"/>
              <a:t>Moshe</a:t>
            </a:r>
            <a:r>
              <a:rPr lang="es-CO" sz="2400" dirty="0" smtClean="0"/>
              <a:t> fue el nombre con el que lo llamaba </a:t>
            </a:r>
            <a:r>
              <a:rPr lang="es-CO" sz="2400" dirty="0" err="1" smtClean="0"/>
              <a:t>Moshe</a:t>
            </a:r>
            <a:r>
              <a:rPr lang="es-CO" sz="2400" dirty="0" smtClean="0"/>
              <a:t>. </a:t>
            </a:r>
          </a:p>
          <a:p>
            <a:r>
              <a:rPr lang="es-CO" sz="2400" dirty="0" smtClean="0"/>
              <a:t>Esa fue la característica que hizo de </a:t>
            </a:r>
            <a:r>
              <a:rPr lang="es-CO" sz="2400" dirty="0" err="1" smtClean="0"/>
              <a:t>Moshe</a:t>
            </a:r>
            <a:r>
              <a:rPr lang="es-CO" sz="2400" dirty="0" smtClean="0"/>
              <a:t> el líder del pueblo judío. </a:t>
            </a:r>
          </a:p>
          <a:p>
            <a:r>
              <a:rPr lang="es-CO" sz="2400" dirty="0" smtClean="0"/>
              <a:t>Porque más que ningún otro rasgo, el líder del pueblo judío necesita auto-sacrificio, a fin de atender y ocuparse de cada una de las ovejas de su rebaño.</a:t>
            </a:r>
            <a:r>
              <a:rPr lang="es-CO" sz="2400" i="1" dirty="0" smtClean="0"/>
              <a:t> </a:t>
            </a:r>
          </a:p>
          <a:p>
            <a:r>
              <a:rPr lang="es-CO" sz="2400" i="1" dirty="0" smtClean="0"/>
              <a:t>Rabí Jaim </a:t>
            </a:r>
            <a:r>
              <a:rPr lang="es-CO" sz="2400" i="1" dirty="0" err="1" smtClean="0"/>
              <a:t>Shmuelevitz</a:t>
            </a:r>
            <a:r>
              <a:rPr lang="es-CO" sz="2400" i="1" dirty="0" smtClean="0"/>
              <a:t>, Rabí J.C.</a:t>
            </a:r>
          </a:p>
          <a:p>
            <a:endParaRPr lang="es-CO"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19800" cy="4800600"/>
          </a:xfrm>
        </p:spPr>
        <p:txBody>
          <a:bodyPr/>
          <a:lstStyle/>
          <a:p>
            <a:r>
              <a:rPr lang="es-CO" sz="2400" b="1" u="sng" dirty="0" smtClean="0">
                <a:hlinkClick r:id="rId4"/>
              </a:rPr>
              <a:t>1:2</a:t>
            </a:r>
            <a:r>
              <a:rPr lang="es-CO" sz="2400" b="1" u="sng" dirty="0" smtClean="0"/>
              <a:t>  </a:t>
            </a:r>
            <a:r>
              <a:rPr lang="es-CO" sz="2400" b="1" dirty="0" err="1" smtClean="0"/>
              <a:t>Daber</a:t>
            </a:r>
            <a:r>
              <a:rPr lang="es-CO" sz="2400" b="1" dirty="0" smtClean="0"/>
              <a:t> el-</a:t>
            </a:r>
            <a:r>
              <a:rPr lang="es-CO" sz="2400" b="1" dirty="0" err="1" smtClean="0"/>
              <a:t>beney</a:t>
            </a:r>
            <a:r>
              <a:rPr lang="es-CO" sz="2400" b="1" dirty="0" smtClean="0"/>
              <a:t> </a:t>
            </a:r>
            <a:r>
              <a:rPr lang="es-CO" sz="2400" b="1" dirty="0" err="1" smtClean="0"/>
              <a:t>Yisra'el</a:t>
            </a:r>
            <a:r>
              <a:rPr lang="es-CO" sz="2400" b="1" dirty="0" smtClean="0"/>
              <a:t> </a:t>
            </a:r>
            <a:r>
              <a:rPr lang="es-CO" sz="2400" b="1" dirty="0" err="1" smtClean="0"/>
              <a:t>ve'amarta</a:t>
            </a:r>
            <a:r>
              <a:rPr lang="es-CO" sz="2400" b="1" dirty="0" smtClean="0"/>
              <a:t> </a:t>
            </a:r>
            <a:r>
              <a:rPr lang="es-CO" sz="2400" b="1" dirty="0" err="1" smtClean="0"/>
              <a:t>alejem</a:t>
            </a:r>
            <a:r>
              <a:rPr lang="es-CO" sz="2400" b="1" dirty="0" smtClean="0"/>
              <a:t> </a:t>
            </a:r>
            <a:r>
              <a:rPr lang="es-CO" sz="2400" b="1" dirty="0" err="1" smtClean="0"/>
              <a:t>adam</a:t>
            </a:r>
            <a:r>
              <a:rPr lang="es-CO" sz="2400" b="1" dirty="0" smtClean="0"/>
              <a:t> ki-</a:t>
            </a:r>
            <a:r>
              <a:rPr lang="es-CO" sz="2400" b="1" dirty="0" err="1" smtClean="0"/>
              <a:t>yakriv</a:t>
            </a:r>
            <a:r>
              <a:rPr lang="es-CO" sz="2400" b="1" dirty="0" smtClean="0"/>
              <a:t> </a:t>
            </a:r>
            <a:r>
              <a:rPr lang="es-CO" sz="2400" b="1" dirty="0" err="1" smtClean="0"/>
              <a:t>mikem</a:t>
            </a:r>
            <a:r>
              <a:rPr lang="es-CO" sz="2400" b="1" dirty="0" smtClean="0"/>
              <a:t> </a:t>
            </a:r>
            <a:r>
              <a:rPr lang="es-CO" sz="2400" b="1" dirty="0" err="1" smtClean="0"/>
              <a:t>korban</a:t>
            </a:r>
            <a:r>
              <a:rPr lang="es-CO" sz="2400" b="1" dirty="0" smtClean="0"/>
              <a:t> </a:t>
            </a:r>
            <a:r>
              <a:rPr lang="es-CO" sz="2400" b="1" dirty="0" err="1" smtClean="0"/>
              <a:t>l'Adonay</a:t>
            </a:r>
            <a:r>
              <a:rPr lang="es-CO" sz="2400" b="1" dirty="0" smtClean="0"/>
              <a:t> min-</a:t>
            </a:r>
            <a:r>
              <a:rPr lang="es-CO" sz="2400" b="1" dirty="0" err="1" smtClean="0"/>
              <a:t>habejemah</a:t>
            </a:r>
            <a:r>
              <a:rPr lang="es-CO" sz="2400" b="1" dirty="0" smtClean="0"/>
              <a:t> min-</a:t>
            </a:r>
            <a:r>
              <a:rPr lang="es-CO" sz="2400" b="1" dirty="0" err="1" smtClean="0"/>
              <a:t>habakar</a:t>
            </a:r>
            <a:r>
              <a:rPr lang="es-CO" sz="2400" b="1" dirty="0" smtClean="0"/>
              <a:t> </a:t>
            </a:r>
            <a:r>
              <a:rPr lang="es-CO" sz="2400" b="1" dirty="0" err="1" smtClean="0"/>
              <a:t>umin-jatson</a:t>
            </a:r>
            <a:r>
              <a:rPr lang="es-CO" sz="2400" b="1" dirty="0" smtClean="0"/>
              <a:t> </a:t>
            </a:r>
            <a:r>
              <a:rPr lang="es-CO" sz="2400" b="1" dirty="0" err="1" smtClean="0"/>
              <a:t>takrivu</a:t>
            </a:r>
            <a:r>
              <a:rPr lang="es-CO" sz="2400" b="1" dirty="0" smtClean="0"/>
              <a:t> et-</a:t>
            </a:r>
            <a:r>
              <a:rPr lang="es-CO" sz="2400" b="1" dirty="0" err="1" smtClean="0"/>
              <a:t>korbanjem</a:t>
            </a:r>
            <a:r>
              <a:rPr lang="es-CO" sz="2400" b="1" dirty="0" smtClean="0"/>
              <a:t>.</a:t>
            </a:r>
          </a:p>
          <a:p>
            <a:r>
              <a:rPr lang="es-CO" sz="2400" dirty="0" smtClean="0"/>
              <a:t>Habla a los hijos de Israel y les dirás: Cuando alguno de vosotros ofreciere </a:t>
            </a:r>
            <a:r>
              <a:rPr lang="es-CO" sz="2400" dirty="0" smtClean="0">
                <a:hlinkClick r:id="rId5"/>
              </a:rPr>
              <a:t>un sacrificio al Eterno</a:t>
            </a:r>
            <a:r>
              <a:rPr lang="es-CO" sz="2400" dirty="0" smtClean="0"/>
              <a:t> de cuadrúpedo, del ganado mayor y del ganado menor ofreceréis vuestro sacrificio.</a:t>
            </a:r>
          </a:p>
          <a:p>
            <a:r>
              <a:rPr lang="es-CO" sz="2400" dirty="0" smtClean="0"/>
              <a:t> La Toráh enumera aquí las leyes de las ofrendas y la misión de los sacerdotes (Kohanim). </a:t>
            </a:r>
          </a:p>
        </p:txBody>
      </p:sp>
      <p:sp>
        <p:nvSpPr>
          <p:cNvPr id="64514" name="AutoShape 2"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64516" name="AutoShape 4"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4518" name="Picture 6" descr="https://www.templeinstitute.org/images/korban-pesach-seminar-7.jpg"/>
          <p:cNvPicPr>
            <a:picLocks noChangeAspect="1" noChangeArrowheads="1"/>
          </p:cNvPicPr>
          <p:nvPr/>
        </p:nvPicPr>
        <p:blipFill>
          <a:blip r:embed="rId6" cstate="print"/>
          <a:srcRect/>
          <a:stretch>
            <a:fillRect/>
          </a:stretch>
        </p:blipFill>
        <p:spPr bwMode="auto">
          <a:xfrm>
            <a:off x="6553200" y="3124200"/>
            <a:ext cx="2237361" cy="17526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19800" cy="4800600"/>
          </a:xfrm>
        </p:spPr>
        <p:txBody>
          <a:bodyPr/>
          <a:lstStyle/>
          <a:p>
            <a:r>
              <a:rPr lang="es-CO" sz="2400" dirty="0" smtClean="0"/>
              <a:t>Sería gravísimo error confundir estas ofrendas con las que hacían los paganos de la antigüedad, los cuales, con sus sacrificios, hacían que sus divinidades descendiesen al nivel de las pasiones humanas, y practicaban actos abominables. </a:t>
            </a:r>
          </a:p>
          <a:p>
            <a:r>
              <a:rPr lang="es-CO" sz="2400" dirty="0" smtClean="0"/>
              <a:t>Por su parte, las ofrendas mosaicas tenían por base la adoración al Eterno, agradecer sus bondades, pedir perdón por una falta cometida involuntariamente o por una falta voluntaria, después de haberla reparado.</a:t>
            </a:r>
          </a:p>
          <a:p>
            <a:r>
              <a:rPr lang="es-CO" sz="2400" dirty="0" smtClean="0"/>
              <a:t> </a:t>
            </a:r>
          </a:p>
        </p:txBody>
      </p:sp>
      <p:sp>
        <p:nvSpPr>
          <p:cNvPr id="64514" name="AutoShape 2"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64516" name="AutoShape 4"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4518" name="Picture 6" descr="https://www.templeinstitute.org/images/korban-pesach-seminar-7.jpg"/>
          <p:cNvPicPr>
            <a:picLocks noChangeAspect="1" noChangeArrowheads="1"/>
          </p:cNvPicPr>
          <p:nvPr/>
        </p:nvPicPr>
        <p:blipFill>
          <a:blip r:embed="rId4" cstate="print"/>
          <a:srcRect/>
          <a:stretch>
            <a:fillRect/>
          </a:stretch>
        </p:blipFill>
        <p:spPr bwMode="auto">
          <a:xfrm>
            <a:off x="6553200" y="3124200"/>
            <a:ext cx="2237361" cy="17526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6019800" cy="4800600"/>
          </a:xfrm>
        </p:spPr>
        <p:txBody>
          <a:bodyPr/>
          <a:lstStyle/>
          <a:p>
            <a:r>
              <a:rPr lang="es-CO" sz="2400" dirty="0" smtClean="0"/>
              <a:t>Las ofrendas de los israelitas estaban acompañadas por la </a:t>
            </a:r>
            <a:r>
              <a:rPr lang="es-CO" sz="2400" b="1" i="1" dirty="0" smtClean="0"/>
              <a:t>kavaná</a:t>
            </a:r>
            <a:r>
              <a:rPr lang="es-CO" sz="2400" dirty="0" smtClean="0"/>
              <a:t> (intención) de volver al buen camino, y generalmente de una plegaria. </a:t>
            </a:r>
          </a:p>
          <a:p>
            <a:r>
              <a:rPr lang="es-CO" sz="2400" dirty="0" smtClean="0"/>
              <a:t>Al arder el sacrificio, ello significaba en cierto modo una elevación hacia la espiritualidad. Por este motivo, cuando las ofrendas de Israel perdieron dicho sentido, los profetas proclamaron de inmediato que no eran éstas lo que Dios deseaba, sino el conocimiento de El. "Porque la misericordia quiero y no la ofrenda, y conocimiento de Dios más que holocaustos" (Oseas 6, 6).</a:t>
            </a:r>
          </a:p>
        </p:txBody>
      </p:sp>
      <p:sp>
        <p:nvSpPr>
          <p:cNvPr id="64514" name="AutoShape 2"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64516" name="AutoShape 4" descr="data:image/jpeg;base64,/9j/4AAQSkZJRgABAQAAAQABAAD/2wCEAAkGBxMSEhUTEhMWFhUWFxgaGBgYGBcXGBgZGBcYGBgXFxUaHSggGBomHRUVITEhJSkrLi4uFx8zODMtNygtLisBCgoKDg0OGxAQGy0lHiUrLS0tLS0tLS0tLS0tLS0tLS0tLS0tLS0tLS0tLS0tLS0tLS0tLS0tLS0tLS0tLS0tLf/AABEIAMcA/gMBIgACEQEDEQH/xAAcAAACAgMBAQAAAAAAAAAAAAAEBQMGAAECBwj/xABAEAABAwIEAggEBQIFAwUBAAABAAIRAyEEEjFBBVEGEyJhcYGRoTKxwfAHQlLR4RTxFWJygpJDosIXIzOy4hb/xAAaAQACAwEBAAAAAAAAAAAAAAACBAABAwUG/8QALhEAAgIBBAEDAwIGAwAAAAAAAAECEQMEEiExQQUiURMyYXGxgZHB0eHwQlKh/9oADAMBAAIRAxEAPwDzau4PCX1mKRjlG8ynbTMKoEraq+cG4n1lOmRq0QQqNXZdNejlZzHWMAT6KY24yJJWi21cU79Nkux1zJ2CO4dxgVWHMyCDY80BjqsB06Lt6SmnKzn5k1wRY6qeqY3un1K3wGllDnxrZp8NSPZB4h5LWd4TmlXDC0D4QIjaP3TmOO6VmUntRho+abtoztrHySkYgi+jeZt80fh64LQ4uJHdbS1yU3IxgQcYwtNzcr6jA78skA+Cr1OnLXUX2IktJ2cPoYj0VvrNp1WGaLHHbMAZjaToVUOJYlskBjmuDi0SNuRJ3At5BJ5X/wBhiHPQ04U2MPUP+Qj1t9UqwLcz0yJy4aObhPkJQnB29ou5CfRHVNAXwxphHuLqtrfDP+ls/N5Sunqm3DrUZ/Vmd6zHtCVt1Rw6Bm/AXTp5swnUfJQse6zSbN07lPSIDvvuQ9ZmV/cUcnXJmhKMSQXFtjJ+anoOdMySSldB0jzR9DEGNFzMGXd2x/LCukW3gHG+pBbWbmaTI5g/sjOkGLp4yg6kBGZwLXbteNPI6HxVfp1qOUOJM8j9EZS4iyIbRc88gQPMlPTxY5p7uRaM5rooNSkWuLSIIJBHIixReBou+IaBHdJznf13VmmTAe0jeLO8wPZF9D+CnFZ2lxDQNF47VY/oTcX0v2O9gf1UmuwbFcXcWCm0wN0ppUTUqMZIaXua2XGGjMQJcdgJuicZherqvb+kwocLgqleo2lSY573mA1okn75rLtWGy1cU6I1cDT/APfAOZ0NewksPISQCDbQgeaC4+4VKVKoNhBXrPCcHXyNwmLph+an2gSCC3SC7Z41tobhR/8ApLSdRdTbiHS4y3MAcnjEZj6LOM7RpOFHjHCODVcU57aADnMpPqkEwS1mUEN5u7QgLiic1Je79EPw7/oKtR9Opn6xrWxUADmgEl0FtiD2fReMcd4PUwWIq4aqAC0gjLdpY67S08o+RWkZWZtEOAog3OwQOIuUxa7LT73JXVctV0AwvDssuHUL2R2HZDZKErMJd3JlLgWb5A6vxFMeDUi/NsIueQ3S6uMrinvBcPnpm5Em45wrgrdFSYXh8QC6GiA0W8Ah8f2hHMyVPTw+Qkjko34ZzhybuSuzpYNYuhHNL3g1EyWcmwPRF/4rWqQ2m1rY3gE+6W1cYA9rW2aDBPMaE+im/wASdTrBlOzDY2uTGsq3mjB03StLgv6cpc0HjBunNXeSf06u/hHYWsSCIAiC0d2hHuEG8zcnVc0amVwPkfA2XQjSFHKx1gMaGmHDM0+UIt2FbVoVwL5zmZIv2AMv/wBYnkVXGOJcGDUmPAblWDJIDJIbGxj3CucUy4MR4oxQaO8/JC0DlpPPMR5kwrJxHgL6jW9W9sAGS4kGTuYBuhH9FcUGNa1jXguaSWvbEDucQfZJZNXhhLbKaTryxiGnyyW5RdEbZazLsBHoEsojtKw1uAYkSepPgHMdy0DTPNKP8NrUyS+k9o5lpA9Vvj1GGaWySf8AEyngyRvdF/yZDjHQ4EclFUeXQB8RsPErWLdfyH8eyl6MgPxlBp06wE/7ZP0QajLsg3+CY8e6SRUix1NxY4QWkgjvCMwjS6w05q1fiVwAU65xNO9Or8UflfF/IxPjKqXD61zGkQuPo5J7VJ9nSzp06G1FokAXjcpxRxBEaxyG/wC6S0SRpHiUfQqhtzc8/wBl6HE0kcrJ2XThzczMhhzSLhwDgfGUKMIzB1iaDYa8Xa3QGNuQtohsNiTlkRf70ReCxJpntQSdBA9ElrdGs8GuL8DWm1DxSTKhhej+Ix+JqtoNb2Yc9z3ZWsDjAk6mYNgDoVf+A8NpcGpOcSKld/xVcsAAf9OnMkDcnU+ACsPDuDU8NSe5oLXVSH1LkwYhoHL+6W4vBNrDK6SCDbWfXzXhdVklCbxp8L4PS6fHGS3SDcJj3VHufIM2FxEjkRZWvhzzEk33VHpUhTYGvqZS2TpqJkH0gJzwfjIeImRzCyw5HF89B5YWuCzdcQZMmDoO9eVfjNwR78TQxDR2DTNN55FrnPbPiHmF6ng3z4pJ0sw4xIOHDg15GZjiA7K4SAY5XiRcSnnJRVilW6PnriJIMQQBpslFV6L4k54e5lQQ9ri1w5OacpE73BQDgtm7MWW2tQAsUGKF5DhCdVMMXk2sNSkXEazZyU9vddFqlyJXbFmIfLiVYuEiKbfAlVt3erJSflyN/wAoCrD9xc+g1+JDWgBmZ1yZ0v3bpXixWqfEYGw/hMqxymeSjfinTDWydhBJ9Au8opQqT6Ofue7gCpYFrO0+51j90PTpOqvL8vZaZJAsI2nmrnwzomXAPxAcXG+TMGtA/wAxAJJ7hCaY3AU2syhoa0aACBPcF57Xeq4o+zErr+X+Ts6X0/I/dkdfgpdOmXC2hXQwbuRKlx1J9P4SQEsfjqm5JXX0XqmHNjTffn9Tm6nQ5MU2vHgaYJgY8hxGciw2je/P+U4ebA7R9hVKniJgTB1adwf2VjwOL62mQRDhqO8awujjyqfQrKLj2NeHYlzCLgt5H6SrjgscHAkDQ3tG3cV5mKsuHcrNwfG3df4iCBuYEfNcz1nRLLheRL3Lqux707UuGRQb4ZcX9WRLgG+Nx6m65NCx6t4PME5h7pczERr6a67k8vmp6VWdrTvK8Iz06FnEOjlGrIfQaD+pnYNvC3qlWH6EU2VBUpVXtc0H4oe29u4gq60mkm9/QR6m6kbT2y+YI9w1Mw1Gfbt3uvgxlhxN3tVlcZwghvbdn8ATPkqvxboi19aWkUWwOyabtbyezY7br0l1WNTH+0j1mZQz6WbYHcAgkD1AARw1mbE90Gr/AEQL02KXEl/6efYToA5xB/q6brxGRwgc4nVSYz8O8SwF7C2qBs2Z9Dqrq6k9rpj78rIrCYx4gAweWqZw+t6mEvdyv0McnpuGUeFR5NSxD2uLMhzCxmWkHlzBV76LdFQ0txGIkOF20ySfAun5KxVK7OszFjOs/UAC8+cSPEqJ+KLiQ3kTe9/Hw+ae1Pr0ssNmONX2/wCwpg9Ljjluk7+AnGkvbHfJvzFp8r+aXvpw3exj6qejVkEgmTGncI+nuuqL8xIMX+wfRcB8uzqJ0hZx7BMxFFzHGIEgixBEaeSWdH8GaADWnMw6SbiNR3hO+JUh1VS4+B2nddK+GujJnJgOidPJC2+gi+cOOVoVG6eVnHiNFjDlyUS9pEglz35deQye6tuIxYYzMTtaBqeXcqP0oeX47BVb3ovafFj5v/zCcck1tFopp7igfijw00OJVp0q5azbRZ4v/wBzXqpleifji8HG0Y2wzZHKalQrzuU1D7UKy7PQ+L1RSokDVypJhNekGOzPICTZ10MsldCcI+TmkJeB3hPal6o8vZJuHj/3B6p3w6ialVsCwNzsB3qYZRjzJ8WFKLlwuwttGrXe1gHnt4kq4cG4PTotLwcztMxt45OQ25oehiWNaWtv36T3I6pWJotAOpaPYk/IpH1P1N524Y37f3OjotBHCt0uZfsG4Z8mBoeW3nuStVqRPa5cz7lcU35raWv4DYctCiMwg67acoC4p0Ss8YwwMxc7mPn+yq+LwJaeYV6xtKeTeQ19dt0sdgNREybfyVvhzSwy3RZllxxyRqRSzTHny/hFYWsWuue6efKe8JlxThcy8Dv8fAcrJE3uXrPT9esyuqaPO6zSPE6u0x3RaQ6Z9p9t05wNYN09efik2FxHWMj8zde8c1LSdBXeTUlZy/tdF34fimkbT7/eia4fKNbn7gCN/BUXCYtw3VrwLqjQ1xYW5vhJsP4vfmV5D1v0+OGX1YdPtf1R6P03VvJHZLteR7Tncx7LkvAnkdTOvmb+yj60sEGS46CBfxJ0HosfWES/Te9p7rXPfC4J0jZryLAxtAN/vvXRYdNucxHdquhXaNGmw0385HzXBc95Fg1sc/kFNpaZDimu1JjwF/VQtqtBu6YuSQPPXRaxbbWF97/XmosKDDg6AbWj0WfkPwHYiv8ApgA7kAE3/SNvFCdZ8cHUkT3CPr9VqoT2neAHrrH3ogWPJgHQE6a3MD5I32UkEcMxY6xzNnbd4F4+9im9KleBCrDaZB7MAt09Le49kfh+lFOmGiqx4qRo2IdPIzZRcFSj8B3FcLko1SNMj/I5SqvhOJta0B925oJ2AI1ja+/epOk/S018O6nTbkLiBMyQ0HtSdJ2hIOEVXuqdW4XNieY5/NRpPopWlyWHjvF+oY0slzcwDySYaCLGPGBKFxnGWn+nLgJD3gRyLW6HvhvshKmDrBpcJ6og3d8IG8d1tFXekeOaW06VPSnJncuJEu/7WgdwTGDE2+UZZckVHgl/FV5fxBz4OQ06fVOjsvYGAy06EBznDuIVNLVauHdK2imKOLoivTa7M0EA5SdS0H4Z7jdLOknEKWIrZ6FEUWBjW5Wta0EiZdlbaTIHknsbl9rX8RGaX3JgeKpy4koU2THibYcQgKshOZELQfgP6PYN1V5a3XLqdBzJ7lbMraIFNrJG5I+LmSPohOjxZToyztF0F7rjtR8It8I+clN24gOF2NHMk6eJ0XH1eeUvb4OtpcMYrd5IMTiRlbYSIFuXh3T7Jjw7E5x1Q1a9vl8VvQJNjKjRJF45WBOyI6GYd+Zz3buBPpH1CVUG4uXwNOatItGQtcQLfD/5T9962KkOAP5m+4It81PXEnTWT490+qEqM31IOnsfks/JAqvg7Ana58I/uhqmHnfv+/VGdfDAObde/wCL+FDiXSbcxHp+3yRlKxdVojs+R8oICQ8R4EHEltjrbwnRWB9QxcbR7CPmfddMaZk+H1CPHklCW6LpgzgpqpHn7c9F8u29CP2TXskZhvoBr4KwcS4KKlN1rtPZPLu8Cq3Twj8O8n4gbkb8rfsu/h9cljw7auX+8nIn6VGWS/8AiWzong2HtuAJBs3WPHmVfcOGuaWnRUXo7WYXtLT2XTPcfuVaWYiCuZPPPLJzyO2dOOGOOO2CpE9SkGECLHfUkqCrVDeYPeRA81LVqh4h2nMGI8xcJNjeHOY5lRlRz2N1Y6DA/U3KLkcisJw8oNL5GLST8JLjO9r73vbuCn6w6yBA2ufVL8NxNtU9j4Z319PWyJNTS2phouT3k7LOwWjBTibevqoqzRqDG8+cBZXMObuYv57DzIXOYm3L5WWbZokRvNrc/TYIGkIbB7pnmIiU3w9GNdreOn8qvdIqZYHG+WRMcp18oVUwlRziuIMyGox3wlt9ZBcc0t5RPql/FqImmQ4EgggTq2QY+YSv+jIJNA52HVujv9uxWhTpvtMOFuRHcWlbbEFtof8AEMLTc2W6ucDGkc59ER0fwjH1crLkb8uYVC4pxzqyKdCpnBB6wxubQD4SiOgPSo0MSOs+F8NJ5HmtMWnrmQnmz+Eex4nhIfT6vaIXiHSrh4oYl9IGQ1fQNOoHAEaFeHfiJ2cdVnu+SfiuRFlPqNUcwpK9UE2Ueq0BC8S8kkrku7Kjc9w1uuuuBaZC2UjHaNMLjDRa3LBkXadCDsURTxuGNyKgP6RlI9TeEPgqNCqJL3AgXBFvJStwFI/C8Ksmljm9wePUzxcIJq1+1yFso8d/FW7oH2mVHH4Wm/tA9vdVLIM7QYIEa6GIsr/TwgFIMpZKTHEF2W5JPK+qrXuGDS/Riu2jXSuWXO8sn1wMsSYY3wzDw/shaUTfefIaD9/NHYynoBYAQB3R+yENM8uV/wDlp97LzZ2F0cBstE93yH1BUFZgIgf5XNPKVKyl8PMEz4F11JVpANg9wt9+KlkFlUyY3vp38/fzU1ETHeCB5Cx7v5QjgQ93+W3jbMPvuReGg78o5jl7wrssIYCdtjPfA+oHsoMVgw4aDx5pm1lz4T9Le/qtVWAU58J8zc+iICyr0MMadXs6OBdHIg6+6fYXFRqUDjG5KjHf6m/UfJdtIOh+91tDlBpDqjiWxZbNYAWPkkja0GR4ELK9Y7GxRphqIS3EsFZlRu7sruRm0nvBi6s1D4SXXLRt5/fkvPODY+ar6b7Q7MO8E7crhei0OzM6Ej0gaK68i+bxQte6YcdST6DU9w5eKjpgguJtoR5mL+f0R9ZsbWbt5g/VQV3tzTq0tHfuY9wsJRRFIjNbfwPv9+q4xdMVKZESIMjeDOkqGoYM62JHz/lF4VwIjeD5iFnF2wpcLgoMhri2mA1w20E9x2S3j1eqRkygOdAzj8wOwdyV46S8AFekIADiZne3f5qm4vo9iwMvWggaTqPNPY4+WYZdRa2ortfoxiGxDcxOzbwl/wDTOpPGdpBBEq/cHrYjCiKnabuRcpB0j4pTqVCWsLR3i6ajTEmevdEuNU69BmR1wACNxC8//Fng7v6htYfC5sE94Vc4VxvqiMhLfBW/ivSBuJwTqbrv5/VEkV4PMKmHjdRiyLr4IjVyBfS5FG1XgA2/FztCw1gRClpYZziGtaSTYWKuHBeitOk7PinskaM1HmUKcmXtQr4YaDaIa8Oa4mS4ewWVeHU6l6bwT6FO+KYCk+crmxyBhKK2Cy6ev8piORpU1wZyxpu0dVKJDWjcAD6K9dEcMSGOddgAIBmZ5THw6qh4p7nNJp7QJ5E6H2V16BYCq2nmq1HOaNGmwB77kk+iz9VyQcNsWaaGElJtloxNbtOJ0H3Hy8lBXdcX1LfISFBj647Z8Y+vyQ39Q6x5R5kNI9JM+QXnTsroZmkLH72UNV5ykbkA/fmo6mO0EaAEd6WcS4j1dI1BeIt4/cqVbJ0ZVrtZUbJ1dDuW4+hTYYdoAcIkFee8T4y3q3PBk5hHPUmI8o80bhelIIgvuWj238Vu8box+pZfadVoOedrj0n5+yIBa5r2iDH17Q+a86o9Iw2+axJked0y4b0jYHulwlwjyE3+SCmvASaG/HaR6qQLscD5DX2+aSjidONeSb4niYDQdRoe8HRUrpFXpUqjg27SLC1p2B5XWmJ3wHuUeR+cfTsM4vO6DqcZDahYDmH3NlQn8XNgGix1nVT8Oxr6tURAMRrtumdjXIC1S6R6Bw7ADENc+cmSoJcNSw3LfGT7leiPeAxnpfv7PzhVTofRBpOY03a6SNdADfzVke4GGEwbj75fwsHJ0DN2zo3BPNoBHlr7+yUg5OzNrj3kR7I+rULPLXy3+aV1YzwQS10X9gVlJ2FFAlKsZA17RHkf5KbYIGb6mPI2WYbBNidifTn+6YmiG1ByIDp9lIwdknPgnrgQByCGfhGu2RD6IcSQ4Lk0HhdFSjVHOabdi2vwRjtklx/QSjU3IKtLqrhzQPFsU8Un5BLosj48FFJxHQGgy4rGeSU8R4SabYDh+6X43HVsxLg8HzS+vjKjv1ehRrjkqyLFg6HVLnlHHC1X6Nd6FY3glc/9MonOyqPU+k2CZh6JqUmgOBGy89q8Ve43cF7bicBTqAteJBVYxX4cYJxkZ2k8nFAm0Q82OIJ3C3lqHRwhX4fhlh9nv9UZh+gOHZE5jHNyPd8lCDonwpr6bnPuOsE8oa2fqrQOKMcMlEWbyBAHmf2UlPCMpsNOk05J0HZBO5Lz4IHiGcD8obyF/fdcrUZN8vwdPBj2x57JqIBjcfZ/b2W6jwXCwAAM+h+vyS9uNy2b2jF3flF9Bz1F1xicWGNIOpdfxMmPQpc3s3jcXGluyCPESY8FXelvGGdVkadYI9P/ANeyC4vxbKAAZM+Ysf3KqOKrl5kprDgt7mK5stKkQ1K5M31uuackgAmTb1sshP8AojwvrKnWvjJTBdf8xaLRzA1PhCdfCE1bYHx1opvFNogtHaO8m0Hyj1S0VHTMmVLjcR1lR7z+ZxPlt7KGVEuCN2xlT47WDSwuJBEX1tpdAVqpddxJPeuCsUUUuiOTfZqFLhsQWODm6gyo1kK2ik6PX/wz4iHtd+oB0jmTz9ldqjAXi+uvm2PqvI/w3q5amVk5nam0eHjv3QvSxiNb2bbl5rn5vbKkPY/crYRjDnbm2tPM7/K/mhAcoy6jVvrofKQttfLTH5jPtC6wrA57NbEnxAEfMj0QQW6SSNJPbGw2hhZBBJDXbbjfVFn4Q25y2utucFHnXRhhUTnzyuRrKtguG5W83cuM60aszslbiHePit9aD8TQolHmhD9OJe5klTDUHatHoov8IoHQM9AuxdaKmx+GXuvwcHhTRoxvkh6mCA/J7IsPI0JXX9W4Kvf+CvaTz6rg1Cocx3XQKMol61LOkHEzRpZoNzEgGwOpR2ZVbpdxJpa1jXG57X2VlmltgzXDDdNHQ4+xxAbQL27OmO7cz7BQY7EtIltOJtET72ukVLiJZpGWd5JO8ypq3GILS+IJ5cwY+a5VWzqdIlr1urHaPaIsPohOEV21a7W1XtAdMAmO1Fo70qx+I6x7nzpb6fRIMZVLjtHIiQmsEFdmGWXAx6bcKdQrZvyP9nAXH19VWnK38L4gH0W0a5DmkuDc9xIjLc6EZiEBXpU6Dy0sY1+oJNUGNi0Oa8eYKdi10JSj5FDMOBDqgN/hYPjfyt+VvfvsrFWPU4VxJPWOaQ4CzWB0NbTA7pB/2nvUGHeGOBYwmq74bONRx/yl/aH+uGwNJS/jmJkCkHB0GXuGhfHwt5tbJH9lHyV0Jsy1K7yrUKwDmVsFbhYrIaWStrrKoQu34V12iuWkwSLToBvdek49jeyGGwbLuV7+v8LwjB4qpROam8tPMar0voxxd1YML3bdo8z4/ZSeohT3eBzTytbS3YYyOQ+fJG4RsSYvA8vuPZQ0qYgEWn4R47n72UmCqgvMGdfoR9fVZ4GlNB5k3BhLSusq7IC4JXSOcay964qWBJuApQVjyoWQsM30XS20ldQoUcHuXDlIWrnKoQ5hY4BbLVwVCganiANl3/WckAwxqu2OCEIMfjsrXE2ABPoF5vjcd1ry5176d3erZxxuemYPabBjn3H3VPdhtzv7BJaiXND2ljSs7q4huiVYqoXOA2H3KJqPh1m6JfWqZSTFuYk/2WUIjEmvJ090DKgcThS3wRDq2ftAbx5oqphCG5iZnZMwTiYyal0KsYIp0h3OP/J5H/iusF0jrU29WYqM2D5MeDpkLXGQQ5rQPhYweZGb/wAkrdRdyK1QvO/A0xHH3lrm02U6IdZ3VthzhyNQ3juSmV24RF5t327llCk6o4NY0ucdA0Ek+QWioxb+TjMpsLh31XinTaXvcYDWiSVb+C/hriKsOrVKdFvIuDn/APEWHmV6RwfgWH4fRcaQbIaS55cC90Cbnl3Cyso8ZPCeprGliIzN1aDMGJgkb32WcW4fRDS9tRrT+nWfADRC8TxHW1H1DMuJJ8ygsqDcaVwbaF0As1XTKam4px+DRV96EkGk6CSWG5IIa0/pB/M7uhUvDtdRe2o2MzCHAG4sZhw5L03CY+hUyVKALOsaTUomYFQDK1wO9iRI2aOSx1FPGzbBcZonrcWLdToDz3+qL6I1nVqznicjGwe9ztB6fRVnidD4t5vPurp0Jo9VhGzq9zn+pgewCW02NOVjOpntjSLCYXDmd6jdVlYXhdKzmGyFgcsDlyOUqyGZ1heuVjWyqIbAXQeozbdRV8O14gkx3GFLJQQVwuCYWg9SyUIG1QO9Z1x2lQ9ageKcaZQEuBM8v30QWXRFj8fmJ5iMsb+Pml9aoA0jcz5x/KhqcUZVEtovYL9oggHwO6jqOGQZtT/dI5IvdydPFJbeADF4gBpJ0KEwk1NTDfmnOD4QK7A57uy0kBrRo6ZlxOpvYaJYaeV7hMgE309lpW1WjPdvlTMazskxbNHhoQtYupIALXHKAOyQB480TRqwS0/C8jyOxQ2LpOYbiOUzHqtYvcjKVwl+DjH2e6GgEuIBNzDbT3aLqngqbvifdc8RfNQu1D+0DYiDf2MjyUAI5ekotpN6G1HhtEDY+Kd9HsQ2i5zGBtxNgJ776wqk188/WEZw7ERUka73m3j6KKLTBk4tHojeLDmEn6YcZy4YtabvOU+GpS/+qJ0S3itM1W5SUVmNFSe0TZciiZ+/kjq3DnjafBDmmW6yPJQKyIAckVQZFxM8zt4Lmm0O8eaIpB7fyhw+9kLQcWvIZQY0CCAnvRtsFrGF2UEkAmwJG3JIMNVz3JAjbRWToqRnc6IDRBveT/ZY5XUGMwSbTJOJViXFvgO5XnhTj1FLl1bfkFQ+Ksl7neat/A8Vmw9PubHpZDpeytWuEMzC2ypG6gFQc1K1w5p055L1neuhUUJC5ChCfrFvrzyQ8+KweKshM6pOq11gUQ8Vjh3qiHZrLQeOaiuuXKMhVxWUGMoMqjK+COSZuwzNl1/R0zzCGgkys8QbkZAcTyBulhqOIhwM8iPcKycQ4Lmu1/cLH1Sqp0erEyXt8p+qxnjbdjGPKoqiHh+MLQ8aaH0EH6JQDlAne/jJTo9HaoDg141tOpGwI9V3RqOpdmtSgfqAkfx6olj9tMp5alaEdJj3GwOovBgK1ZwdwspVqDhIcPCb+i7DqGmcDzVqFATnZx/SsNi1jhMwQCJ5jcHwUR4RQP8A0G+TnD6otlOmfhe0+d/RSuw3eioCxd/gOG/Q5vo79lKzhVJkZDzm0Ry3ujBQcuzTO8qEsCGGHJZUw7eSMLTssAdyHooVYsfhG8lE7hrDsnADjqFojuVksrlXgX6bFAVOG1WflJHdf21VtdWA+Ls+MBRP4nSFjUYPEhUXbKXVH6m39/3TXgmJLWOa0GS4fVOMRxTDR230yPEOS6rj8GAerADjpla7XaYCDLDdGjXFk2yVhdQE3JkKw8AeGBzdrEfuqoyuI79/570dw7iGQ2uA7+6Vxy2Mcyx3xoujagUgrBIcXxyhT+J8SQOcTz5KTEcTY1uYOBsYv3LonMpj3rlsVVX+FY973ku/+MAQQNTuU0NTkoUHseunFL8xKwudzUIGgrTigxUWzUHNQqwjrdlE6stdb9wo3DwVEBhI8wpGttyWLEAR0KXIrDTPosWIijl1HwWzhuYWLFaLYPW6O03kHq2Sd4j5IQ9Hw2SMvmAfosWIq4Kshfwgb02eIAB9RCGqUn0z2HGP0vuPI6hYsQlo6w/FWF2WqCx3/Ieoum4pAgHYrFipkMNJdlixYpRVinjPECwBtP4nWBgW7+9B0eFYmoJdiHAHYWWligTO/wD+QY676tR3mPqFp/RnCixz+bnfRYsUKIH8Gw1O7Rfzn1OiFrsp7hw5S6fZaWKdhIW4iTYQGxr4dy7w1UD4ZJ2NtfM/RYsVRhFeDSU5N9k7KD3Hthkc3AG/+kAye9WTCdH29l1V5cREQAGjyCxYtWqRi3yPKdOAIXZKxYhBNNK2AsWKFGGeXuog9bWKiGZ45rH1gsWKmyz/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64518" name="Picture 6" descr="https://www.templeinstitute.org/images/korban-pesach-seminar-7.jpg"/>
          <p:cNvPicPr>
            <a:picLocks noChangeAspect="1" noChangeArrowheads="1"/>
          </p:cNvPicPr>
          <p:nvPr/>
        </p:nvPicPr>
        <p:blipFill>
          <a:blip r:embed="rId4" cstate="print"/>
          <a:srcRect/>
          <a:stretch>
            <a:fillRect/>
          </a:stretch>
        </p:blipFill>
        <p:spPr bwMode="auto">
          <a:xfrm>
            <a:off x="6553200" y="3124200"/>
            <a:ext cx="2237361" cy="1752600"/>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u="sng" dirty="0" smtClean="0">
                <a:hlinkClick r:id="rId4"/>
              </a:rPr>
              <a:t>1:13</a:t>
            </a:r>
            <a:r>
              <a:rPr lang="es-CO" sz="2400" b="1" dirty="0" smtClean="0"/>
              <a:t/>
            </a:r>
            <a:br>
              <a:rPr lang="es-CO" sz="2400" b="1" dirty="0" smtClean="0"/>
            </a:br>
            <a:r>
              <a:rPr lang="es-CO" sz="2400" b="1" dirty="0" err="1" smtClean="0"/>
              <a:t>Vejakerev</a:t>
            </a:r>
            <a:r>
              <a:rPr lang="es-CO" sz="2400" b="1" dirty="0" smtClean="0"/>
              <a:t> </a:t>
            </a:r>
            <a:r>
              <a:rPr lang="es-CO" sz="2400" b="1" dirty="0" err="1" smtClean="0"/>
              <a:t>vejakra'ayim</a:t>
            </a:r>
            <a:r>
              <a:rPr lang="es-CO" sz="2400" b="1" dirty="0" smtClean="0"/>
              <a:t> </a:t>
            </a:r>
            <a:r>
              <a:rPr lang="es-CO" sz="2400" b="1" dirty="0" err="1" smtClean="0"/>
              <a:t>yirjats</a:t>
            </a:r>
            <a:r>
              <a:rPr lang="es-CO" sz="2400" b="1" dirty="0" smtClean="0"/>
              <a:t> </a:t>
            </a:r>
            <a:r>
              <a:rPr lang="es-CO" sz="2400" b="1" dirty="0" err="1" smtClean="0"/>
              <a:t>bamayim</a:t>
            </a:r>
            <a:r>
              <a:rPr lang="es-CO" sz="2400" b="1" dirty="0" smtClean="0"/>
              <a:t> </a:t>
            </a:r>
            <a:r>
              <a:rPr lang="es-CO" sz="2400" b="1" dirty="0" err="1" smtClean="0"/>
              <a:t>vejikriv</a:t>
            </a:r>
            <a:r>
              <a:rPr lang="es-CO" sz="2400" b="1" dirty="0" smtClean="0"/>
              <a:t> </a:t>
            </a:r>
            <a:r>
              <a:rPr lang="es-CO" sz="2400" b="1" dirty="0" err="1" smtClean="0"/>
              <a:t>hakohen</a:t>
            </a:r>
            <a:r>
              <a:rPr lang="es-CO" sz="2400" b="1" dirty="0" smtClean="0"/>
              <a:t> et-</a:t>
            </a:r>
            <a:r>
              <a:rPr lang="es-CO" sz="2400" b="1" dirty="0" err="1" smtClean="0"/>
              <a:t>hakol</a:t>
            </a:r>
            <a:r>
              <a:rPr lang="es-CO" sz="2400" b="1" dirty="0" smtClean="0"/>
              <a:t> </a:t>
            </a:r>
            <a:r>
              <a:rPr lang="es-CO" sz="2400" b="1" dirty="0" err="1" smtClean="0"/>
              <a:t>vejiktir</a:t>
            </a:r>
            <a:r>
              <a:rPr lang="es-CO" sz="2400" b="1" dirty="0" smtClean="0"/>
              <a:t> </a:t>
            </a:r>
            <a:r>
              <a:rPr lang="es-CO" sz="2400" b="1" dirty="0" err="1" smtClean="0"/>
              <a:t>hamizbejah</a:t>
            </a:r>
            <a:r>
              <a:rPr lang="es-CO" sz="2400" b="1" dirty="0" smtClean="0"/>
              <a:t> </a:t>
            </a:r>
            <a:r>
              <a:rPr lang="es-CO" sz="2400" b="1" dirty="0" err="1" smtClean="0"/>
              <a:t>olah</a:t>
            </a:r>
            <a:r>
              <a:rPr lang="es-CO" sz="2400" b="1" dirty="0" smtClean="0"/>
              <a:t> hu </a:t>
            </a:r>
            <a:r>
              <a:rPr lang="es-CO" sz="2400" b="1" dirty="0" err="1" smtClean="0"/>
              <a:t>isheh</a:t>
            </a:r>
            <a:r>
              <a:rPr lang="es-CO" sz="2400" b="1" dirty="0" smtClean="0"/>
              <a:t> </a:t>
            </a:r>
            <a:r>
              <a:rPr lang="es-CO" sz="2400" b="1" dirty="0" err="1" smtClean="0"/>
              <a:t>re'aj</a:t>
            </a:r>
            <a:r>
              <a:rPr lang="es-CO" sz="2400" b="1" dirty="0" smtClean="0"/>
              <a:t> nikoaj </a:t>
            </a:r>
            <a:r>
              <a:rPr lang="es-CO" sz="2400" b="1" dirty="0" err="1" smtClean="0"/>
              <a:t>l'Adonay</a:t>
            </a:r>
            <a:r>
              <a:rPr lang="es-CO" sz="2400" b="1" dirty="0" smtClean="0"/>
              <a:t>.</a:t>
            </a:r>
          </a:p>
          <a:p>
            <a:r>
              <a:rPr lang="es-CO" sz="2400" dirty="0" smtClean="0"/>
              <a:t>y las entrañas y las piernas lavará con agua, y el sacerdote presentará todo y lo hará consumir sobre el altar; </a:t>
            </a:r>
            <a:r>
              <a:rPr lang="es-CO" sz="2400" dirty="0" smtClean="0">
                <a:hlinkClick r:id="rId5"/>
              </a:rPr>
              <a:t>holocausto es, ofrenda de </a:t>
            </a:r>
            <a:r>
              <a:rPr lang="es-CO" sz="2400" dirty="0" err="1" smtClean="0">
                <a:hlinkClick r:id="rId5"/>
              </a:rPr>
              <a:t>fuego</a:t>
            </a:r>
            <a:r>
              <a:rPr lang="es-CO" sz="2400" dirty="0" err="1" smtClean="0"/>
              <a:t>aceptada</a:t>
            </a:r>
            <a:r>
              <a:rPr lang="es-CO" sz="2400" dirty="0" smtClean="0"/>
              <a:t> con agrado por el Eterno. </a:t>
            </a:r>
            <a:r>
              <a:rPr lang="en-US" sz="2400" dirty="0" smtClean="0"/>
              <a:t/>
            </a:r>
            <a:br>
              <a:rPr lang="en-US" sz="2400" dirty="0" smtClean="0"/>
            </a:br>
            <a:r>
              <a:rPr lang="en-US" sz="2400" dirty="0" smtClean="0"/>
              <a:t> </a:t>
            </a:r>
          </a:p>
          <a:p>
            <a:endParaRPr lang="es-CO" sz="2400" b="1" dirty="0" smtClean="0"/>
          </a:p>
        </p:txBody>
      </p:sp>
      <p:pic>
        <p:nvPicPr>
          <p:cNvPr id="62466" name="Picture 2" descr="https://blogaultimatrombeta.files.wordpress.com/2015/03/g09.jpg?w=350&amp;h=200&amp;crop=1"/>
          <p:cNvPicPr>
            <a:picLocks noChangeAspect="1" noChangeArrowheads="1"/>
          </p:cNvPicPr>
          <p:nvPr/>
        </p:nvPicPr>
        <p:blipFill>
          <a:blip r:embed="rId6" cstate="print"/>
          <a:srcRect/>
          <a:stretch>
            <a:fillRect/>
          </a:stretch>
        </p:blipFill>
        <p:spPr bwMode="auto">
          <a:xfrm>
            <a:off x="6096000" y="2895600"/>
            <a:ext cx="2800350" cy="16002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En el sacrificio llamado </a:t>
            </a:r>
            <a:r>
              <a:rPr lang="es-CO" sz="2400" b="1" i="1" dirty="0" smtClean="0"/>
              <a:t>oláh</a:t>
            </a:r>
            <a:r>
              <a:rPr lang="es-CO" sz="2400" dirty="0" smtClean="0"/>
              <a:t> (holocausto), la ofrenda se quemaba totalmente en el altar (salvo la piel, que en caso de holocausto privativo, pertenecía al Kohén.) </a:t>
            </a:r>
          </a:p>
          <a:p>
            <a:r>
              <a:rPr lang="es-CO" sz="2400" dirty="0" smtClean="0"/>
              <a:t>Este sacrificio iba acompañado de una ofrenda vegetal de flor de harina de trigo mezclada con aceite, llamada en hebreo </a:t>
            </a:r>
            <a:r>
              <a:rPr lang="es-CO" sz="2400" b="1" i="1" dirty="0" smtClean="0"/>
              <a:t>Minjá</a:t>
            </a:r>
            <a:r>
              <a:rPr lang="es-CO" sz="2400" dirty="0" smtClean="0"/>
              <a:t>, y de una libación de vino llamada </a:t>
            </a:r>
            <a:r>
              <a:rPr lang="es-CO" sz="2400" b="1" dirty="0" err="1" smtClean="0"/>
              <a:t>nésej</a:t>
            </a:r>
            <a:r>
              <a:rPr lang="es-CO" sz="2400" dirty="0" smtClean="0"/>
              <a:t>. </a:t>
            </a:r>
          </a:p>
        </p:txBody>
      </p:sp>
      <p:pic>
        <p:nvPicPr>
          <p:cNvPr id="62466" name="Picture 2" descr="https://blogaultimatrombeta.files.wordpress.com/2015/03/g09.jpg?w=350&amp;h=200&amp;crop=1"/>
          <p:cNvPicPr>
            <a:picLocks noChangeAspect="1" noChangeArrowheads="1"/>
          </p:cNvPicPr>
          <p:nvPr/>
        </p:nvPicPr>
        <p:blipFill>
          <a:blip r:embed="rId4" cstate="print"/>
          <a:srcRect/>
          <a:stretch>
            <a:fillRect/>
          </a:stretch>
        </p:blipFill>
        <p:spPr bwMode="auto">
          <a:xfrm>
            <a:off x="6096000" y="2895600"/>
            <a:ext cx="2800350" cy="16002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La palabra </a:t>
            </a:r>
            <a:r>
              <a:rPr lang="es-CO" sz="2400" b="1" i="1" dirty="0" smtClean="0"/>
              <a:t>oláh</a:t>
            </a:r>
            <a:r>
              <a:rPr lang="es-CO" sz="2400" dirty="0" smtClean="0"/>
              <a:t> significa "</a:t>
            </a:r>
            <a:r>
              <a:rPr lang="es-CO" sz="2400" i="1" dirty="0" smtClean="0"/>
              <a:t>sube</a:t>
            </a:r>
            <a:r>
              <a:rPr lang="es-CO" sz="2400" dirty="0" smtClean="0"/>
              <a:t>"; la ofrenda subía a Dios cuando expresaba fidelidad y sinceridad. </a:t>
            </a:r>
          </a:p>
          <a:p>
            <a:r>
              <a:rPr lang="es-CO" sz="2400" dirty="0" smtClean="0"/>
              <a:t>El holocausto exigía un animal (novillo, cordero o cabrito) macho y sin defecto.</a:t>
            </a:r>
          </a:p>
          <a:p>
            <a:r>
              <a:rPr lang="es-CO" sz="2400" dirty="0" smtClean="0"/>
              <a:t> Estos animales podían sustituirse con palomas, tórtolas o flor de harina de trigo, de acuerdo con la situación económica del oferente. </a:t>
            </a:r>
            <a:r>
              <a:rPr lang="en-US" sz="2400" dirty="0" smtClean="0"/>
              <a:t/>
            </a:r>
            <a:br>
              <a:rPr lang="en-US" sz="2400" dirty="0" smtClean="0"/>
            </a:br>
            <a:r>
              <a:rPr lang="en-US" sz="2400" dirty="0" smtClean="0"/>
              <a:t> </a:t>
            </a:r>
          </a:p>
          <a:p>
            <a:endParaRPr lang="es-CO" sz="2400" b="1" dirty="0" smtClean="0"/>
          </a:p>
        </p:txBody>
      </p:sp>
      <p:pic>
        <p:nvPicPr>
          <p:cNvPr id="62466" name="Picture 2" descr="https://blogaultimatrombeta.files.wordpress.com/2015/03/g09.jpg?w=350&amp;h=200&amp;crop=1"/>
          <p:cNvPicPr>
            <a:picLocks noChangeAspect="1" noChangeArrowheads="1"/>
          </p:cNvPicPr>
          <p:nvPr/>
        </p:nvPicPr>
        <p:blipFill>
          <a:blip r:embed="rId4" cstate="print"/>
          <a:srcRect/>
          <a:stretch>
            <a:fillRect/>
          </a:stretch>
        </p:blipFill>
        <p:spPr bwMode="auto">
          <a:xfrm>
            <a:off x="6096000" y="2895600"/>
            <a:ext cx="2800350" cy="1600200"/>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u="sng" dirty="0" smtClean="0">
                <a:hlinkClick r:id="rId4"/>
              </a:rPr>
              <a:t>2:11</a:t>
            </a:r>
            <a:r>
              <a:rPr lang="es-CO" sz="2400" b="1" dirty="0" smtClean="0"/>
              <a:t/>
            </a:r>
            <a:br>
              <a:rPr lang="es-CO" sz="2400" b="1" dirty="0" smtClean="0"/>
            </a:br>
            <a:r>
              <a:rPr lang="es-CO" sz="2400" b="1" dirty="0" smtClean="0"/>
              <a:t>Kol-</a:t>
            </a:r>
            <a:r>
              <a:rPr lang="es-CO" sz="2400" b="1" dirty="0" err="1" smtClean="0"/>
              <a:t>haminjah</a:t>
            </a:r>
            <a:r>
              <a:rPr lang="es-CO" sz="2400" b="1" dirty="0" smtClean="0"/>
              <a:t> asher </a:t>
            </a:r>
            <a:r>
              <a:rPr lang="es-CO" sz="2400" b="1" dirty="0" err="1" smtClean="0"/>
              <a:t>takrivu</a:t>
            </a:r>
            <a:r>
              <a:rPr lang="es-CO" sz="2400" b="1" dirty="0" smtClean="0"/>
              <a:t> </a:t>
            </a:r>
            <a:r>
              <a:rPr lang="es-CO" sz="2400" b="1" dirty="0" err="1" smtClean="0"/>
              <a:t>l'Adonay</a:t>
            </a:r>
            <a:r>
              <a:rPr lang="es-CO" sz="2400" b="1" dirty="0" smtClean="0"/>
              <a:t> lo </a:t>
            </a:r>
            <a:r>
              <a:rPr lang="es-CO" sz="2400" b="1" dirty="0" err="1" smtClean="0"/>
              <a:t>te'aseh</a:t>
            </a:r>
            <a:r>
              <a:rPr lang="es-CO" sz="2400" b="1" dirty="0" smtClean="0"/>
              <a:t> </a:t>
            </a:r>
            <a:r>
              <a:rPr lang="es-CO" sz="2400" b="1" dirty="0" err="1" smtClean="0"/>
              <a:t>jamets</a:t>
            </a:r>
            <a:r>
              <a:rPr lang="es-CO" sz="2400" b="1" dirty="0" smtClean="0"/>
              <a:t> ki </a:t>
            </a:r>
            <a:r>
              <a:rPr lang="es-CO" sz="2400" b="1" dirty="0" err="1" smtClean="0"/>
              <a:t>kol-se'or</a:t>
            </a:r>
            <a:r>
              <a:rPr lang="es-CO" sz="2400" b="1" dirty="0" smtClean="0"/>
              <a:t> </a:t>
            </a:r>
            <a:r>
              <a:rPr lang="es-CO" sz="2400" b="1" dirty="0" err="1" smtClean="0"/>
              <a:t>vekol-dvash</a:t>
            </a:r>
            <a:r>
              <a:rPr lang="es-CO" sz="2400" b="1" dirty="0" smtClean="0"/>
              <a:t> lo-</a:t>
            </a:r>
            <a:r>
              <a:rPr lang="es-CO" sz="2400" b="1" dirty="0" err="1" smtClean="0"/>
              <a:t>taktiru</a:t>
            </a:r>
            <a:r>
              <a:rPr lang="es-CO" sz="2400" b="1" dirty="0" smtClean="0"/>
              <a:t> </a:t>
            </a:r>
            <a:r>
              <a:rPr lang="es-CO" sz="2400" b="1" dirty="0" err="1" smtClean="0"/>
              <a:t>mimenu</a:t>
            </a:r>
            <a:r>
              <a:rPr lang="es-CO" sz="2400" b="1" dirty="0" smtClean="0"/>
              <a:t> </a:t>
            </a:r>
            <a:r>
              <a:rPr lang="es-CO" sz="2400" b="1" dirty="0" err="1" smtClean="0"/>
              <a:t>isheh</a:t>
            </a:r>
            <a:r>
              <a:rPr lang="es-CO" sz="2400" b="1" dirty="0" smtClean="0"/>
              <a:t> </a:t>
            </a:r>
            <a:r>
              <a:rPr lang="es-CO" sz="2400" b="1" dirty="0" err="1" smtClean="0"/>
              <a:t>l'Adonay</a:t>
            </a:r>
            <a:r>
              <a:rPr lang="es-CO" sz="2400" b="1" dirty="0" smtClean="0"/>
              <a:t>.</a:t>
            </a:r>
          </a:p>
          <a:p>
            <a:r>
              <a:rPr lang="es-CO" sz="2400" dirty="0" smtClean="0"/>
              <a:t>Ninguna de las ofrendas vegetales que ofreceréis al Eterno serán preparadas con levadura, porque no haréis consumir ninguna cosa hecha </a:t>
            </a:r>
            <a:r>
              <a:rPr lang="es-CO" sz="2400" dirty="0" smtClean="0">
                <a:hlinkClick r:id="rId5"/>
              </a:rPr>
              <a:t>con levadura ni con miel </a:t>
            </a:r>
            <a:r>
              <a:rPr lang="es-CO" sz="2400" dirty="0" smtClean="0"/>
              <a:t>por ofrenda de fuego al Eterno.</a:t>
            </a:r>
            <a:r>
              <a:rPr lang="en-US" sz="2400" dirty="0" smtClean="0"/>
              <a:t/>
            </a:r>
            <a:br>
              <a:rPr lang="en-US" sz="2400" dirty="0" smtClean="0"/>
            </a:br>
            <a:r>
              <a:rPr lang="en-US" sz="2400" dirty="0" smtClean="0"/>
              <a:t> </a:t>
            </a:r>
          </a:p>
          <a:p>
            <a:endParaRPr lang="es-CO" sz="2400" b="1" dirty="0" smtClean="0"/>
          </a:p>
        </p:txBody>
      </p:sp>
      <p:pic>
        <p:nvPicPr>
          <p:cNvPr id="62466" name="Picture 2" descr="https://blogaultimatrombeta.files.wordpress.com/2015/03/g09.jpg?w=350&amp;h=200&amp;crop=1"/>
          <p:cNvPicPr>
            <a:picLocks noChangeAspect="1" noChangeArrowheads="1"/>
          </p:cNvPicPr>
          <p:nvPr/>
        </p:nvPicPr>
        <p:blipFill>
          <a:blip r:embed="rId6" cstate="print"/>
          <a:srcRect/>
          <a:stretch>
            <a:fillRect/>
          </a:stretch>
        </p:blipFill>
        <p:spPr bwMode="auto">
          <a:xfrm>
            <a:off x="6096000" y="2895600"/>
            <a:ext cx="2800350" cy="16002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En este versículo la palabra miel (</a:t>
            </a:r>
            <a:r>
              <a:rPr lang="es-CO" sz="2400" b="1" dirty="0" smtClean="0"/>
              <a:t>devash</a:t>
            </a:r>
            <a:r>
              <a:rPr lang="es-CO" sz="2400" dirty="0" smtClean="0"/>
              <a:t>) significa cosa dulce. </a:t>
            </a:r>
          </a:p>
          <a:p>
            <a:r>
              <a:rPr lang="es-CO" sz="2400" dirty="0" smtClean="0"/>
              <a:t>Por que la Toráh </a:t>
            </a:r>
            <a:r>
              <a:rPr lang="es-CO" sz="2400" dirty="0" smtClean="0"/>
              <a:t>prohíbe </a:t>
            </a:r>
            <a:r>
              <a:rPr lang="es-CO" sz="2400" dirty="0" smtClean="0"/>
              <a:t>la levadura 2 veces en el verso 11?</a:t>
            </a:r>
          </a:p>
          <a:p>
            <a:r>
              <a:rPr lang="es-CO" sz="2400" dirty="0" smtClean="0"/>
              <a:t>Primero </a:t>
            </a:r>
            <a:r>
              <a:rPr lang="es-CO" sz="2400" dirty="0" smtClean="0"/>
              <a:t>prohíbe </a:t>
            </a:r>
            <a:r>
              <a:rPr lang="es-CO" sz="2400" dirty="0" smtClean="0"/>
              <a:t>la ofrenda de alimento en primer lugar cuando esta es leudada, antes de que sea recogida o tomada y después porque dice, no harás que arda en humareda cualquier sustancia leudadora o cualquier miel como ofrenda ígnea al Eterno.</a:t>
            </a:r>
            <a:r>
              <a:rPr lang="en-US" sz="2400" dirty="0" smtClean="0"/>
              <a:t/>
            </a:r>
            <a:br>
              <a:rPr lang="en-US" sz="2400" dirty="0" smtClean="0"/>
            </a:br>
            <a:r>
              <a:rPr lang="en-US"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4"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Tal como la quema del incienso de especias, acerca del cual los perfumistas dicen, La miel puede ser beneficiosa para el incienso, sin embargo la </a:t>
            </a:r>
            <a:r>
              <a:rPr lang="es-CO" sz="2400" dirty="0" err="1" smtClean="0"/>
              <a:t>toráh</a:t>
            </a:r>
            <a:r>
              <a:rPr lang="es-CO" sz="2400" dirty="0" smtClean="0"/>
              <a:t> lo prohibió. </a:t>
            </a:r>
          </a:p>
          <a:p>
            <a:r>
              <a:rPr lang="es-CO" sz="2400" dirty="0" smtClean="0"/>
              <a:t>Rambán opina que la prohibición de quemar levadura y miel como ofrendas, es plausible que sea como lo dice el Rabbí Rambam (Maimonides) en Moréh Nevujim (3:46).</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4"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El dice que encontró en los libros de los paganos la práctica de los idólatras que era traer todos sus alimentos leudados y le adicionaban miel a todas sus ofrendas y siendo así, la Escritura lo prohibió para que no se hiciera así con el Todopoderoso.</a:t>
            </a:r>
          </a:p>
          <a:p>
            <a:r>
              <a:rPr lang="es-CO" sz="2400" dirty="0" smtClean="0"/>
              <a:t>Prosigue Rambán, Y los Sabios de bendita memoria dijeron algo comparable a esto con relación a erigir un </a:t>
            </a:r>
            <a:r>
              <a:rPr lang="es-CO" sz="2400" dirty="0" err="1" smtClean="0"/>
              <a:t>matzebá</a:t>
            </a:r>
            <a:r>
              <a:rPr lang="es-CO" sz="2400" dirty="0" smtClean="0"/>
              <a:t> –un pilar, para usos rituales (Deut. 16:22)</a:t>
            </a:r>
            <a:r>
              <a:rPr lang="en-US" sz="2400" dirty="0" smtClean="0"/>
              <a:t/>
            </a:r>
            <a:br>
              <a:rPr lang="en-US" sz="2400" dirty="0" smtClean="0"/>
            </a:br>
            <a:r>
              <a:rPr lang="en-US"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4"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Debido a que esta era una forma preferida de adoración de Hashem en los tiempos de los Patriarcas, pero subsecuentemente Dios vino a odiar esto porque los idólatras lo volvieron una forma de idolatría, como la escritura lo afirma.</a:t>
            </a:r>
          </a:p>
          <a:p>
            <a:r>
              <a:rPr lang="es-CO" sz="2400" dirty="0" smtClean="0"/>
              <a:t>Pero el verso siguiente nos dice que en vez de eso utilicemos sal.</a:t>
            </a:r>
          </a:p>
          <a:p>
            <a:r>
              <a:rPr lang="es-CO" sz="2400" dirty="0" smtClean="0"/>
              <a:t>Rambán sugiere que pudo no ser digno para “el Pan de Dios” ser insípido sin la sal, como la idea de Malají 1:8</a:t>
            </a:r>
            <a:r>
              <a:rPr lang="en-US" sz="2400" dirty="0" smtClean="0"/>
              <a:t/>
            </a:r>
            <a:br>
              <a:rPr lang="en-US" sz="2400" dirty="0" smtClean="0"/>
            </a:br>
            <a:r>
              <a:rPr lang="en-US"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4"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u="sng" dirty="0" smtClean="0">
                <a:hlinkClick r:id="rId4"/>
              </a:rPr>
              <a:t>2:13</a:t>
            </a:r>
            <a:r>
              <a:rPr lang="es-CO" sz="2400" b="1" dirty="0" smtClean="0"/>
              <a:t/>
            </a:r>
            <a:br>
              <a:rPr lang="es-CO" sz="2400" b="1" dirty="0" smtClean="0"/>
            </a:br>
            <a:r>
              <a:rPr lang="es-CO" sz="2400" b="1" dirty="0" err="1" smtClean="0"/>
              <a:t>Vekol-korban</a:t>
            </a:r>
            <a:r>
              <a:rPr lang="es-CO" sz="2400" b="1" dirty="0" smtClean="0"/>
              <a:t> </a:t>
            </a:r>
            <a:r>
              <a:rPr lang="es-CO" sz="2400" b="1" dirty="0" err="1" smtClean="0"/>
              <a:t>minjatja</a:t>
            </a:r>
            <a:r>
              <a:rPr lang="es-CO" sz="2400" b="1" dirty="0" smtClean="0"/>
              <a:t> </a:t>
            </a:r>
            <a:r>
              <a:rPr lang="es-CO" sz="2400" b="1" dirty="0" err="1" smtClean="0"/>
              <a:t>bamelaj</a:t>
            </a:r>
            <a:r>
              <a:rPr lang="es-CO" sz="2400" b="1" dirty="0" smtClean="0"/>
              <a:t> </a:t>
            </a:r>
            <a:r>
              <a:rPr lang="es-CO" sz="2400" b="1" dirty="0" err="1" smtClean="0"/>
              <a:t>timlaj</a:t>
            </a:r>
            <a:r>
              <a:rPr lang="es-CO" sz="2400" b="1" dirty="0" smtClean="0"/>
              <a:t> velo </a:t>
            </a:r>
            <a:r>
              <a:rPr lang="es-CO" sz="2400" b="1" dirty="0" err="1" smtClean="0"/>
              <a:t>tashbit</a:t>
            </a:r>
            <a:r>
              <a:rPr lang="es-CO" sz="2400" b="1" dirty="0" smtClean="0"/>
              <a:t> </a:t>
            </a:r>
            <a:r>
              <a:rPr lang="es-CO" sz="2400" b="1" dirty="0" err="1" smtClean="0"/>
              <a:t>melaj</a:t>
            </a:r>
            <a:r>
              <a:rPr lang="es-CO" sz="2400" b="1" dirty="0" smtClean="0"/>
              <a:t> </a:t>
            </a:r>
            <a:r>
              <a:rPr lang="es-CO" sz="2400" b="1" dirty="0" err="1" smtClean="0"/>
              <a:t>brit</a:t>
            </a:r>
            <a:r>
              <a:rPr lang="es-CO" sz="2400" b="1" dirty="0" smtClean="0"/>
              <a:t> </a:t>
            </a:r>
            <a:r>
              <a:rPr lang="es-CO" sz="2400" b="1" dirty="0" err="1" smtClean="0"/>
              <a:t>Eloheyja</a:t>
            </a:r>
            <a:r>
              <a:rPr lang="es-CO" sz="2400" b="1" dirty="0" smtClean="0"/>
              <a:t> </a:t>
            </a:r>
            <a:r>
              <a:rPr lang="es-CO" sz="2400" b="1" dirty="0" err="1" smtClean="0"/>
              <a:t>me'al</a:t>
            </a:r>
            <a:r>
              <a:rPr lang="es-CO" sz="2400" b="1" dirty="0" smtClean="0"/>
              <a:t> </a:t>
            </a:r>
            <a:r>
              <a:rPr lang="es-CO" sz="2400" b="1" dirty="0" err="1" smtClean="0"/>
              <a:t>minjateja</a:t>
            </a:r>
            <a:r>
              <a:rPr lang="es-CO" sz="2400" b="1" dirty="0" smtClean="0"/>
              <a:t> al </a:t>
            </a:r>
            <a:r>
              <a:rPr lang="es-CO" sz="2400" b="1" dirty="0" err="1" smtClean="0"/>
              <a:t>kol-korbaneja</a:t>
            </a:r>
            <a:r>
              <a:rPr lang="es-CO" sz="2400" b="1" dirty="0" smtClean="0"/>
              <a:t> </a:t>
            </a:r>
            <a:r>
              <a:rPr lang="es-CO" sz="2400" b="1" dirty="0" err="1" smtClean="0"/>
              <a:t>takriv</a:t>
            </a:r>
            <a:r>
              <a:rPr lang="es-CO" sz="2400" b="1" dirty="0" smtClean="0"/>
              <a:t> </a:t>
            </a:r>
            <a:r>
              <a:rPr lang="es-CO" sz="2400" b="1" dirty="0" err="1" smtClean="0"/>
              <a:t>melaj</a:t>
            </a:r>
            <a:r>
              <a:rPr lang="es-CO" sz="2400" b="1" dirty="0" smtClean="0"/>
              <a:t>.</a:t>
            </a:r>
          </a:p>
          <a:p>
            <a:r>
              <a:rPr lang="es-CO" sz="2400" dirty="0" smtClean="0"/>
              <a:t>Y todas tus ofrendas vegetales sazonarás con sal; y no dejarás que falte de tu ofrenda vegetal </a:t>
            </a:r>
            <a:r>
              <a:rPr lang="es-CO" sz="2400" dirty="0" smtClean="0">
                <a:hlinkClick r:id="rId5"/>
              </a:rPr>
              <a:t>la sal del pacto de tu Dios;</a:t>
            </a:r>
            <a:r>
              <a:rPr lang="es-CO" sz="2400" dirty="0" smtClean="0"/>
              <a:t> sobre toda ofrenda vegetal tuya ofrecerás sal. </a:t>
            </a:r>
          </a:p>
          <a:p>
            <a:r>
              <a:rPr lang="es-CO" sz="2400" dirty="0" smtClean="0"/>
              <a:t>Dios </a:t>
            </a:r>
            <a:r>
              <a:rPr lang="es-CO" sz="2400" dirty="0" smtClean="0"/>
              <a:t>ha hecho un pacto con la sal: que ésta conserve lo alimentos y que ella misma nunca se eche a perder o huela mal.  </a:t>
            </a:r>
            <a:r>
              <a:rPr lang="en-US" sz="2400" dirty="0" smtClean="0"/>
              <a:t/>
            </a:r>
            <a:br>
              <a:rPr lang="en-US" sz="2400" dirty="0" smtClean="0"/>
            </a:br>
            <a:r>
              <a:rPr lang="en-US"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6"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b="1" dirty="0" smtClean="0">
                <a:hlinkClick r:id="rId4"/>
              </a:rPr>
              <a:t>1:8</a:t>
            </a:r>
            <a:r>
              <a:rPr lang="es-CO" sz="2400" dirty="0" smtClean="0"/>
              <a:t>   </a:t>
            </a:r>
            <a:r>
              <a:rPr lang="es-CO" sz="2400" dirty="0" err="1" smtClean="0"/>
              <a:t>Veji-tagishun</a:t>
            </a:r>
            <a:r>
              <a:rPr lang="es-CO" sz="2400" dirty="0" smtClean="0"/>
              <a:t> </a:t>
            </a:r>
            <a:r>
              <a:rPr lang="es-CO" sz="2400" dirty="0" err="1" smtClean="0"/>
              <a:t>iver</a:t>
            </a:r>
            <a:r>
              <a:rPr lang="es-CO" sz="2400" dirty="0" smtClean="0"/>
              <a:t> </a:t>
            </a:r>
            <a:r>
              <a:rPr lang="es-CO" sz="2400" dirty="0" err="1" smtClean="0"/>
              <a:t>lizbo'aj</a:t>
            </a:r>
            <a:r>
              <a:rPr lang="es-CO" sz="2400" dirty="0" smtClean="0"/>
              <a:t> </a:t>
            </a:r>
            <a:r>
              <a:rPr lang="es-CO" sz="2400" dirty="0" err="1" smtClean="0"/>
              <a:t>eyn</a:t>
            </a:r>
            <a:r>
              <a:rPr lang="es-CO" sz="2400" dirty="0" smtClean="0"/>
              <a:t> </a:t>
            </a:r>
            <a:r>
              <a:rPr lang="es-CO" sz="2400" dirty="0" err="1" smtClean="0"/>
              <a:t>ra</a:t>
            </a:r>
            <a:r>
              <a:rPr lang="es-CO" sz="2400" dirty="0" smtClean="0"/>
              <a:t> </a:t>
            </a:r>
            <a:r>
              <a:rPr lang="es-CO" sz="2400" dirty="0" err="1" smtClean="0"/>
              <a:t>veji</a:t>
            </a:r>
            <a:r>
              <a:rPr lang="es-CO" sz="2400" dirty="0" smtClean="0"/>
              <a:t> </a:t>
            </a:r>
            <a:r>
              <a:rPr lang="es-CO" sz="2400" dirty="0" err="1" smtClean="0"/>
              <a:t>tagishu</a:t>
            </a:r>
            <a:r>
              <a:rPr lang="es-CO" sz="2400" dirty="0" smtClean="0"/>
              <a:t> </a:t>
            </a:r>
            <a:r>
              <a:rPr lang="es-CO" sz="2400" dirty="0" err="1" smtClean="0"/>
              <a:t>pise'aj</a:t>
            </a:r>
            <a:r>
              <a:rPr lang="es-CO" sz="2400" dirty="0" smtClean="0"/>
              <a:t> </a:t>
            </a:r>
            <a:r>
              <a:rPr lang="es-CO" sz="2400" dirty="0" err="1" smtClean="0"/>
              <a:t>vejoleh</a:t>
            </a:r>
            <a:r>
              <a:rPr lang="es-CO" sz="2400" dirty="0" smtClean="0"/>
              <a:t> </a:t>
            </a:r>
            <a:r>
              <a:rPr lang="es-CO" sz="2400" dirty="0" err="1" smtClean="0"/>
              <a:t>eyn</a:t>
            </a:r>
            <a:r>
              <a:rPr lang="es-CO" sz="2400" dirty="0" smtClean="0"/>
              <a:t> </a:t>
            </a:r>
            <a:r>
              <a:rPr lang="es-CO" sz="2400" dirty="0" err="1" smtClean="0"/>
              <a:t>ra</a:t>
            </a:r>
            <a:r>
              <a:rPr lang="es-CO" sz="2400" dirty="0" smtClean="0"/>
              <a:t> </a:t>
            </a:r>
            <a:r>
              <a:rPr lang="es-CO" sz="2400" dirty="0" err="1" smtClean="0"/>
              <a:t>hakrivehu</a:t>
            </a:r>
            <a:r>
              <a:rPr lang="es-CO" sz="2400" dirty="0" smtClean="0"/>
              <a:t> </a:t>
            </a:r>
            <a:r>
              <a:rPr lang="es-CO" sz="2400" dirty="0" err="1" smtClean="0"/>
              <a:t>na</a:t>
            </a:r>
            <a:r>
              <a:rPr lang="es-CO" sz="2400" dirty="0" smtClean="0"/>
              <a:t> </a:t>
            </a:r>
            <a:r>
              <a:rPr lang="es-CO" sz="2400" dirty="0" err="1" smtClean="0"/>
              <a:t>lefejateja</a:t>
            </a:r>
            <a:r>
              <a:rPr lang="es-CO" sz="2400" dirty="0" smtClean="0"/>
              <a:t> </a:t>
            </a:r>
            <a:r>
              <a:rPr lang="es-CO" sz="2400" dirty="0" err="1" smtClean="0"/>
              <a:t>hayirtseja</a:t>
            </a:r>
            <a:r>
              <a:rPr lang="es-CO" sz="2400" dirty="0" smtClean="0"/>
              <a:t> o </a:t>
            </a:r>
            <a:r>
              <a:rPr lang="es-CO" sz="2400" dirty="0" err="1" smtClean="0"/>
              <a:t>hayisa</a:t>
            </a:r>
            <a:r>
              <a:rPr lang="es-CO" sz="2400" dirty="0" smtClean="0"/>
              <a:t> </a:t>
            </a:r>
            <a:r>
              <a:rPr lang="es-CO" sz="2400" dirty="0" err="1" smtClean="0"/>
              <a:t>faneyja</a:t>
            </a:r>
            <a:r>
              <a:rPr lang="es-CO" sz="2400" dirty="0" smtClean="0"/>
              <a:t> amar Adonay </a:t>
            </a:r>
            <a:r>
              <a:rPr lang="es-CO" sz="2400" dirty="0" err="1" smtClean="0"/>
              <a:t>Tseva'ot</a:t>
            </a:r>
            <a:r>
              <a:rPr lang="es-CO" sz="2400" dirty="0" smtClean="0"/>
              <a:t>.</a:t>
            </a:r>
          </a:p>
          <a:p>
            <a:r>
              <a:rPr lang="es-CO" sz="2400" dirty="0" smtClean="0"/>
              <a:t>Cuando ofrecéis en sacrificio animal ciego, ¿esto no es malo? Y cuando ofrecéis animal cojo o enfermo ¿esto no es malo? ¡Preséntalo a tu gobernador! ¿Acaso tendrá él agrado en ti o te será favorable?, dice el Eterno de las huestes. (Malají 1:8) </a:t>
            </a:r>
            <a:r>
              <a:rPr lang="en-US" sz="2400" dirty="0" smtClean="0"/>
              <a:t/>
            </a:r>
            <a:br>
              <a:rPr lang="en-US" sz="2400" dirty="0" smtClean="0"/>
            </a:br>
            <a:r>
              <a:rPr lang="en-US"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5"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5562600" cy="4800600"/>
          </a:xfrm>
        </p:spPr>
        <p:txBody>
          <a:bodyPr/>
          <a:lstStyle/>
          <a:p>
            <a:r>
              <a:rPr lang="es-CO" sz="2400" dirty="0" smtClean="0"/>
              <a:t>Aunque dios no necesita ni la miel ni la sal, ya que El no “saborea” las ofrendas, no es propio presentarle a El algo que no es bueno para el consumo humano.</a:t>
            </a:r>
          </a:p>
          <a:p>
            <a:r>
              <a:rPr lang="es-CO" sz="2400" dirty="0" smtClean="0"/>
              <a:t>El Profeta Malají rechaza al pueblo por sacrificar animales manchados y enfermos a Dios, animales que ellos nunca le hubieran presentado al Gobernador si ellos trataban de ganar sus favores.</a:t>
            </a:r>
          </a:p>
          <a:p>
            <a:r>
              <a:rPr lang="es-CO" sz="2400" dirty="0" smtClean="0"/>
              <a:t>De esa manera, no es propio dar a Dios lo que no seria propio al hombre.</a:t>
            </a:r>
            <a:br>
              <a:rPr lang="es-CO" sz="2400" dirty="0" smtClean="0"/>
            </a:br>
            <a:r>
              <a:rPr lang="es-CO" sz="2400" dirty="0" smtClean="0"/>
              <a:t> </a:t>
            </a:r>
          </a:p>
          <a:p>
            <a:endParaRPr lang="es-CO" sz="2400" b="1" dirty="0" smtClean="0"/>
          </a:p>
        </p:txBody>
      </p:sp>
      <p:pic>
        <p:nvPicPr>
          <p:cNvPr id="103426" name="Picture 2" descr="http://3.bp.blogspot.com/-cL87YSUwTpE/VQBTgddxekI/AAAAAAAAMH8/DJAOc9V85h8/s1600/altar.jpg"/>
          <p:cNvPicPr>
            <a:picLocks noChangeAspect="1" noChangeArrowheads="1"/>
          </p:cNvPicPr>
          <p:nvPr/>
        </p:nvPicPr>
        <p:blipFill>
          <a:blip r:embed="rId4" cstate="print"/>
          <a:srcRect/>
          <a:stretch>
            <a:fillRect/>
          </a:stretch>
        </p:blipFill>
        <p:spPr bwMode="auto">
          <a:xfrm>
            <a:off x="5867400" y="2819400"/>
            <a:ext cx="2895600" cy="144780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El Pacto de Sal, en hebreo, BRIT MELAJ –</a:t>
            </a:r>
          </a:p>
          <a:p>
            <a:r>
              <a:rPr lang="es-CO" sz="2400" dirty="0" smtClean="0"/>
              <a:t>Realmente es un Pacto de Sal Eterno, como dice en Números 18:19 en la Parashá Koraj - BRIT MELAJ OLAM –</a:t>
            </a:r>
          </a:p>
          <a:p>
            <a:r>
              <a:rPr lang="es-CO" sz="2400" dirty="0" smtClean="0"/>
              <a:t>Todas las ofrendas alzadas de las cosas santas que los hijos de Israel ofrecieren al Eterno, las He dado a ti, y a tus hijos y a tus hijas contigo, como porción legal para siempre; alianza perpetua como la de la sal será para siempre ante el Eterno. </a:t>
            </a:r>
          </a:p>
          <a:p>
            <a:r>
              <a:rPr lang="es-CO" sz="2400" dirty="0" smtClean="0"/>
              <a:t>• Kol </a:t>
            </a:r>
            <a:r>
              <a:rPr lang="es-CO" sz="2400" dirty="0" err="1" smtClean="0"/>
              <a:t>trumot</a:t>
            </a:r>
            <a:r>
              <a:rPr lang="es-CO" sz="2400" dirty="0" smtClean="0"/>
              <a:t> </a:t>
            </a:r>
            <a:r>
              <a:rPr lang="es-CO" sz="2400" dirty="0" err="1" smtClean="0"/>
              <a:t>hakodashim</a:t>
            </a:r>
            <a:r>
              <a:rPr lang="es-CO" sz="2400" dirty="0" smtClean="0"/>
              <a:t> asher </a:t>
            </a:r>
            <a:r>
              <a:rPr lang="es-CO" sz="2400" dirty="0" err="1" smtClean="0"/>
              <a:t>yarimu</a:t>
            </a:r>
            <a:r>
              <a:rPr lang="es-CO" sz="2400" dirty="0" smtClean="0"/>
              <a:t> </a:t>
            </a:r>
            <a:r>
              <a:rPr lang="es-CO" sz="2400" dirty="0" err="1" smtClean="0"/>
              <a:t>veney-Yisra'el</a:t>
            </a:r>
            <a:r>
              <a:rPr lang="es-CO" sz="2400" dirty="0" smtClean="0"/>
              <a:t> </a:t>
            </a:r>
            <a:r>
              <a:rPr lang="es-CO" sz="2400" dirty="0" err="1" smtClean="0"/>
              <a:t>l'Adonay</a:t>
            </a:r>
            <a:r>
              <a:rPr lang="es-CO" sz="2400" dirty="0" smtClean="0"/>
              <a:t> </a:t>
            </a:r>
            <a:r>
              <a:rPr lang="es-CO" sz="2400" dirty="0" err="1" smtClean="0"/>
              <a:t>natati</a:t>
            </a:r>
            <a:r>
              <a:rPr lang="es-CO" sz="2400" dirty="0" smtClean="0"/>
              <a:t> lejá </a:t>
            </a:r>
            <a:r>
              <a:rPr lang="es-CO" sz="2400" dirty="0" err="1" smtClean="0"/>
              <a:t>ulevaneyja</a:t>
            </a:r>
            <a:r>
              <a:rPr lang="es-CO" sz="2400" dirty="0" smtClean="0"/>
              <a:t> </a:t>
            </a:r>
            <a:r>
              <a:rPr lang="es-CO" sz="2400" dirty="0" err="1" smtClean="0"/>
              <a:t>velivnoteyja</a:t>
            </a:r>
            <a:r>
              <a:rPr lang="es-CO" sz="2400" dirty="0" smtClean="0"/>
              <a:t> </a:t>
            </a:r>
            <a:r>
              <a:rPr lang="es-CO" sz="2400" dirty="0" err="1" smtClean="0"/>
              <a:t>itjá</a:t>
            </a:r>
            <a:r>
              <a:rPr lang="es-CO" sz="2400" dirty="0" smtClean="0"/>
              <a:t> </a:t>
            </a:r>
            <a:r>
              <a:rPr lang="es-CO" sz="2400" dirty="0" err="1" smtClean="0"/>
              <a:t>lejok</a:t>
            </a:r>
            <a:r>
              <a:rPr lang="es-CO" sz="2400" dirty="0" smtClean="0"/>
              <a:t>-olam </a:t>
            </a:r>
            <a:r>
              <a:rPr lang="es-CO" sz="2400" dirty="0" err="1" smtClean="0"/>
              <a:t>brit</a:t>
            </a:r>
            <a:r>
              <a:rPr lang="es-CO" sz="2400" dirty="0" smtClean="0"/>
              <a:t> </a:t>
            </a:r>
            <a:r>
              <a:rPr lang="es-CO" sz="2400" dirty="0" err="1" smtClean="0"/>
              <a:t>melaj</a:t>
            </a:r>
            <a:r>
              <a:rPr lang="es-CO" sz="2400" dirty="0" smtClean="0"/>
              <a:t> olam </a:t>
            </a:r>
            <a:r>
              <a:rPr lang="es-CO" sz="2400" dirty="0" err="1" smtClean="0"/>
              <a:t>hi</a:t>
            </a:r>
            <a:r>
              <a:rPr lang="es-CO" sz="2400" dirty="0" smtClean="0"/>
              <a:t> </a:t>
            </a:r>
            <a:r>
              <a:rPr lang="es-CO" sz="2400" dirty="0" err="1" smtClean="0"/>
              <a:t>lifney</a:t>
            </a:r>
            <a:r>
              <a:rPr lang="es-CO" sz="2400" dirty="0" smtClean="0"/>
              <a:t> Adonay lejá </a:t>
            </a:r>
            <a:r>
              <a:rPr lang="es-CO" sz="2400" dirty="0" err="1" smtClean="0"/>
              <a:t>ulezar'aja</a:t>
            </a:r>
            <a:r>
              <a:rPr lang="es-CO" sz="2400" dirty="0" smtClean="0"/>
              <a:t> </a:t>
            </a:r>
            <a:r>
              <a:rPr lang="es-CO" sz="2400" dirty="0" err="1" smtClean="0"/>
              <a:t>itaj</a:t>
            </a:r>
            <a:r>
              <a:rPr lang="es-CO" sz="2400" dirty="0" smtClean="0"/>
              <a:t>.” </a:t>
            </a:r>
            <a:r>
              <a:rPr lang="es-CO" sz="2400" dirty="0" smtClean="0"/>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1378" name="AutoShape 2"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01380" name="AutoShape 4" descr="Image result for israeli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077200" cy="4800600"/>
          </a:xfrm>
        </p:spPr>
        <p:txBody>
          <a:bodyPr/>
          <a:lstStyle/>
          <a:p>
            <a:r>
              <a:rPr lang="es-CO" sz="2400" dirty="0" smtClean="0"/>
              <a:t>"... No omitas la sal del pacto de tu Dios de tus ofrendas - en todos tus sacrificios ofrece sal." (Lev. 3:13) </a:t>
            </a:r>
          </a:p>
          <a:p>
            <a:r>
              <a:rPr lang="es-CO" sz="2400" dirty="0" smtClean="0"/>
              <a:t>• "¿Puede la llanura comerse sin sal?" (Job 6:6) La Sal saca el sabor de otros alimentos. Irónicamente, la sal en sí no es agradable al paladar, sin embargo, puede hacer otra comida sabrosa. </a:t>
            </a:r>
          </a:p>
          <a:p>
            <a:r>
              <a:rPr lang="es-CO" sz="2400" dirty="0" smtClean="0"/>
              <a:t>• La razón de esto es como sigue: La sal es un derivado de agua. Está formado por la paliza de fuego que el sol pega sobre el agua. </a:t>
            </a:r>
          </a:p>
          <a:p>
            <a:r>
              <a:rPr lang="es-CO" sz="2400" dirty="0" smtClean="0"/>
              <a:t>• El agua es jesed, bondad, la sal es gevurá, la severidad. [De ahí la nitidez de sal.] </a:t>
            </a:r>
            <a:br>
              <a:rPr lang="es-CO" sz="2400" dirty="0" smtClean="0"/>
            </a:br>
            <a:r>
              <a:rPr lang="es-CO" sz="2400" dirty="0" smtClean="0"/>
              <a:t> </a:t>
            </a:r>
          </a:p>
          <a:p>
            <a:endParaRPr lang="es-CO" sz="2400" b="1"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8 Adar II  5776– Marzo 17, 2016-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104319</TotalTime>
  <Words>2004</Words>
  <Application>Microsoft Office PowerPoint</Application>
  <PresentationFormat>Presentación en pantalla (4:3)</PresentationFormat>
  <Paragraphs>170</Paragraphs>
  <Slides>30</Slides>
  <Notes>28</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2930</cp:revision>
  <dcterms:created xsi:type="dcterms:W3CDTF">2013-10-13T19:31:46Z</dcterms:created>
  <dcterms:modified xsi:type="dcterms:W3CDTF">2016-03-18T03:08:04Z</dcterms:modified>
</cp:coreProperties>
</file>