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14" r:id="rId1"/>
  </p:sldMasterIdLst>
  <p:notesMasterIdLst>
    <p:notesMasterId r:id="rId37"/>
  </p:notesMasterIdLst>
  <p:handoutMasterIdLst>
    <p:handoutMasterId r:id="rId38"/>
  </p:handoutMasterIdLst>
  <p:sldIdLst>
    <p:sldId id="256" r:id="rId2"/>
    <p:sldId id="548" r:id="rId3"/>
    <p:sldId id="750" r:id="rId4"/>
    <p:sldId id="751" r:id="rId5"/>
    <p:sldId id="752" r:id="rId6"/>
    <p:sldId id="753" r:id="rId7"/>
    <p:sldId id="726" r:id="rId8"/>
    <p:sldId id="754" r:id="rId9"/>
    <p:sldId id="756" r:id="rId10"/>
    <p:sldId id="755" r:id="rId11"/>
    <p:sldId id="757" r:id="rId12"/>
    <p:sldId id="758" r:id="rId13"/>
    <p:sldId id="759" r:id="rId14"/>
    <p:sldId id="760" r:id="rId15"/>
    <p:sldId id="761" r:id="rId16"/>
    <p:sldId id="762" r:id="rId17"/>
    <p:sldId id="763" r:id="rId18"/>
    <p:sldId id="766" r:id="rId19"/>
    <p:sldId id="765" r:id="rId20"/>
    <p:sldId id="764" r:id="rId21"/>
    <p:sldId id="767" r:id="rId22"/>
    <p:sldId id="768" r:id="rId23"/>
    <p:sldId id="769" r:id="rId24"/>
    <p:sldId id="770" r:id="rId25"/>
    <p:sldId id="771" r:id="rId26"/>
    <p:sldId id="772" r:id="rId27"/>
    <p:sldId id="773" r:id="rId28"/>
    <p:sldId id="774" r:id="rId29"/>
    <p:sldId id="775" r:id="rId30"/>
    <p:sldId id="776" r:id="rId31"/>
    <p:sldId id="777" r:id="rId32"/>
    <p:sldId id="778" r:id="rId33"/>
    <p:sldId id="779" r:id="rId34"/>
    <p:sldId id="780" r:id="rId35"/>
    <p:sldId id="626" r:id="rId36"/>
  </p:sldIdLst>
  <p:sldSz cx="9144000" cy="6858000" type="screen4x3"/>
  <p:notesSz cx="6858000" cy="9144000"/>
  <p:defaultTextStyle>
    <a:defPPr>
      <a:defRPr lang="en-GB"/>
    </a:defPPr>
    <a:lvl1pPr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1pPr>
    <a:lvl2pPr marL="742950" indent="-28575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2pPr>
    <a:lvl3pPr marL="11430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3pPr>
    <a:lvl4pPr marL="16002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4pPr>
    <a:lvl5pPr marL="20574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5pPr>
    <a:lvl6pPr marL="2286000" algn="l" defTabSz="914400" rtl="0" eaLnBrk="1" latinLnBrk="0" hangingPunct="1">
      <a:defRPr kern="1200">
        <a:solidFill>
          <a:schemeClr val="bg1"/>
        </a:solidFill>
        <a:latin typeface="Arial" charset="0"/>
        <a:ea typeface="MS Gothic" charset="-128"/>
        <a:cs typeface="+mn-cs"/>
      </a:defRPr>
    </a:lvl6pPr>
    <a:lvl7pPr marL="2743200" algn="l" defTabSz="914400" rtl="0" eaLnBrk="1" latinLnBrk="0" hangingPunct="1">
      <a:defRPr kern="1200">
        <a:solidFill>
          <a:schemeClr val="bg1"/>
        </a:solidFill>
        <a:latin typeface="Arial" charset="0"/>
        <a:ea typeface="MS Gothic" charset="-128"/>
        <a:cs typeface="+mn-cs"/>
      </a:defRPr>
    </a:lvl7pPr>
    <a:lvl8pPr marL="3200400" algn="l" defTabSz="914400" rtl="0" eaLnBrk="1" latinLnBrk="0" hangingPunct="1">
      <a:defRPr kern="1200">
        <a:solidFill>
          <a:schemeClr val="bg1"/>
        </a:solidFill>
        <a:latin typeface="Arial" charset="0"/>
        <a:ea typeface="MS Gothic" charset="-128"/>
        <a:cs typeface="+mn-cs"/>
      </a:defRPr>
    </a:lvl8pPr>
    <a:lvl9pPr marL="3657600" algn="l" defTabSz="914400" rtl="0" eaLnBrk="1" latinLnBrk="0" hangingPunct="1">
      <a:defRPr kern="1200">
        <a:solidFill>
          <a:schemeClr val="bg1"/>
        </a:solidFill>
        <a:latin typeface="Arial" charset="0"/>
        <a:ea typeface="MS Gothic"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080808"/>
    <a:srgbClr val="FF9933"/>
    <a:srgbClr val="336600"/>
    <a:srgbClr val="7A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375" autoAdjust="0"/>
    <p:restoredTop sz="94660"/>
  </p:normalViewPr>
  <p:slideViewPr>
    <p:cSldViewPr>
      <p:cViewPr varScale="1">
        <p:scale>
          <a:sx n="64" d="100"/>
          <a:sy n="64" d="100"/>
        </p:scale>
        <p:origin x="-1608" y="-77"/>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8" d="100"/>
          <a:sy n="68" d="100"/>
        </p:scale>
        <p:origin x="-2622"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F900399-2329-4B99-8FB2-57F98EEC84AE}" type="datetimeFigureOut">
              <a:rPr lang="en-US" smtClean="0"/>
              <a:pPr/>
              <a:t>9/22/2016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589F87F-1659-4DEC-9B9D-D829FEE3DC41}"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AutoShape 1"/>
          <p:cNvSpPr>
            <a:spLocks noChangeArrowheads="1"/>
          </p:cNvSpPr>
          <p:nvPr/>
        </p:nvSpPr>
        <p:spPr bwMode="auto">
          <a:xfrm>
            <a:off x="0" y="0"/>
            <a:ext cx="6858000" cy="9144000"/>
          </a:xfrm>
          <a:prstGeom prst="roundRect">
            <a:avLst>
              <a:gd name="adj" fmla="val 23"/>
            </a:avLst>
          </a:prstGeom>
          <a:solidFill>
            <a:srgbClr val="FFFFFF"/>
          </a:solidFill>
          <a:ln w="9360">
            <a:noFill/>
            <a:miter lim="800000"/>
            <a:headEnd/>
            <a:tailEnd/>
          </a:ln>
          <a:effectLst/>
        </p:spPr>
        <p:txBody>
          <a:bodyPr wrap="none" anchor="ctr"/>
          <a:lstStyle/>
          <a:p>
            <a:pPr>
              <a:defRPr/>
            </a:pPr>
            <a:endParaRPr lang="en-US"/>
          </a:p>
        </p:txBody>
      </p:sp>
      <p:sp>
        <p:nvSpPr>
          <p:cNvPr id="28675" name="Rectangle 2"/>
          <p:cNvSpPr>
            <a:spLocks noGrp="1" noRot="1" noChangeAspect="1" noChangeArrowheads="1"/>
          </p:cNvSpPr>
          <p:nvPr>
            <p:ph type="sldImg"/>
          </p:nvPr>
        </p:nvSpPr>
        <p:spPr bwMode="auto">
          <a:xfrm>
            <a:off x="1371600" y="763588"/>
            <a:ext cx="5026025" cy="3768725"/>
          </a:xfrm>
          <a:prstGeom prst="rect">
            <a:avLst/>
          </a:prstGeom>
          <a:noFill/>
          <a:ln w="9525">
            <a:noFill/>
            <a:round/>
            <a:headEnd/>
            <a:tailEnd/>
          </a:ln>
        </p:spPr>
      </p:sp>
      <p:sp>
        <p:nvSpPr>
          <p:cNvPr id="3075" name="Rectangle 3"/>
          <p:cNvSpPr>
            <a:spLocks noGrp="1" noChangeArrowheads="1"/>
          </p:cNvSpPr>
          <p:nvPr>
            <p:ph type="body"/>
          </p:nvPr>
        </p:nvSpPr>
        <p:spPr bwMode="auto">
          <a:xfrm>
            <a:off x="777875" y="4776788"/>
            <a:ext cx="6215063" cy="4522787"/>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smtClean="0"/>
          </a:p>
        </p:txBody>
      </p:sp>
      <p:sp>
        <p:nvSpPr>
          <p:cNvPr id="3076" name="Rectangle 4"/>
          <p:cNvSpPr>
            <a:spLocks noGrp="1" noChangeArrowheads="1"/>
          </p:cNvSpPr>
          <p:nvPr>
            <p:ph type="hdr"/>
          </p:nvPr>
        </p:nvSpPr>
        <p:spPr bwMode="auto">
          <a:xfrm>
            <a:off x="0" y="0"/>
            <a:ext cx="3370263" cy="5000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endParaRPr lang="en-US"/>
          </a:p>
        </p:txBody>
      </p:sp>
      <p:sp>
        <p:nvSpPr>
          <p:cNvPr id="3077" name="Rectangle 5"/>
          <p:cNvSpPr>
            <a:spLocks noGrp="1" noChangeArrowheads="1"/>
          </p:cNvSpPr>
          <p:nvPr>
            <p:ph type="dt"/>
          </p:nvPr>
        </p:nvSpPr>
        <p:spPr bwMode="auto">
          <a:xfrm>
            <a:off x="4398963" y="0"/>
            <a:ext cx="3370262" cy="5000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endParaRPr lang="en-US"/>
          </a:p>
        </p:txBody>
      </p:sp>
      <p:sp>
        <p:nvSpPr>
          <p:cNvPr id="3078" name="Rectangle 6"/>
          <p:cNvSpPr>
            <a:spLocks noGrp="1" noChangeArrowheads="1"/>
          </p:cNvSpPr>
          <p:nvPr>
            <p:ph type="ftr"/>
          </p:nvPr>
        </p:nvSpPr>
        <p:spPr bwMode="auto">
          <a:xfrm>
            <a:off x="0" y="9555163"/>
            <a:ext cx="3370263" cy="500062"/>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endParaRPr lang="en-US"/>
          </a:p>
        </p:txBody>
      </p:sp>
      <p:sp>
        <p:nvSpPr>
          <p:cNvPr id="3079" name="Rectangle 7"/>
          <p:cNvSpPr>
            <a:spLocks noGrp="1" noChangeArrowheads="1"/>
          </p:cNvSpPr>
          <p:nvPr>
            <p:ph type="sldNum"/>
          </p:nvPr>
        </p:nvSpPr>
        <p:spPr bwMode="auto">
          <a:xfrm>
            <a:off x="4398963" y="9555163"/>
            <a:ext cx="3370262" cy="500062"/>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gn="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fld id="{9089E40E-97E6-4F56-A83C-455555C41C1B}"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8" name="Rectangle 7"/>
          <p:cNvSpPr>
            <a:spLocks noGrp="1" noChangeArrowheads="1"/>
          </p:cNvSpPr>
          <p:nvPr>
            <p:ph type="sldNum" sz="quarter"/>
          </p:nvPr>
        </p:nvSpPr>
        <p:spPr>
          <a:noFill/>
        </p:spPr>
        <p:txBody>
          <a:bodyPr/>
          <a:lstStyle/>
          <a:p>
            <a:fld id="{FA51E857-329A-4AAC-A492-81F3893FA826}" type="slidenum">
              <a:rPr lang="en-US" smtClean="0"/>
              <a:pPr/>
              <a:t>1</a:t>
            </a:fld>
            <a:endParaRPr lang="en-US" smtClean="0"/>
          </a:p>
        </p:txBody>
      </p:sp>
      <p:sp>
        <p:nvSpPr>
          <p:cNvPr id="29699" name="Text Box 1"/>
          <p:cNvSpPr txBox="1">
            <a:spLocks noChangeArrowheads="1"/>
          </p:cNvSpPr>
          <p:nvPr/>
        </p:nvSpPr>
        <p:spPr bwMode="auto">
          <a:xfrm>
            <a:off x="1371600" y="763588"/>
            <a:ext cx="5029200" cy="37719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29700" name="Rectangle 2"/>
          <p:cNvSpPr>
            <a:spLocks noGrp="1" noChangeArrowheads="1"/>
          </p:cNvSpPr>
          <p:nvPr>
            <p:ph type="body"/>
          </p:nvPr>
        </p:nvSpPr>
        <p:spPr>
          <a:xfrm>
            <a:off x="777875" y="4776788"/>
            <a:ext cx="6216650" cy="4525962"/>
          </a:xfrm>
          <a:noFill/>
          <a:ln/>
        </p:spPr>
        <p:txBody>
          <a:bodyPr wrap="none" anchor="ct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endParaRPr lang="en-US">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endParaRPr lang="en-US">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4</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endParaRPr lang="en-US">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5</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endParaRPr lang="en-US">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6</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endParaRPr lang="en-US">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7</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endParaRPr lang="en-US">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8</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endParaRPr lang="en-US">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9</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endParaRPr lang="en-US">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10</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endParaRPr lang="en-US">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11</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endParaRPr lang="en-US">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12</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endParaRPr lang="en-US">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13</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endParaRPr lang="en-US">
              <a:solidFill>
                <a:srgbClr val="00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14</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endParaRPr lang="en-US">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15</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endParaRPr lang="en-US">
              <a:solidFill>
                <a:srgbClr val="000000"/>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16</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endParaRPr lang="en-US">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17</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endParaRPr lang="en-US">
              <a:solidFill>
                <a:srgbClr val="000000"/>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18</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endParaRPr lang="en-US">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19</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endParaRPr lang="en-US">
              <a:solidFill>
                <a:srgbClr val="000000"/>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20</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endParaRPr lang="en-US">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21</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endParaRPr lang="en-US">
              <a:solidFill>
                <a:srgbClr val="000000"/>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22</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22</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22</a:t>
            </a:fld>
            <a:endParaRPr lang="en-US">
              <a:solidFill>
                <a:srgbClr val="000000"/>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23</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23</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23</a:t>
            </a:fld>
            <a:endParaRPr lang="en-US">
              <a:solidFill>
                <a:srgbClr val="000000"/>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24</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24</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24</a:t>
            </a:fld>
            <a:endParaRPr lang="en-US">
              <a:solidFill>
                <a:srgbClr val="000000"/>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25</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25</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25</a:t>
            </a:fld>
            <a:endParaRPr lang="en-US">
              <a:solidFill>
                <a:srgbClr val="000000"/>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26</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26</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26</a:t>
            </a:fld>
            <a:endParaRPr lang="en-US">
              <a:solidFill>
                <a:srgbClr val="000000"/>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27</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27</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27</a:t>
            </a:fld>
            <a:endParaRPr lang="en-US">
              <a:solidFill>
                <a:srgbClr val="000000"/>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28</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28</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28</a:t>
            </a:fld>
            <a:endParaRPr lang="en-US">
              <a:solidFill>
                <a:srgbClr val="000000"/>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29</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29</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29</a:t>
            </a:fld>
            <a:endParaRPr lang="en-US">
              <a:solidFill>
                <a:srgbClr val="000000"/>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30</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30</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30</a:t>
            </a:fld>
            <a:endParaRPr lang="en-US">
              <a:solidFill>
                <a:srgbClr val="000000"/>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31</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31</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31</a:t>
            </a:fld>
            <a:endParaRPr lang="en-US">
              <a:solidFill>
                <a:srgbClr val="000000"/>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32</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32</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32</a:t>
            </a:fld>
            <a:endParaRPr lang="en-US">
              <a:solidFill>
                <a:srgbClr val="000000"/>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33</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33</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33</a:t>
            </a:fld>
            <a:endParaRPr lang="en-US">
              <a:solidFill>
                <a:srgbClr val="000000"/>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34</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34</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34</a:t>
            </a:fld>
            <a:endParaRPr lang="en-US">
              <a:solidFill>
                <a:srgbClr val="000000"/>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7"/>
          <p:cNvSpPr>
            <a:spLocks noGrp="1" noChangeArrowheads="1"/>
          </p:cNvSpPr>
          <p:nvPr>
            <p:ph type="sldNum" sz="quarter"/>
          </p:nvPr>
        </p:nvSpPr>
        <p:spPr>
          <a:noFill/>
        </p:spPr>
        <p:txBody>
          <a:bodyPr/>
          <a:lstStyle/>
          <a:p>
            <a:fld id="{FED4EEB5-956E-4A4B-AD36-625C15688E39}" type="slidenum">
              <a:rPr lang="en-US" smtClean="0"/>
              <a:pPr/>
              <a:t>35</a:t>
            </a:fld>
            <a:endParaRPr lang="en-US" smtClean="0"/>
          </a:p>
        </p:txBody>
      </p:sp>
      <p:sp>
        <p:nvSpPr>
          <p:cNvPr id="54275" name="Text Box 1"/>
          <p:cNvSpPr txBox="1">
            <a:spLocks noChangeArrowheads="1"/>
          </p:cNvSpPr>
          <p:nvPr/>
        </p:nvSpPr>
        <p:spPr bwMode="auto">
          <a:xfrm>
            <a:off x="1371600" y="763588"/>
            <a:ext cx="5029200" cy="37719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54276" name="Rectangle 2"/>
          <p:cNvSpPr>
            <a:spLocks noGrp="1" noChangeArrowheads="1"/>
          </p:cNvSpPr>
          <p:nvPr>
            <p:ph type="body"/>
          </p:nvPr>
        </p:nvSpPr>
        <p:spPr>
          <a:xfrm>
            <a:off x="777875" y="4776788"/>
            <a:ext cx="6216650" cy="4525962"/>
          </a:xfrm>
          <a:noFill/>
          <a:ln/>
        </p:spPr>
        <p:txBody>
          <a:bodyPr wrap="none" anchor="ct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pPr>
              <a:defRPr/>
            </a:pPr>
            <a:r>
              <a:rPr lang="en-US" smtClean="0"/>
              <a:t>5/5/16</a:t>
            </a:r>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pPr>
              <a:defRPr/>
            </a:pPr>
            <a:fld id="{190F72FC-0998-487E-A0C5-417C428D36A7}" type="slidenum">
              <a:rPr lang="en-US" smtClean="0"/>
              <a:pPr>
                <a:defRPr/>
              </a:pPr>
              <a:t>‹#›</a:t>
            </a:fld>
            <a:fld id="{7790F671-FAEA-488A-9D17-9AD964C762DE}"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A4C3EFA3-4554-41D6-8F26-823A96110590}" type="slidenum">
              <a:rPr lang="en-US" smtClean="0"/>
              <a:pPr>
                <a:defRPr/>
              </a:pPr>
              <a:t>‹#›</a:t>
            </a:fld>
            <a:fld id="{CF336591-98F7-4CBE-8BA7-DEABE7F0B6ED}" type="slidenum">
              <a:rPr lang="en-US" smtClean="0"/>
              <a:pPr>
                <a:defRPr/>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333FD469-5BCF-40F7-B960-C70C7A5318C9}" type="slidenum">
              <a:rPr lang="en-US" smtClean="0"/>
              <a:pPr>
                <a:defRPr/>
              </a:pPr>
              <a:t>‹#›</a:t>
            </a:fld>
            <a:fld id="{F8AD7B8C-98DA-4A39-B1C2-5BA61ED347EF}" type="slidenum">
              <a:rPr lang="en-US" smtClean="0"/>
              <a:pPr>
                <a:defRPr/>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a:defRPr/>
            </a:pPr>
            <a:r>
              <a:rPr lang="en-US" smtClean="0"/>
              <a:t>5/5/16</a:t>
            </a:r>
            <a:endParaRPr lang="en-US"/>
          </a:p>
        </p:txBody>
      </p:sp>
      <p:sp>
        <p:nvSpPr>
          <p:cNvPr id="6" name="Footer Placeholder 5"/>
          <p:cNvSpPr>
            <a:spLocks noGrp="1"/>
          </p:cNvSpPr>
          <p:nvPr>
            <p:ph type="ftr" sz="quarter" idx="11"/>
          </p:nvPr>
        </p:nvSpPr>
        <p:spPr/>
        <p:txBody>
          <a:bodyPr/>
          <a:lstStyle>
            <a:extLst/>
          </a:lstStyle>
          <a:p>
            <a:pPr>
              <a:defRPr/>
            </a:pPr>
            <a:endParaRPr lang="en-US"/>
          </a:p>
        </p:txBody>
      </p:sp>
      <p:sp>
        <p:nvSpPr>
          <p:cNvPr id="7" name="Slide Number Placeholder 6"/>
          <p:cNvSpPr>
            <a:spLocks noGrp="1"/>
          </p:cNvSpPr>
          <p:nvPr>
            <p:ph type="sldNum" sz="quarter" idx="12"/>
          </p:nvPr>
        </p:nvSpPr>
        <p:spPr/>
        <p:txBody>
          <a:bodyPr/>
          <a:lstStyle>
            <a:extLst/>
          </a:lstStyle>
          <a:p>
            <a:pPr>
              <a:defRPr/>
            </a:pPr>
            <a:fld id="{AEB04E52-C25A-4C6D-9E63-03FE8AB3A9BD}" type="slidenum">
              <a:rPr lang="en-US" smtClean="0"/>
              <a:pPr>
                <a:defRPr/>
              </a:pPr>
              <a:t>‹#›</a:t>
            </a:fld>
            <a:fld id="{503D19B2-834A-45AF-B879-09623520C9AF}" type="slidenum">
              <a:rPr lang="en-US" smtClean="0"/>
              <a:pPr>
                <a:defRPr/>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pPr>
              <a:defRPr/>
            </a:pPr>
            <a:r>
              <a:rPr lang="en-US" smtClean="0"/>
              <a:t>5/5/16</a:t>
            </a:r>
            <a:endParaRPr lang="en-US"/>
          </a:p>
        </p:txBody>
      </p:sp>
      <p:sp>
        <p:nvSpPr>
          <p:cNvPr id="8" name="Footer Placeholder 7"/>
          <p:cNvSpPr>
            <a:spLocks noGrp="1"/>
          </p:cNvSpPr>
          <p:nvPr>
            <p:ph type="ftr" sz="quarter" idx="11"/>
          </p:nvPr>
        </p:nvSpPr>
        <p:spPr/>
        <p:txBody>
          <a:bodyPr/>
          <a:lstStyle>
            <a:extLst/>
          </a:lstStyle>
          <a:p>
            <a:pPr>
              <a:defRPr/>
            </a:pPr>
            <a:endParaRPr lang="en-US"/>
          </a:p>
        </p:txBody>
      </p:sp>
      <p:sp>
        <p:nvSpPr>
          <p:cNvPr id="9" name="Slide Number Placeholder 8"/>
          <p:cNvSpPr>
            <a:spLocks noGrp="1"/>
          </p:cNvSpPr>
          <p:nvPr>
            <p:ph type="sldNum" sz="quarter" idx="12"/>
          </p:nvPr>
        </p:nvSpPr>
        <p:spPr/>
        <p:txBody>
          <a:bodyPr/>
          <a:lstStyle>
            <a:extLst/>
          </a:lstStyle>
          <a:p>
            <a:pPr>
              <a:defRPr/>
            </a:pPr>
            <a:fld id="{EC1B69FD-57EA-47A7-801F-5B19B1F8B9C1}" type="slidenum">
              <a:rPr lang="en-US" smtClean="0"/>
              <a:pPr>
                <a:defRPr/>
              </a:pPr>
              <a:t>‹#›</a:t>
            </a:fld>
            <a:fld id="{03FA898E-BB2E-4854-89B1-64853424474C}"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pPr>
              <a:defRPr/>
            </a:pPr>
            <a:r>
              <a:rPr lang="en-US" smtClean="0"/>
              <a:t>5/5/16</a:t>
            </a:r>
            <a:endParaRPr lang="en-US"/>
          </a:p>
        </p:txBody>
      </p:sp>
      <p:sp>
        <p:nvSpPr>
          <p:cNvPr id="4" name="Footer Placeholder 3"/>
          <p:cNvSpPr>
            <a:spLocks noGrp="1"/>
          </p:cNvSpPr>
          <p:nvPr>
            <p:ph type="ftr" sz="quarter" idx="11"/>
          </p:nvPr>
        </p:nvSpPr>
        <p:spPr/>
        <p:txBody>
          <a:bodyPr/>
          <a:lstStyle>
            <a:extLst/>
          </a:lstStyle>
          <a:p>
            <a:pPr>
              <a:defRPr/>
            </a:pPr>
            <a:endParaRPr lang="en-US"/>
          </a:p>
        </p:txBody>
      </p:sp>
      <p:sp>
        <p:nvSpPr>
          <p:cNvPr id="5" name="Slide Number Placeholder 4"/>
          <p:cNvSpPr>
            <a:spLocks noGrp="1"/>
          </p:cNvSpPr>
          <p:nvPr>
            <p:ph type="sldNum" sz="quarter" idx="12"/>
          </p:nvPr>
        </p:nvSpPr>
        <p:spPr/>
        <p:txBody>
          <a:bodyPr/>
          <a:lstStyle>
            <a:extLst/>
          </a:lstStyle>
          <a:p>
            <a:pPr>
              <a:defRPr/>
            </a:pPr>
            <a:fld id="{03BFE633-6AA2-4987-BC01-22919CF88CDB}" type="slidenum">
              <a:rPr lang="en-US" smtClean="0"/>
              <a:pPr>
                <a:defRPr/>
              </a:pPr>
              <a:t>‹#›</a:t>
            </a:fld>
            <a:fld id="{F71F24BC-445D-4698-BFBD-8629A2D7ACE7}" type="slidenum">
              <a:rPr lang="en-US" smtClean="0"/>
              <a:pPr>
                <a:defRPr/>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pPr>
              <a:defRPr/>
            </a:pPr>
            <a:r>
              <a:rPr lang="en-US" smtClean="0"/>
              <a:t>5/5/16</a:t>
            </a:r>
            <a:endParaRPr lang="en-US"/>
          </a:p>
        </p:txBody>
      </p:sp>
      <p:sp>
        <p:nvSpPr>
          <p:cNvPr id="3" name="Footer Placeholder 2"/>
          <p:cNvSpPr>
            <a:spLocks noGrp="1"/>
          </p:cNvSpPr>
          <p:nvPr>
            <p:ph type="ftr" sz="quarter" idx="11"/>
          </p:nvPr>
        </p:nvSpPr>
        <p:spPr/>
        <p:txBody>
          <a:bodyPr/>
          <a:lstStyle>
            <a:extLst/>
          </a:lstStyle>
          <a:p>
            <a:pPr>
              <a:defRPr/>
            </a:pPr>
            <a:endParaRPr lang="en-US"/>
          </a:p>
        </p:txBody>
      </p:sp>
      <p:sp>
        <p:nvSpPr>
          <p:cNvPr id="4" name="Slide Number Placeholder 3"/>
          <p:cNvSpPr>
            <a:spLocks noGrp="1"/>
          </p:cNvSpPr>
          <p:nvPr>
            <p:ph type="sldNum" sz="quarter" idx="12"/>
          </p:nvPr>
        </p:nvSpPr>
        <p:spPr/>
        <p:txBody>
          <a:bodyPr/>
          <a:lstStyle>
            <a:extLst/>
          </a:lstStyle>
          <a:p>
            <a:pPr>
              <a:defRPr/>
            </a:pPr>
            <a:fld id="{1836DBCA-4DE6-417E-BC1F-3CD5BDC5E576}" type="slidenum">
              <a:rPr lang="en-US" smtClean="0"/>
              <a:pPr>
                <a:defRPr/>
              </a:pPr>
              <a:t>‹#›</a:t>
            </a:fld>
            <a:fld id="{39952BE6-9F2F-4918-A05D-4BD97DEDB965}"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pPr>
              <a:defRPr/>
            </a:pPr>
            <a:r>
              <a:rPr lang="en-US" smtClean="0"/>
              <a:t>5/5/16</a:t>
            </a:r>
            <a:endParaRPr lang="en-US"/>
          </a:p>
        </p:txBody>
      </p:sp>
      <p:sp>
        <p:nvSpPr>
          <p:cNvPr id="6" name="Footer Placeholder 5"/>
          <p:cNvSpPr>
            <a:spLocks noGrp="1"/>
          </p:cNvSpPr>
          <p:nvPr>
            <p:ph type="ftr" sz="quarter" idx="11"/>
          </p:nvPr>
        </p:nvSpPr>
        <p:spPr/>
        <p:txBody>
          <a:bodyPr/>
          <a:lstStyle>
            <a:extLst/>
          </a:lstStyle>
          <a:p>
            <a:pPr>
              <a:defRPr/>
            </a:pPr>
            <a:endParaRPr lang="en-US"/>
          </a:p>
        </p:txBody>
      </p:sp>
      <p:sp>
        <p:nvSpPr>
          <p:cNvPr id="7" name="Slide Number Placeholder 6"/>
          <p:cNvSpPr>
            <a:spLocks noGrp="1"/>
          </p:cNvSpPr>
          <p:nvPr>
            <p:ph type="sldNum" sz="quarter" idx="12"/>
          </p:nvPr>
        </p:nvSpPr>
        <p:spPr/>
        <p:txBody>
          <a:bodyPr/>
          <a:lstStyle>
            <a:extLst/>
          </a:lstStyle>
          <a:p>
            <a:pPr>
              <a:defRPr/>
            </a:pPr>
            <a:fld id="{E3D3815D-5C4F-44CB-B994-BB32E96E4346}" type="slidenum">
              <a:rPr lang="en-US" smtClean="0"/>
              <a:pPr>
                <a:defRPr/>
              </a:pPr>
              <a:t>‹#›</a:t>
            </a:fld>
            <a:fld id="{893AF801-4B08-468A-9F7E-04BBF710D142}"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pPr>
              <a:defRPr/>
            </a:pPr>
            <a:r>
              <a:rPr lang="en-US" smtClean="0"/>
              <a:t>5/5/16</a:t>
            </a:r>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pPr>
              <a:defRPr/>
            </a:pPr>
            <a:fld id="{37AE93E5-8EE3-4CBB-BB44-CAD2B2F940D2}" type="slidenum">
              <a:rPr lang="en-US" smtClean="0"/>
              <a:pPr>
                <a:defRPr/>
              </a:pPr>
              <a:t>‹#›</a:t>
            </a:fld>
            <a:fld id="{BFB8A6F5-3F5B-4F4B-85F0-A2CF4FDAA15F}" type="slidenum">
              <a:rPr lang="en-US" smtClean="0"/>
              <a:pPr>
                <a:defRPr/>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A550B5B3-4431-4B22-828F-38D9100CF3A7}" type="slidenum">
              <a:rPr lang="en-US" smtClean="0"/>
              <a:pPr>
                <a:defRPr/>
              </a:pPr>
              <a:t>‹#›</a:t>
            </a:fld>
            <a:fld id="{87C467C3-220E-4AA6-81C5-9FE4380F9C60}"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F049BA05-7099-4C26-9C41-DD9D231A5A31}" type="slidenum">
              <a:rPr lang="en-US" smtClean="0"/>
              <a:pPr>
                <a:defRPr/>
              </a:pPr>
              <a:t>‹#›</a:t>
            </a:fld>
            <a:fld id="{606FD34F-316E-40E9-B87F-6E89A5E8A754}" type="slidenum">
              <a:rPr lang="en-US"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85800" y="2130425"/>
            <a:ext cx="7769225" cy="1466850"/>
          </a:xfrm>
        </p:spPr>
        <p:txBody>
          <a:bodyPr/>
          <a:lstStyle/>
          <a:p>
            <a:r>
              <a:rPr lang="en-US" smtClean="0"/>
              <a:t>Click to edit Master title style</a:t>
            </a:r>
            <a:endParaRPr lang="en-US"/>
          </a:p>
        </p:txBody>
      </p:sp>
      <p:sp>
        <p:nvSpPr>
          <p:cNvPr id="3" name="Rectangle 3"/>
          <p:cNvSpPr>
            <a:spLocks noGrp="1" noChangeArrowheads="1"/>
          </p:cNvSpPr>
          <p:nvPr>
            <p:ph type="dt" idx="10"/>
          </p:nvPr>
        </p:nvSpPr>
        <p:spPr>
          <a:ln/>
        </p:spPr>
        <p:txBody>
          <a:bodyPr/>
          <a:lstStyle>
            <a:lvl1pPr>
              <a:defRPr/>
            </a:lvl1pPr>
          </a:lstStyle>
          <a:p>
            <a:pPr>
              <a:defRPr/>
            </a:pPr>
            <a:r>
              <a:rPr lang="en-US"/>
              <a:t>5/5/16</a:t>
            </a:r>
          </a:p>
        </p:txBody>
      </p:sp>
      <p:sp>
        <p:nvSpPr>
          <p:cNvPr id="4" name="Rectangle 4"/>
          <p:cNvSpPr>
            <a:spLocks noGrp="1" noChangeArrowheads="1"/>
          </p:cNvSpPr>
          <p:nvPr>
            <p:ph type="ftr" idx="11"/>
          </p:nvPr>
        </p:nvSpPr>
        <p:spPr>
          <a:ln/>
        </p:spPr>
        <p:txBody>
          <a:bodyPr/>
          <a:lstStyle>
            <a:lvl1pPr>
              <a:defRPr/>
            </a:lvl1pPr>
          </a:lstStyle>
          <a:p>
            <a:pPr>
              <a:defRPr/>
            </a:pPr>
            <a:endParaRPr lang="en-US"/>
          </a:p>
        </p:txBody>
      </p:sp>
      <p:sp>
        <p:nvSpPr>
          <p:cNvPr id="5" name="Rectangle 5"/>
          <p:cNvSpPr>
            <a:spLocks noGrp="1" noChangeArrowheads="1"/>
          </p:cNvSpPr>
          <p:nvPr>
            <p:ph type="sldNum" idx="12"/>
          </p:nvPr>
        </p:nvSpPr>
        <p:spPr>
          <a:ln/>
        </p:spPr>
        <p:txBody>
          <a:bodyPr/>
          <a:lstStyle>
            <a:lvl1pPr>
              <a:defRPr/>
            </a:lvl1pPr>
          </a:lstStyle>
          <a:p>
            <a:pPr>
              <a:defRPr/>
            </a:pPr>
            <a:fld id="{B658F0FB-3912-412D-9B98-E1D9F9C9D7B2}" type="slidenum">
              <a:rPr lang="en-US"/>
              <a:pPr>
                <a:defRPr/>
              </a:pPr>
              <a:t>‹#›</a:t>
            </a:fld>
            <a:fld id="{F1AB9981-03DE-4CFF-B93F-7A6E5E2C8A6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pPr>
              <a:defRPr/>
            </a:pPr>
            <a:r>
              <a:rPr lang="en-US" smtClean="0"/>
              <a:t>5/5/16</a:t>
            </a:r>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839A1BC2-8DAD-4532-B79A-7584BCEE0DEF}" type="slidenum">
              <a:rPr lang="en-US" smtClean="0"/>
              <a:pPr>
                <a:defRPr/>
              </a:pPr>
              <a:t>‹#›</a:t>
            </a:fld>
            <a:fld id="{7A4E1CA3-85D0-4C1A-8E8F-8E627DE86BBE}"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Lst>
  <p:hf sldNum="0" hdr="0" ftr="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http://bible.ort.org/webmedia/t5/2602.ra" TargetMode="External"/><Relationship Id="rId4" Type="http://schemas.openxmlformats.org/officeDocument/2006/relationships/hyperlink" Target="http://bible.ort.org/webmedia/t5/2601.ra"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es.wikipedia.org/wiki/Jerusal%C3%A9n_en_el_juda%C3%ADsmo#cite_note-JEU1-3"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C699"/><Relationship Id="rId3" Type="http://schemas.openxmlformats.org/officeDocument/2006/relationships/image" Target="../media/image2.png"/><Relationship Id="rId7" Type="http://schemas.openxmlformats.org/officeDocument/2006/relationships/hyperlink" Target="#C699"/><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C699"/><Relationship Id="rId5" Type="http://schemas.openxmlformats.org/officeDocument/2006/relationships/hyperlink" Target="#C699"/><Relationship Id="rId10" Type="http://schemas.openxmlformats.org/officeDocument/2006/relationships/hyperlink" Target="#C699"/><Relationship Id="rId4" Type="http://schemas.openxmlformats.org/officeDocument/2006/relationships/hyperlink" Target="http://bible.ort.org/webmedia/t5/2610.ra" TargetMode="External"/><Relationship Id="rId9" Type="http://schemas.openxmlformats.org/officeDocument/2006/relationships/hyperlink" Target="#C699"/></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hyperlink" Target="http://bible.ort.org/webmedia/t5/2712.ra" TargetMode="External"/><Relationship Id="rId4" Type="http://schemas.openxmlformats.org/officeDocument/2006/relationships/hyperlink" Target="http://bible.ort.org/webmedia/t5/2711.ra"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hyperlink" Target="http://bible.ort.org/webmedia/t5/2714.ra" TargetMode="External"/><Relationship Id="rId4" Type="http://schemas.openxmlformats.org/officeDocument/2006/relationships/hyperlink" Target="http://bible.ort.org/webmedia/t5/2713.ra"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hyperlink" Target="#C700"/><Relationship Id="rId4" Type="http://schemas.openxmlformats.org/officeDocument/2006/relationships/hyperlink" Target="http://bible.ort.org/webmedia/t5/2718.ra" TargetMode="External"/></Relationships>
</file>

<file path=ppt/slides/_rels/slide20.xml.rels><?xml version="1.0" encoding="UTF-8" standalone="yes"?>
<Relationships xmlns="http://schemas.openxmlformats.org/package/2006/relationships"><Relationship Id="rId8" Type="http://schemas.openxmlformats.org/officeDocument/2006/relationships/hyperlink" Target="#C701"/><Relationship Id="rId3" Type="http://schemas.openxmlformats.org/officeDocument/2006/relationships/image" Target="../media/image2.png"/><Relationship Id="rId7" Type="http://schemas.openxmlformats.org/officeDocument/2006/relationships/hyperlink" Target="#C701"/><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hyperlink" Target="#C701"/><Relationship Id="rId11" Type="http://schemas.openxmlformats.org/officeDocument/2006/relationships/hyperlink" Target="#C701"/><Relationship Id="rId5" Type="http://schemas.openxmlformats.org/officeDocument/2006/relationships/hyperlink" Target="#C701"/><Relationship Id="rId10" Type="http://schemas.openxmlformats.org/officeDocument/2006/relationships/hyperlink" Target="#C701"/><Relationship Id="rId4" Type="http://schemas.openxmlformats.org/officeDocument/2006/relationships/hyperlink" Target="http://bible.ort.org/webmedia/t5/2724.ra" TargetMode="External"/><Relationship Id="rId9" Type="http://schemas.openxmlformats.org/officeDocument/2006/relationships/hyperlink" Target="#C701"/></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hyperlink" Target="#C702"/><Relationship Id="rId4" Type="http://schemas.openxmlformats.org/officeDocument/2006/relationships/hyperlink" Target="http://bible.ort.org/webmedia/t5/2803.ra"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C704"/><Relationship Id="rId3" Type="http://schemas.openxmlformats.org/officeDocument/2006/relationships/image" Target="../media/image2.png"/><Relationship Id="rId7" Type="http://schemas.openxmlformats.org/officeDocument/2006/relationships/hyperlink" Target="#C703"/><Relationship Id="rId12" Type="http://schemas.openxmlformats.org/officeDocument/2006/relationships/hyperlink" Target="http://bible.ort.org/webmedia/t5/2806.ra"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hyperlink" Target="#C703"/><Relationship Id="rId11" Type="http://schemas.openxmlformats.org/officeDocument/2006/relationships/hyperlink" Target="#C704"/><Relationship Id="rId5" Type="http://schemas.openxmlformats.org/officeDocument/2006/relationships/hyperlink" Target="#C703"/><Relationship Id="rId10" Type="http://schemas.openxmlformats.org/officeDocument/2006/relationships/hyperlink" Target="#C704"/><Relationship Id="rId4" Type="http://schemas.openxmlformats.org/officeDocument/2006/relationships/hyperlink" Target="http://bible.ort.org/webmedia/t5/2805.ra" TargetMode="External"/><Relationship Id="rId9" Type="http://schemas.openxmlformats.org/officeDocument/2006/relationships/hyperlink" Target="#C704"/></Relationships>
</file>

<file path=ppt/slides/_rels/slide24.xml.rels><?xml version="1.0" encoding="UTF-8" standalone="yes"?>
<Relationships xmlns="http://schemas.openxmlformats.org/package/2006/relationships"><Relationship Id="rId8" Type="http://schemas.openxmlformats.org/officeDocument/2006/relationships/hyperlink" Target="#C705"/><Relationship Id="rId3" Type="http://schemas.openxmlformats.org/officeDocument/2006/relationships/image" Target="../media/image2.png"/><Relationship Id="rId7" Type="http://schemas.openxmlformats.org/officeDocument/2006/relationships/hyperlink" Target="#C705"/><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hyperlink" Target="#C705"/><Relationship Id="rId11" Type="http://schemas.openxmlformats.org/officeDocument/2006/relationships/hyperlink" Target="#C705"/><Relationship Id="rId5" Type="http://schemas.openxmlformats.org/officeDocument/2006/relationships/hyperlink" Target="#C705"/><Relationship Id="rId10" Type="http://schemas.openxmlformats.org/officeDocument/2006/relationships/hyperlink" Target="#C705"/><Relationship Id="rId4" Type="http://schemas.openxmlformats.org/officeDocument/2006/relationships/hyperlink" Target="http://bible.ort.org/webmedia/t5/2808.ra" TargetMode="External"/><Relationship Id="rId9" Type="http://schemas.openxmlformats.org/officeDocument/2006/relationships/hyperlink" Target="#C705"/></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hyperlink" Target="#C706"/><Relationship Id="rId13" Type="http://schemas.openxmlformats.org/officeDocument/2006/relationships/hyperlink" Target="#C706"/><Relationship Id="rId3" Type="http://schemas.openxmlformats.org/officeDocument/2006/relationships/image" Target="../media/image2.png"/><Relationship Id="rId7" Type="http://schemas.openxmlformats.org/officeDocument/2006/relationships/hyperlink" Target="#C706"/><Relationship Id="rId12" Type="http://schemas.openxmlformats.org/officeDocument/2006/relationships/hyperlink" Target="#C706"/><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hyperlink" Target="#C706"/><Relationship Id="rId11" Type="http://schemas.openxmlformats.org/officeDocument/2006/relationships/hyperlink" Target="#C706"/><Relationship Id="rId5" Type="http://schemas.openxmlformats.org/officeDocument/2006/relationships/hyperlink" Target="#C706"/><Relationship Id="rId10" Type="http://schemas.openxmlformats.org/officeDocument/2006/relationships/hyperlink" Target="#C706"/><Relationship Id="rId4" Type="http://schemas.openxmlformats.org/officeDocument/2006/relationships/hyperlink" Target="http://bible.ort.org/webmedia/t5/2829.ra" TargetMode="External"/><Relationship Id="rId9" Type="http://schemas.openxmlformats.org/officeDocument/2006/relationships/hyperlink" Target="#C706"/><Relationship Id="rId14" Type="http://schemas.openxmlformats.org/officeDocument/2006/relationships/hyperlink" Target="#C706"/></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hyperlink" Target="#C707"/><Relationship Id="rId13" Type="http://schemas.openxmlformats.org/officeDocument/2006/relationships/hyperlink" Target="#C708"/><Relationship Id="rId18" Type="http://schemas.openxmlformats.org/officeDocument/2006/relationships/hyperlink" Target="#C708"/><Relationship Id="rId3" Type="http://schemas.openxmlformats.org/officeDocument/2006/relationships/image" Target="../media/image2.png"/><Relationship Id="rId7" Type="http://schemas.openxmlformats.org/officeDocument/2006/relationships/hyperlink" Target="#C707"/><Relationship Id="rId12" Type="http://schemas.openxmlformats.org/officeDocument/2006/relationships/hyperlink" Target="#C708"/><Relationship Id="rId17" Type="http://schemas.openxmlformats.org/officeDocument/2006/relationships/hyperlink" Target="#C708"/><Relationship Id="rId2" Type="http://schemas.openxmlformats.org/officeDocument/2006/relationships/notesSlide" Target="../notesSlides/notesSlide30.xml"/><Relationship Id="rId16" Type="http://schemas.openxmlformats.org/officeDocument/2006/relationships/hyperlink" Target="#C708"/><Relationship Id="rId1" Type="http://schemas.openxmlformats.org/officeDocument/2006/relationships/slideLayout" Target="../slideLayouts/slideLayout2.xml"/><Relationship Id="rId6" Type="http://schemas.openxmlformats.org/officeDocument/2006/relationships/hyperlink" Target="#C707"/><Relationship Id="rId11" Type="http://schemas.openxmlformats.org/officeDocument/2006/relationships/hyperlink" Target="#C708"/><Relationship Id="rId5" Type="http://schemas.openxmlformats.org/officeDocument/2006/relationships/hyperlink" Target="#C707"/><Relationship Id="rId15" Type="http://schemas.openxmlformats.org/officeDocument/2006/relationships/hyperlink" Target="#C708"/><Relationship Id="rId10" Type="http://schemas.openxmlformats.org/officeDocument/2006/relationships/hyperlink" Target="#C707"/><Relationship Id="rId19" Type="http://schemas.openxmlformats.org/officeDocument/2006/relationships/hyperlink" Target="#C708"/><Relationship Id="rId4" Type="http://schemas.openxmlformats.org/officeDocument/2006/relationships/hyperlink" Target="http://bible.ort.org/webmedia/t5/2858.ra" TargetMode="External"/><Relationship Id="rId9" Type="http://schemas.openxmlformats.org/officeDocument/2006/relationships/hyperlink" Target="#C707"/><Relationship Id="rId14" Type="http://schemas.openxmlformats.org/officeDocument/2006/relationships/hyperlink" Target="#C708"/></Relationships>
</file>

<file path=ppt/slides/_rels/slide31.xml.rels><?xml version="1.0" encoding="UTF-8" standalone="yes"?>
<Relationships xmlns="http://schemas.openxmlformats.org/package/2006/relationships"><Relationship Id="rId8" Type="http://schemas.openxmlformats.org/officeDocument/2006/relationships/hyperlink" Target="#C709"/><Relationship Id="rId3" Type="http://schemas.openxmlformats.org/officeDocument/2006/relationships/image" Target="../media/image2.png"/><Relationship Id="rId7" Type="http://schemas.openxmlformats.org/officeDocument/2006/relationships/hyperlink" Target="#C709"/><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hyperlink" Target="#C709"/><Relationship Id="rId11" Type="http://schemas.openxmlformats.org/officeDocument/2006/relationships/hyperlink" Target="#C709"/><Relationship Id="rId5" Type="http://schemas.openxmlformats.org/officeDocument/2006/relationships/hyperlink" Target="#C709"/><Relationship Id="rId10" Type="http://schemas.openxmlformats.org/officeDocument/2006/relationships/hyperlink" Target="#C709"/><Relationship Id="rId4" Type="http://schemas.openxmlformats.org/officeDocument/2006/relationships/hyperlink" Target="http://bible.ort.org/webmedia/t5/2863.ra" TargetMode="External"/><Relationship Id="rId9" Type="http://schemas.openxmlformats.org/officeDocument/2006/relationships/hyperlink" Target="#C709"/></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hyperlink" Target="#C710"/><Relationship Id="rId3" Type="http://schemas.openxmlformats.org/officeDocument/2006/relationships/image" Target="../media/image2.png"/><Relationship Id="rId7" Type="http://schemas.openxmlformats.org/officeDocument/2006/relationships/hyperlink" Target="#C710"/><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hyperlink" Target="#C710"/><Relationship Id="rId5" Type="http://schemas.openxmlformats.org/officeDocument/2006/relationships/hyperlink" Target="#C710"/><Relationship Id="rId4" Type="http://schemas.openxmlformats.org/officeDocument/2006/relationships/hyperlink" Target="http://bible.ort.org/webmedia/t5/2868.ra" TargetMode="External"/><Relationship Id="rId9" Type="http://schemas.openxmlformats.org/officeDocument/2006/relationships/hyperlink" Target="#C710"/></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12.xml"/><Relationship Id="rId6" Type="http://schemas.openxmlformats.org/officeDocument/2006/relationships/hyperlink" Target="http://www.shalomhaverim.org/" TargetMode="External"/><Relationship Id="rId5" Type="http://schemas.openxmlformats.org/officeDocument/2006/relationships/hyperlink" Target="http://failedmessiah.typepad.com/failed_messiahcom/2005/07/rabbi_aryeh_kap.html"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1"/>
          <p:cNvSpPr>
            <a:spLocks noGrp="1" noChangeArrowheads="1"/>
          </p:cNvSpPr>
          <p:nvPr>
            <p:ph type="title"/>
          </p:nvPr>
        </p:nvSpPr>
        <p:spPr>
          <a:xfrm>
            <a:off x="685800" y="2130425"/>
            <a:ext cx="7772400" cy="1470025"/>
          </a:xfrm>
        </p:spPr>
        <p:txBody>
          <a:bodyPr/>
          <a:lstStyle/>
          <a:p>
            <a:pPr algn="ctr" eaLnBrk="1" hangingPunct="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mtClean="0">
                <a:latin typeface="Calibri" charset="0"/>
              </a:rPr>
              <a:t> </a:t>
            </a:r>
          </a:p>
        </p:txBody>
      </p:sp>
      <p:sp>
        <p:nvSpPr>
          <p:cNvPr id="3074" name="Date Placeholder 2"/>
          <p:cNvSpPr>
            <a:spLocks noGrp="1"/>
          </p:cNvSpPr>
          <p:nvPr>
            <p:ph type="dt" idx="10"/>
          </p:nvPr>
        </p:nvSpPr>
        <p:spPr>
          <a:noFill/>
        </p:spPr>
        <p:txBody>
          <a:bodyPr/>
          <a:lstStyle/>
          <a:p>
            <a:r>
              <a:rPr lang="en-US" smtClean="0"/>
              <a:t>5/5/16</a:t>
            </a:r>
          </a:p>
        </p:txBody>
      </p:sp>
      <p:sp>
        <p:nvSpPr>
          <p:cNvPr id="3076" name="Rectangle 2"/>
          <p:cNvSpPr>
            <a:spLocks noChangeArrowheads="1"/>
          </p:cNvSpPr>
          <p:nvPr/>
        </p:nvSpPr>
        <p:spPr bwMode="auto">
          <a:xfrm>
            <a:off x="1371600" y="3886200"/>
            <a:ext cx="6400800" cy="1752600"/>
          </a:xfrm>
          <a:prstGeom prst="rect">
            <a:avLst/>
          </a:prstGeom>
          <a:noFill/>
          <a:ln w="9525">
            <a:noFill/>
            <a:round/>
            <a:headEnd/>
            <a:tailEnd/>
          </a:ln>
        </p:spPr>
        <p:txBody>
          <a:bodyPr wrap="none" anchor="ctr"/>
          <a:lstStyle/>
          <a:p>
            <a:endParaRPr lang="en-US"/>
          </a:p>
        </p:txBody>
      </p:sp>
      <p:pic>
        <p:nvPicPr>
          <p:cNvPr id="3077" name="Picture 3"/>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3078" name="Rectangle 4"/>
          <p:cNvSpPr>
            <a:spLocks noChangeArrowheads="1"/>
          </p:cNvSpPr>
          <p:nvPr/>
        </p:nvSpPr>
        <p:spPr bwMode="auto">
          <a:xfrm>
            <a:off x="685800" y="2339975"/>
            <a:ext cx="7772400" cy="1470025"/>
          </a:xfrm>
          <a:prstGeom prst="rect">
            <a:avLst/>
          </a:prstGeom>
          <a:noFill/>
          <a:ln w="9525">
            <a:noFill/>
            <a:round/>
            <a:headEnd/>
            <a:tailEnd/>
          </a:ln>
        </p:spPr>
        <p:txBody>
          <a:bodyPr lIns="90000" tIns="86400" rIns="90000" bIns="45000"/>
          <a:lstStyle/>
          <a:p>
            <a:pPr algn="ctr">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100" dirty="0" err="1">
                <a:solidFill>
                  <a:srgbClr val="000000"/>
                </a:solidFill>
                <a:latin typeface="Calibri" charset="0"/>
              </a:rPr>
              <a:t>Parashat</a:t>
            </a:r>
            <a:r>
              <a:rPr lang="en-US" sz="4100" dirty="0">
                <a:solidFill>
                  <a:srgbClr val="000000"/>
                </a:solidFill>
                <a:latin typeface="Calibri" charset="0"/>
              </a:rPr>
              <a:t>  </a:t>
            </a:r>
            <a:r>
              <a:rPr lang="en-US" sz="4100" dirty="0" err="1" smtClean="0">
                <a:solidFill>
                  <a:srgbClr val="000000"/>
                </a:solidFill>
                <a:latin typeface="Calibri" charset="0"/>
              </a:rPr>
              <a:t>Devarim</a:t>
            </a:r>
            <a:r>
              <a:rPr lang="en-US" sz="4100" dirty="0" smtClean="0">
                <a:solidFill>
                  <a:srgbClr val="000000"/>
                </a:solidFill>
                <a:latin typeface="Calibri" charset="0"/>
              </a:rPr>
              <a:t> </a:t>
            </a:r>
            <a:r>
              <a:rPr lang="en-US" sz="4100" dirty="0" err="1" smtClean="0">
                <a:solidFill>
                  <a:srgbClr val="000000"/>
                </a:solidFill>
                <a:latin typeface="Calibri" charset="0"/>
              </a:rPr>
              <a:t>KiTavó</a:t>
            </a:r>
            <a:endParaRPr lang="en-US" sz="4100" dirty="0" smtClean="0">
              <a:solidFill>
                <a:srgbClr val="000000"/>
              </a:solidFill>
              <a:latin typeface="Calibri" charset="0"/>
            </a:endParaRPr>
          </a:p>
          <a:p>
            <a:pPr algn="ctr">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CO" sz="3600" dirty="0" smtClean="0">
                <a:solidFill>
                  <a:schemeClr val="accent2">
                    <a:lumMod val="75000"/>
                  </a:schemeClr>
                </a:solidFill>
                <a:effectLst>
                  <a:outerShdw blurRad="38100" dist="38100" dir="2700000" algn="tl">
                    <a:srgbClr val="000000">
                      <a:alpha val="43137"/>
                    </a:srgbClr>
                  </a:outerShdw>
                </a:effectLst>
                <a:latin typeface="Calibri" charset="0"/>
              </a:rPr>
              <a:t>El Lugar de Habitación de Dios</a:t>
            </a:r>
            <a:endParaRPr lang="en-US" sz="3600" dirty="0" smtClean="0">
              <a:solidFill>
                <a:schemeClr val="accent2">
                  <a:lumMod val="75000"/>
                </a:schemeClr>
              </a:solidFill>
              <a:effectLst>
                <a:outerShdw blurRad="38100" dist="38100" dir="2700000" algn="tl">
                  <a:srgbClr val="000000">
                    <a:alpha val="43137"/>
                  </a:srgbClr>
                </a:outerShdw>
              </a:effectLst>
              <a:latin typeface="Calibri" charset="0"/>
            </a:endParaRPr>
          </a:p>
        </p:txBody>
      </p:sp>
      <p:sp>
        <p:nvSpPr>
          <p:cNvPr id="3079" name="Rectangle 5"/>
          <p:cNvSpPr>
            <a:spLocks noChangeArrowheads="1"/>
          </p:cNvSpPr>
          <p:nvPr/>
        </p:nvSpPr>
        <p:spPr bwMode="auto">
          <a:xfrm>
            <a:off x="1371600" y="3886200"/>
            <a:ext cx="6400800" cy="1752600"/>
          </a:xfrm>
          <a:prstGeom prst="rect">
            <a:avLst/>
          </a:prstGeom>
          <a:noFill/>
          <a:ln w="9525">
            <a:noFill/>
            <a:round/>
            <a:headEnd/>
            <a:tailEnd/>
          </a:ln>
        </p:spPr>
        <p:txBody>
          <a:bodyPr lIns="90000" tIns="45000" rIns="90000" bIns="45000"/>
          <a:lstStyle/>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charset="0"/>
              </a:rPr>
              <a:t>Por: Eliyahu BaYonah</a:t>
            </a:r>
          </a:p>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charset="0"/>
              </a:rPr>
              <a:t>Director Shalom Haverim Org</a:t>
            </a:r>
          </a:p>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charset="0"/>
              </a:rPr>
              <a:t>New York</a:t>
            </a:r>
          </a:p>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a:solidFill>
                <a:srgbClr val="000000"/>
              </a:solidFill>
              <a:latin typeface="Calibri" charset="0"/>
            </a:endParaRPr>
          </a:p>
        </p:txBody>
      </p:sp>
      <p:pic>
        <p:nvPicPr>
          <p:cNvPr id="3080" name="Picture 6"/>
          <p:cNvPicPr>
            <a:picLocks noChangeAspect="1" noChangeArrowheads="1"/>
          </p:cNvPicPr>
          <p:nvPr/>
        </p:nvPicPr>
        <p:blipFill>
          <a:blip r:embed="rId4" cstate="print"/>
          <a:srcRect/>
          <a:stretch>
            <a:fillRect/>
          </a:stretch>
        </p:blipFill>
        <p:spPr bwMode="auto">
          <a:xfrm>
            <a:off x="2967038" y="990600"/>
            <a:ext cx="3209925" cy="1171575"/>
          </a:xfrm>
          <a:prstGeom prst="rect">
            <a:avLst/>
          </a:prstGeom>
          <a:noFill/>
          <a:ln w="9525">
            <a:noFill/>
            <a:round/>
            <a:headEnd/>
            <a:tailEnd/>
          </a:ln>
        </p:spPr>
      </p:pic>
      <p:pic>
        <p:nvPicPr>
          <p:cNvPr id="3081" name="Picture 7"/>
          <p:cNvPicPr>
            <a:picLocks noChangeAspect="1" noChangeArrowheads="1"/>
          </p:cNvPicPr>
          <p:nvPr/>
        </p:nvPicPr>
        <p:blipFill>
          <a:blip r:embed="rId5" cstate="print"/>
          <a:srcRect/>
          <a:stretch>
            <a:fillRect/>
          </a:stretch>
        </p:blipFill>
        <p:spPr bwMode="auto">
          <a:xfrm>
            <a:off x="7772400" y="6096000"/>
            <a:ext cx="1219200" cy="619125"/>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solidFill>
                  <a:srgbClr val="FF9933"/>
                </a:solidFill>
                <a:effectLst>
                  <a:outerShdw blurRad="38100" dist="38100" dir="2700000" algn="tl">
                    <a:srgbClr val="000000">
                      <a:alpha val="43137"/>
                    </a:srgbClr>
                  </a:outerShdw>
                </a:effectLst>
              </a:rPr>
              <a:t>Devarim</a:t>
            </a:r>
            <a:r>
              <a:rPr lang="es-CO" sz="2400" b="1" i="1" u="sng" dirty="0" smtClean="0">
                <a:solidFill>
                  <a:srgbClr val="FF9933"/>
                </a:solidFill>
                <a:effectLst>
                  <a:outerShdw blurRad="38100" dist="38100" dir="2700000" algn="tl">
                    <a:srgbClr val="000000">
                      <a:alpha val="43137"/>
                    </a:srgbClr>
                  </a:outerShdw>
                </a:effectLst>
              </a:rPr>
              <a:t> – </a:t>
            </a:r>
            <a:r>
              <a:rPr lang="en-US" sz="2400" b="1" i="1" u="sng" dirty="0" err="1" smtClean="0">
                <a:solidFill>
                  <a:srgbClr val="FF9933"/>
                </a:solidFill>
                <a:effectLst>
                  <a:outerShdw blurRad="38100" dist="38100" dir="2700000" algn="tl">
                    <a:srgbClr val="000000">
                      <a:alpha val="43137"/>
                    </a:srgbClr>
                  </a:outerShdw>
                </a:effectLst>
              </a:rPr>
              <a:t>Deuteronomio</a:t>
            </a:r>
            <a:r>
              <a:rPr lang="en-US" sz="2400" b="1" i="1" u="sng" dirty="0" smtClean="0">
                <a:solidFill>
                  <a:srgbClr val="FF9933"/>
                </a:solidFill>
                <a:effectLst>
                  <a:outerShdw blurRad="38100" dist="38100" dir="2700000" algn="tl">
                    <a:srgbClr val="000000">
                      <a:alpha val="43137"/>
                    </a:srgbClr>
                  </a:outerShdw>
                </a:effectLst>
              </a:rPr>
              <a:t>  </a:t>
            </a:r>
            <a:r>
              <a:rPr lang="en-US" sz="2400" b="1" i="1" u="sng" dirty="0" smtClean="0">
                <a:solidFill>
                  <a:srgbClr val="FF9933"/>
                </a:solidFill>
                <a:effectLst>
                  <a:outerShdw blurRad="38100" dist="38100" dir="2700000" algn="tl">
                    <a:srgbClr val="000000">
                      <a:alpha val="43137"/>
                    </a:srgbClr>
                  </a:outerShdw>
                </a:effectLst>
              </a:rPr>
              <a:t>26:1 </a:t>
            </a:r>
            <a:r>
              <a:rPr lang="en-US" sz="2400" b="1" i="1" u="sng" dirty="0" smtClean="0">
                <a:solidFill>
                  <a:srgbClr val="FF9933"/>
                </a:solidFill>
                <a:effectLst>
                  <a:outerShdw blurRad="38100" dist="38100" dir="2700000" algn="tl">
                    <a:srgbClr val="000000">
                      <a:alpha val="43137"/>
                    </a:srgbClr>
                  </a:outerShdw>
                </a:effectLst>
              </a:rPr>
              <a:t>al </a:t>
            </a:r>
            <a:r>
              <a:rPr lang="en-US" sz="2400" b="1" i="1" u="sng" dirty="0" smtClean="0">
                <a:solidFill>
                  <a:srgbClr val="FF9933"/>
                </a:solidFill>
                <a:effectLst>
                  <a:outerShdw blurRad="38100" dist="38100" dir="2700000" algn="tl">
                    <a:srgbClr val="000000">
                      <a:alpha val="43137"/>
                    </a:srgbClr>
                  </a:outerShdw>
                </a:effectLst>
              </a:rPr>
              <a:t>29:8 </a:t>
            </a:r>
            <a:r>
              <a:rPr lang="en-US" sz="2400" b="1" i="1" u="sng" dirty="0" smtClean="0">
                <a:solidFill>
                  <a:srgbClr val="FF9933"/>
                </a:solidFill>
                <a:effectLst>
                  <a:outerShdw blurRad="38100" dist="38100" dir="2700000" algn="tl">
                    <a:srgbClr val="000000">
                      <a:alpha val="43137"/>
                    </a:srgbClr>
                  </a:outerShdw>
                </a:effectLst>
              </a:rPr>
              <a:t>e Isaías </a:t>
            </a:r>
            <a:r>
              <a:rPr lang="en-US" sz="2400" b="1" i="1" u="sng" dirty="0" smtClean="0">
                <a:solidFill>
                  <a:srgbClr val="FF9933"/>
                </a:solidFill>
                <a:effectLst>
                  <a:outerShdw blurRad="38100" dist="38100" dir="2700000" algn="tl">
                    <a:srgbClr val="000000">
                      <a:alpha val="43137"/>
                    </a:srgbClr>
                  </a:outerShdw>
                </a:effectLst>
              </a:rPr>
              <a:t>60:1 </a:t>
            </a:r>
            <a:r>
              <a:rPr lang="en-US" sz="2400" b="1" i="1" u="sng" dirty="0" smtClean="0">
                <a:solidFill>
                  <a:srgbClr val="FF9933"/>
                </a:solidFill>
                <a:effectLst>
                  <a:outerShdw blurRad="38100" dist="38100" dir="2700000" algn="tl">
                    <a:srgbClr val="000000">
                      <a:alpha val="43137"/>
                    </a:srgbClr>
                  </a:outerShdw>
                </a:effectLst>
              </a:rPr>
              <a:t>al </a:t>
            </a:r>
            <a:r>
              <a:rPr lang="en-US" sz="2400" b="1" i="1" u="sng" dirty="0" smtClean="0">
                <a:solidFill>
                  <a:srgbClr val="FF9933"/>
                </a:solidFill>
                <a:effectLst>
                  <a:outerShdw blurRad="38100" dist="38100" dir="2700000" algn="tl">
                    <a:srgbClr val="000000">
                      <a:alpha val="43137"/>
                    </a:srgbClr>
                  </a:outerShdw>
                </a:effectLst>
              </a:rPr>
              <a:t>22</a:t>
            </a:r>
            <a:endParaRPr lang="es-CO" sz="2400" i="1"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endPar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endParaRPr>
          </a:p>
          <a:p>
            <a:pPr lvl="1">
              <a:buFont typeface="Arial" pitchFamily="34" charset="0"/>
              <a:buChar char="•"/>
            </a:pPr>
            <a:r>
              <a:rPr lang="es-ES" sz="2400" dirty="0" smtClean="0">
                <a:solidFill>
                  <a:schemeClr val="tx1">
                    <a:lumMod val="95000"/>
                    <a:lumOff val="5000"/>
                  </a:schemeClr>
                </a:solidFill>
              </a:rPr>
              <a:t>Cuando los Hijos de Israel moran en la Tierra de Israel, sus primeros frutos son llevados al Templo y donados al Cohen en una ceremonia que expresa el reconocimiento de que </a:t>
            </a:r>
            <a:r>
              <a:rPr lang="es-ES" sz="2400" dirty="0" smtClean="0">
                <a:solidFill>
                  <a:schemeClr val="tx1">
                    <a:lumMod val="95000"/>
                    <a:lumOff val="5000"/>
                  </a:schemeClr>
                </a:solidFill>
              </a:rPr>
              <a:t>Dios guía </a:t>
            </a:r>
            <a:r>
              <a:rPr lang="es-ES" sz="2400" dirty="0" smtClean="0">
                <a:solidFill>
                  <a:schemeClr val="tx1">
                    <a:lumMod val="95000"/>
                    <a:lumOff val="5000"/>
                  </a:schemeClr>
                </a:solidFill>
              </a:rPr>
              <a:t>la historia del Pueblo Judío a través de los tiempos. </a:t>
            </a:r>
            <a:endParaRPr lang="es-ES" sz="2400" dirty="0" smtClean="0">
              <a:solidFill>
                <a:schemeClr val="tx1">
                  <a:lumMod val="95000"/>
                  <a:lumOff val="5000"/>
                </a:schemeClr>
              </a:solidFill>
            </a:endParaRPr>
          </a:p>
          <a:p>
            <a:pPr lvl="1">
              <a:buFont typeface="Arial" pitchFamily="34" charset="0"/>
              <a:buChar char="•"/>
            </a:pPr>
            <a:endParaRPr lang="es-ES" sz="2400" dirty="0" smtClean="0">
              <a:solidFill>
                <a:schemeClr val="tx1">
                  <a:lumMod val="95000"/>
                  <a:lumOff val="5000"/>
                </a:schemeClr>
              </a:solidFill>
            </a:endParaRPr>
          </a:p>
          <a:p>
            <a:pPr lvl="1">
              <a:buFont typeface="Arial" pitchFamily="34" charset="0"/>
              <a:buChar char="•"/>
            </a:pPr>
            <a:r>
              <a:rPr lang="es-ES" sz="2400" dirty="0" smtClean="0">
                <a:solidFill>
                  <a:schemeClr val="tx1">
                    <a:lumMod val="95000"/>
                    <a:lumOff val="5000"/>
                  </a:schemeClr>
                </a:solidFill>
              </a:rPr>
              <a:t>Este </a:t>
            </a:r>
            <a:r>
              <a:rPr lang="es-ES" sz="2400" dirty="0" smtClean="0">
                <a:solidFill>
                  <a:schemeClr val="tx1">
                    <a:lumMod val="95000"/>
                    <a:lumOff val="5000"/>
                  </a:schemeClr>
                </a:solidFill>
              </a:rPr>
              <a:t>pasaje forma la parte central de la </a:t>
            </a:r>
            <a:r>
              <a:rPr lang="es-ES" sz="2400" dirty="0" err="1" smtClean="0">
                <a:solidFill>
                  <a:schemeClr val="tx1">
                    <a:lumMod val="95000"/>
                    <a:lumOff val="5000"/>
                  </a:schemeClr>
                </a:solidFill>
              </a:rPr>
              <a:t>Hagada</a:t>
            </a:r>
            <a:r>
              <a:rPr lang="es-ES" sz="2400" dirty="0" smtClean="0">
                <a:solidFill>
                  <a:schemeClr val="tx1">
                    <a:lumMod val="95000"/>
                    <a:lumOff val="5000"/>
                  </a:schemeClr>
                </a:solidFill>
              </a:rPr>
              <a:t> que leemos en el </a:t>
            </a:r>
            <a:r>
              <a:rPr lang="es-ES" sz="2400" dirty="0" err="1" smtClean="0">
                <a:solidFill>
                  <a:schemeClr val="tx1">
                    <a:lumMod val="95000"/>
                    <a:lumOff val="5000"/>
                  </a:schemeClr>
                </a:solidFill>
              </a:rPr>
              <a:t>Seder</a:t>
            </a:r>
            <a:r>
              <a:rPr lang="es-ES" sz="2400" dirty="0" smtClean="0">
                <a:solidFill>
                  <a:schemeClr val="tx1">
                    <a:lumMod val="95000"/>
                    <a:lumOff val="5000"/>
                  </a:schemeClr>
                </a:solidFill>
              </a:rPr>
              <a:t> de </a:t>
            </a:r>
            <a:r>
              <a:rPr lang="es-ES" sz="2400" dirty="0" err="1" smtClean="0">
                <a:solidFill>
                  <a:schemeClr val="tx1">
                    <a:lumMod val="95000"/>
                    <a:lumOff val="5000"/>
                  </a:schemeClr>
                </a:solidFill>
              </a:rPr>
              <a:t>Pesaj</a:t>
            </a:r>
            <a:r>
              <a:rPr lang="es-ES" sz="2400" dirty="0" smtClean="0">
                <a:solidFill>
                  <a:schemeClr val="tx1">
                    <a:lumMod val="95000"/>
                    <a:lumOff val="5000"/>
                  </a:schemeClr>
                </a:solidFill>
              </a:rPr>
              <a:t>. </a:t>
            </a:r>
            <a:endParaRPr lang="es-ES" sz="2400" dirty="0" smtClean="0">
              <a:solidFill>
                <a:schemeClr val="tx1">
                  <a:lumMod val="95000"/>
                  <a:lumOff val="5000"/>
                </a:schemeClr>
              </a:solidFill>
            </a:endParaRPr>
          </a:p>
          <a:p>
            <a:pPr lvl="1">
              <a:buFont typeface="Arial" pitchFamily="34" charset="0"/>
              <a:buChar char="•"/>
            </a:pPr>
            <a:endParaRPr lang="es-ES" sz="2400" dirty="0" smtClean="0">
              <a:solidFill>
                <a:schemeClr val="tx1">
                  <a:lumMod val="95000"/>
                  <a:lumOff val="5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solidFill>
                  <a:srgbClr val="FF9933"/>
                </a:solidFill>
                <a:effectLst>
                  <a:outerShdw blurRad="38100" dist="38100" dir="2700000" algn="tl">
                    <a:srgbClr val="000000">
                      <a:alpha val="43137"/>
                    </a:srgbClr>
                  </a:outerShdw>
                </a:effectLst>
              </a:rPr>
              <a:t>Devarim</a:t>
            </a:r>
            <a:r>
              <a:rPr lang="es-CO" sz="2400" b="1" i="1" u="sng" dirty="0" smtClean="0">
                <a:solidFill>
                  <a:srgbClr val="FF9933"/>
                </a:solidFill>
                <a:effectLst>
                  <a:outerShdw blurRad="38100" dist="38100" dir="2700000" algn="tl">
                    <a:srgbClr val="000000">
                      <a:alpha val="43137"/>
                    </a:srgbClr>
                  </a:outerShdw>
                </a:effectLst>
              </a:rPr>
              <a:t> – </a:t>
            </a:r>
            <a:r>
              <a:rPr lang="en-US" sz="2400" b="1" i="1" u="sng" dirty="0" err="1" smtClean="0">
                <a:solidFill>
                  <a:srgbClr val="FF9933"/>
                </a:solidFill>
                <a:effectLst>
                  <a:outerShdw blurRad="38100" dist="38100" dir="2700000" algn="tl">
                    <a:srgbClr val="000000">
                      <a:alpha val="43137"/>
                    </a:srgbClr>
                  </a:outerShdw>
                </a:effectLst>
              </a:rPr>
              <a:t>Deuteronomio</a:t>
            </a:r>
            <a:r>
              <a:rPr lang="en-US" sz="2400" b="1" i="1" u="sng" dirty="0" smtClean="0">
                <a:solidFill>
                  <a:srgbClr val="FF9933"/>
                </a:solidFill>
                <a:effectLst>
                  <a:outerShdw blurRad="38100" dist="38100" dir="2700000" algn="tl">
                    <a:srgbClr val="000000">
                      <a:alpha val="43137"/>
                    </a:srgbClr>
                  </a:outerShdw>
                </a:effectLst>
              </a:rPr>
              <a:t>  </a:t>
            </a:r>
            <a:r>
              <a:rPr lang="en-US" sz="2400" b="1" i="1" u="sng" dirty="0" smtClean="0">
                <a:solidFill>
                  <a:srgbClr val="FF9933"/>
                </a:solidFill>
                <a:effectLst>
                  <a:outerShdw blurRad="38100" dist="38100" dir="2700000" algn="tl">
                    <a:srgbClr val="000000">
                      <a:alpha val="43137"/>
                    </a:srgbClr>
                  </a:outerShdw>
                </a:effectLst>
              </a:rPr>
              <a:t>26:1 </a:t>
            </a:r>
            <a:r>
              <a:rPr lang="en-US" sz="2400" b="1" i="1" u="sng" dirty="0" smtClean="0">
                <a:solidFill>
                  <a:srgbClr val="FF9933"/>
                </a:solidFill>
                <a:effectLst>
                  <a:outerShdw blurRad="38100" dist="38100" dir="2700000" algn="tl">
                    <a:srgbClr val="000000">
                      <a:alpha val="43137"/>
                    </a:srgbClr>
                  </a:outerShdw>
                </a:effectLst>
              </a:rPr>
              <a:t>al </a:t>
            </a:r>
            <a:r>
              <a:rPr lang="en-US" sz="2400" b="1" i="1" u="sng" dirty="0" smtClean="0">
                <a:solidFill>
                  <a:srgbClr val="FF9933"/>
                </a:solidFill>
                <a:effectLst>
                  <a:outerShdw blurRad="38100" dist="38100" dir="2700000" algn="tl">
                    <a:srgbClr val="000000">
                      <a:alpha val="43137"/>
                    </a:srgbClr>
                  </a:outerShdw>
                </a:effectLst>
              </a:rPr>
              <a:t>29:8 </a:t>
            </a:r>
            <a:r>
              <a:rPr lang="en-US" sz="2400" b="1" i="1" u="sng" dirty="0" smtClean="0">
                <a:solidFill>
                  <a:srgbClr val="FF9933"/>
                </a:solidFill>
                <a:effectLst>
                  <a:outerShdw blurRad="38100" dist="38100" dir="2700000" algn="tl">
                    <a:srgbClr val="000000">
                      <a:alpha val="43137"/>
                    </a:srgbClr>
                  </a:outerShdw>
                </a:effectLst>
              </a:rPr>
              <a:t>e Isaías </a:t>
            </a:r>
            <a:r>
              <a:rPr lang="en-US" sz="2400" b="1" i="1" u="sng" dirty="0" smtClean="0">
                <a:solidFill>
                  <a:srgbClr val="FF9933"/>
                </a:solidFill>
                <a:effectLst>
                  <a:outerShdw blurRad="38100" dist="38100" dir="2700000" algn="tl">
                    <a:srgbClr val="000000">
                      <a:alpha val="43137"/>
                    </a:srgbClr>
                  </a:outerShdw>
                </a:effectLst>
              </a:rPr>
              <a:t>60:1 </a:t>
            </a:r>
            <a:r>
              <a:rPr lang="en-US" sz="2400" b="1" i="1" u="sng" dirty="0" smtClean="0">
                <a:solidFill>
                  <a:srgbClr val="FF9933"/>
                </a:solidFill>
                <a:effectLst>
                  <a:outerShdw blurRad="38100" dist="38100" dir="2700000" algn="tl">
                    <a:srgbClr val="000000">
                      <a:alpha val="43137"/>
                    </a:srgbClr>
                  </a:outerShdw>
                </a:effectLst>
              </a:rPr>
              <a:t>al </a:t>
            </a:r>
            <a:r>
              <a:rPr lang="en-US" sz="2400" b="1" i="1" u="sng" dirty="0" smtClean="0">
                <a:solidFill>
                  <a:srgbClr val="FF9933"/>
                </a:solidFill>
                <a:effectLst>
                  <a:outerShdw blurRad="38100" dist="38100" dir="2700000" algn="tl">
                    <a:srgbClr val="000000">
                      <a:alpha val="43137"/>
                    </a:srgbClr>
                  </a:outerShdw>
                </a:effectLst>
              </a:rPr>
              <a:t>22</a:t>
            </a:r>
            <a:endParaRPr lang="es-CO" sz="2400" i="1"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pPr lvl="1"/>
            <a:endParaRPr lang="es-ES" sz="2400" dirty="0" smtClean="0">
              <a:solidFill>
                <a:schemeClr val="tx1">
                  <a:lumMod val="95000"/>
                  <a:lumOff val="5000"/>
                </a:schemeClr>
              </a:solidFill>
            </a:endParaRPr>
          </a:p>
          <a:p>
            <a:pPr lvl="1">
              <a:buFont typeface="Arial" pitchFamily="34" charset="0"/>
              <a:buChar char="•"/>
            </a:pPr>
            <a:r>
              <a:rPr lang="es-ES" sz="2400" dirty="0" smtClean="0">
                <a:solidFill>
                  <a:schemeClr val="tx1">
                    <a:lumMod val="95000"/>
                    <a:lumOff val="5000"/>
                  </a:schemeClr>
                </a:solidFill>
              </a:rPr>
              <a:t>En </a:t>
            </a:r>
            <a:r>
              <a:rPr lang="es-ES" sz="2400" dirty="0" smtClean="0">
                <a:solidFill>
                  <a:schemeClr val="tx1">
                    <a:lumMod val="95000"/>
                    <a:lumOff val="5000"/>
                  </a:schemeClr>
                </a:solidFill>
              </a:rPr>
              <a:t>el último día de </a:t>
            </a:r>
            <a:r>
              <a:rPr lang="es-ES" sz="2400" dirty="0" err="1" smtClean="0">
                <a:solidFill>
                  <a:schemeClr val="tx1">
                    <a:lumMod val="95000"/>
                    <a:lumOff val="5000"/>
                  </a:schemeClr>
                </a:solidFill>
              </a:rPr>
              <a:t>Pesaj</a:t>
            </a:r>
            <a:r>
              <a:rPr lang="es-ES" sz="2400" dirty="0" smtClean="0">
                <a:solidFill>
                  <a:schemeClr val="tx1">
                    <a:lumMod val="95000"/>
                    <a:lumOff val="5000"/>
                  </a:schemeClr>
                </a:solidFill>
              </a:rPr>
              <a:t> en el cuarto y séptimo año del ciclo de siete años de los diezmos, una persona debe recitar una confesión de que realmente ha </a:t>
            </a:r>
            <a:r>
              <a:rPr lang="es-ES" sz="2400" dirty="0" smtClean="0">
                <a:solidFill>
                  <a:schemeClr val="tx1">
                    <a:lumMod val="95000"/>
                    <a:lumOff val="5000"/>
                  </a:schemeClr>
                </a:solidFill>
              </a:rPr>
              <a:t>distribuido </a:t>
            </a:r>
            <a:r>
              <a:rPr lang="es-ES" sz="2400" dirty="0" smtClean="0">
                <a:solidFill>
                  <a:schemeClr val="tx1">
                    <a:lumMod val="95000"/>
                    <a:lumOff val="5000"/>
                  </a:schemeClr>
                </a:solidFill>
              </a:rPr>
              <a:t>los diezmos a las personas correctas, de la manera correcta. </a:t>
            </a:r>
            <a:endParaRPr lang="es-ES" sz="2400" dirty="0" smtClean="0">
              <a:solidFill>
                <a:schemeClr val="tx1">
                  <a:lumMod val="95000"/>
                  <a:lumOff val="5000"/>
                </a:schemeClr>
              </a:solidFill>
            </a:endParaRPr>
          </a:p>
          <a:p>
            <a:pPr lvl="1">
              <a:buFont typeface="Arial" pitchFamily="34" charset="0"/>
              <a:buChar char="•"/>
            </a:pPr>
            <a:endParaRPr lang="es-ES" sz="2400" dirty="0" smtClean="0">
              <a:solidFill>
                <a:schemeClr val="tx1">
                  <a:lumMod val="95000"/>
                  <a:lumOff val="5000"/>
                </a:schemeClr>
              </a:solidFill>
            </a:endParaRPr>
          </a:p>
          <a:p>
            <a:pPr lvl="1">
              <a:buFont typeface="Arial" pitchFamily="34" charset="0"/>
              <a:buChar char="•"/>
            </a:pPr>
            <a:r>
              <a:rPr lang="es-ES" sz="2400" dirty="0" smtClean="0">
                <a:solidFill>
                  <a:schemeClr val="tx1">
                    <a:lumMod val="95000"/>
                    <a:lumOff val="5000"/>
                  </a:schemeClr>
                </a:solidFill>
              </a:rPr>
              <a:t>Con </a:t>
            </a:r>
            <a:r>
              <a:rPr lang="es-ES" sz="2400" dirty="0" smtClean="0">
                <a:solidFill>
                  <a:schemeClr val="tx1">
                    <a:lumMod val="95000"/>
                    <a:lumOff val="5000"/>
                  </a:schemeClr>
                </a:solidFill>
              </a:rPr>
              <a:t>esta mitzvá de "</a:t>
            </a:r>
            <a:r>
              <a:rPr lang="es-ES" sz="2400" dirty="0" err="1" smtClean="0">
                <a:solidFill>
                  <a:schemeClr val="tx1">
                    <a:lumMod val="95000"/>
                    <a:lumOff val="5000"/>
                  </a:schemeClr>
                </a:solidFill>
              </a:rPr>
              <a:t>Vidui</a:t>
            </a:r>
            <a:r>
              <a:rPr lang="es-ES" sz="2400" dirty="0" smtClean="0">
                <a:solidFill>
                  <a:schemeClr val="tx1">
                    <a:lumMod val="95000"/>
                    <a:lumOff val="5000"/>
                  </a:schemeClr>
                </a:solidFill>
              </a:rPr>
              <a:t> </a:t>
            </a:r>
            <a:r>
              <a:rPr lang="es-ES" sz="2400" dirty="0" err="1" smtClean="0">
                <a:solidFill>
                  <a:schemeClr val="tx1">
                    <a:lumMod val="95000"/>
                    <a:lumOff val="5000"/>
                  </a:schemeClr>
                </a:solidFill>
              </a:rPr>
              <a:t>Maaser</a:t>
            </a:r>
            <a:r>
              <a:rPr lang="es-ES" sz="2400" dirty="0" smtClean="0">
                <a:solidFill>
                  <a:schemeClr val="tx1">
                    <a:lumMod val="95000"/>
                    <a:lumOff val="5000"/>
                  </a:schemeClr>
                </a:solidFill>
              </a:rPr>
              <a:t>", Moshé concluye con los mandamientos que </a:t>
            </a:r>
            <a:r>
              <a:rPr lang="es-ES" sz="2400" dirty="0" smtClean="0">
                <a:solidFill>
                  <a:schemeClr val="tx1">
                    <a:lumMod val="95000"/>
                    <a:lumOff val="5000"/>
                  </a:schemeClr>
                </a:solidFill>
              </a:rPr>
              <a:t>Dios </a:t>
            </a:r>
            <a:r>
              <a:rPr lang="es-ES" sz="2400" dirty="0" smtClean="0">
                <a:solidFill>
                  <a:schemeClr val="tx1">
                    <a:lumMod val="95000"/>
                    <a:lumOff val="5000"/>
                  </a:schemeClr>
                </a:solidFill>
              </a:rPr>
              <a:t>le dijo que enseñe al Pueblo Judío. </a:t>
            </a:r>
            <a:endParaRPr lang="es-ES" sz="2400" dirty="0">
              <a:solidFill>
                <a:schemeClr val="tx1">
                  <a:lumMod val="95000"/>
                  <a:lumOff val="5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solidFill>
                  <a:srgbClr val="FF9933"/>
                </a:solidFill>
                <a:effectLst>
                  <a:outerShdw blurRad="38100" dist="38100" dir="2700000" algn="tl">
                    <a:srgbClr val="000000">
                      <a:alpha val="43137"/>
                    </a:srgbClr>
                  </a:outerShdw>
                </a:effectLst>
              </a:rPr>
              <a:t>Devarim</a:t>
            </a:r>
            <a:r>
              <a:rPr lang="es-CO" sz="2400" b="1" i="1" u="sng" dirty="0" smtClean="0">
                <a:solidFill>
                  <a:srgbClr val="FF9933"/>
                </a:solidFill>
                <a:effectLst>
                  <a:outerShdw blurRad="38100" dist="38100" dir="2700000" algn="tl">
                    <a:srgbClr val="000000">
                      <a:alpha val="43137"/>
                    </a:srgbClr>
                  </a:outerShdw>
                </a:effectLst>
              </a:rPr>
              <a:t> – </a:t>
            </a:r>
            <a:r>
              <a:rPr lang="en-US" sz="2400" b="1" i="1" u="sng" dirty="0" err="1" smtClean="0">
                <a:solidFill>
                  <a:srgbClr val="FF9933"/>
                </a:solidFill>
                <a:effectLst>
                  <a:outerShdw blurRad="38100" dist="38100" dir="2700000" algn="tl">
                    <a:srgbClr val="000000">
                      <a:alpha val="43137"/>
                    </a:srgbClr>
                  </a:outerShdw>
                </a:effectLst>
              </a:rPr>
              <a:t>Deuteronomio</a:t>
            </a:r>
            <a:r>
              <a:rPr lang="en-US" sz="2400" b="1" i="1" u="sng" dirty="0" smtClean="0">
                <a:solidFill>
                  <a:srgbClr val="FF9933"/>
                </a:solidFill>
                <a:effectLst>
                  <a:outerShdw blurRad="38100" dist="38100" dir="2700000" algn="tl">
                    <a:srgbClr val="000000">
                      <a:alpha val="43137"/>
                    </a:srgbClr>
                  </a:outerShdw>
                </a:effectLst>
              </a:rPr>
              <a:t>  </a:t>
            </a:r>
            <a:r>
              <a:rPr lang="en-US" sz="2400" b="1" i="1" u="sng" dirty="0" smtClean="0">
                <a:solidFill>
                  <a:srgbClr val="FF9933"/>
                </a:solidFill>
                <a:effectLst>
                  <a:outerShdw blurRad="38100" dist="38100" dir="2700000" algn="tl">
                    <a:srgbClr val="000000">
                      <a:alpha val="43137"/>
                    </a:srgbClr>
                  </a:outerShdw>
                </a:effectLst>
              </a:rPr>
              <a:t>26:1 </a:t>
            </a:r>
            <a:r>
              <a:rPr lang="en-US" sz="2400" b="1" i="1" u="sng" dirty="0" smtClean="0">
                <a:solidFill>
                  <a:srgbClr val="FF9933"/>
                </a:solidFill>
                <a:effectLst>
                  <a:outerShdw blurRad="38100" dist="38100" dir="2700000" algn="tl">
                    <a:srgbClr val="000000">
                      <a:alpha val="43137"/>
                    </a:srgbClr>
                  </a:outerShdw>
                </a:effectLst>
              </a:rPr>
              <a:t>al </a:t>
            </a:r>
            <a:r>
              <a:rPr lang="en-US" sz="2400" b="1" i="1" u="sng" dirty="0" smtClean="0">
                <a:solidFill>
                  <a:srgbClr val="FF9933"/>
                </a:solidFill>
                <a:effectLst>
                  <a:outerShdw blurRad="38100" dist="38100" dir="2700000" algn="tl">
                    <a:srgbClr val="000000">
                      <a:alpha val="43137"/>
                    </a:srgbClr>
                  </a:outerShdw>
                </a:effectLst>
              </a:rPr>
              <a:t>29:8 </a:t>
            </a:r>
            <a:r>
              <a:rPr lang="en-US" sz="2400" b="1" i="1" u="sng" dirty="0" smtClean="0">
                <a:solidFill>
                  <a:srgbClr val="FF9933"/>
                </a:solidFill>
                <a:effectLst>
                  <a:outerShdw blurRad="38100" dist="38100" dir="2700000" algn="tl">
                    <a:srgbClr val="000000">
                      <a:alpha val="43137"/>
                    </a:srgbClr>
                  </a:outerShdw>
                </a:effectLst>
              </a:rPr>
              <a:t>e Isaías </a:t>
            </a:r>
            <a:r>
              <a:rPr lang="en-US" sz="2400" b="1" i="1" u="sng" dirty="0" smtClean="0">
                <a:solidFill>
                  <a:srgbClr val="FF9933"/>
                </a:solidFill>
                <a:effectLst>
                  <a:outerShdw blurRad="38100" dist="38100" dir="2700000" algn="tl">
                    <a:srgbClr val="000000">
                      <a:alpha val="43137"/>
                    </a:srgbClr>
                  </a:outerShdw>
                </a:effectLst>
              </a:rPr>
              <a:t>60:1 </a:t>
            </a:r>
            <a:r>
              <a:rPr lang="en-US" sz="2400" b="1" i="1" u="sng" dirty="0" smtClean="0">
                <a:solidFill>
                  <a:srgbClr val="FF9933"/>
                </a:solidFill>
                <a:effectLst>
                  <a:outerShdw blurRad="38100" dist="38100" dir="2700000" algn="tl">
                    <a:srgbClr val="000000">
                      <a:alpha val="43137"/>
                    </a:srgbClr>
                  </a:outerShdw>
                </a:effectLst>
              </a:rPr>
              <a:t>al </a:t>
            </a:r>
            <a:r>
              <a:rPr lang="en-US" sz="2400" b="1" i="1" u="sng" dirty="0" smtClean="0">
                <a:solidFill>
                  <a:srgbClr val="FF9933"/>
                </a:solidFill>
                <a:effectLst>
                  <a:outerShdw blurRad="38100" dist="38100" dir="2700000" algn="tl">
                    <a:srgbClr val="000000">
                      <a:alpha val="43137"/>
                    </a:srgbClr>
                  </a:outerShdw>
                </a:effectLst>
              </a:rPr>
              <a:t>22</a:t>
            </a:r>
            <a:endParaRPr lang="es-CO" sz="2400" i="1"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pPr lvl="1"/>
            <a:endParaRPr lang="es-ES" sz="2400" dirty="0" smtClean="0">
              <a:solidFill>
                <a:schemeClr val="tx1">
                  <a:lumMod val="95000"/>
                  <a:lumOff val="5000"/>
                </a:schemeClr>
              </a:solidFill>
            </a:endParaRPr>
          </a:p>
          <a:p>
            <a:pPr lvl="1">
              <a:buFont typeface="Arial" pitchFamily="34" charset="0"/>
              <a:buChar char="•"/>
            </a:pPr>
            <a:r>
              <a:rPr lang="es-ES" sz="2400" dirty="0" smtClean="0">
                <a:solidFill>
                  <a:schemeClr val="tx1">
                    <a:lumMod val="95000"/>
                    <a:lumOff val="5000"/>
                  </a:schemeClr>
                </a:solidFill>
              </a:rPr>
              <a:t>Luego le pide al pueblo emular los caminos de </a:t>
            </a:r>
            <a:r>
              <a:rPr lang="es-ES" sz="2400" dirty="0" smtClean="0">
                <a:solidFill>
                  <a:schemeClr val="tx1">
                    <a:lumMod val="95000"/>
                    <a:lumOff val="5000"/>
                  </a:schemeClr>
                </a:solidFill>
              </a:rPr>
              <a:t>Dios</a:t>
            </a:r>
            <a:r>
              <a:rPr lang="es-ES" sz="2400" dirty="0" smtClean="0">
                <a:solidFill>
                  <a:schemeClr val="tx1">
                    <a:lumMod val="95000"/>
                    <a:lumOff val="5000"/>
                  </a:schemeClr>
                </a:solidFill>
              </a:rPr>
              <a:t>, ya que ellos son un tesoro para El. </a:t>
            </a:r>
            <a:endParaRPr lang="es-ES" sz="2400" dirty="0" smtClean="0">
              <a:solidFill>
                <a:schemeClr val="tx1">
                  <a:lumMod val="95000"/>
                  <a:lumOff val="5000"/>
                </a:schemeClr>
              </a:solidFill>
            </a:endParaRPr>
          </a:p>
          <a:p>
            <a:pPr lvl="1">
              <a:buFont typeface="Arial" pitchFamily="34" charset="0"/>
              <a:buChar char="•"/>
            </a:pPr>
            <a:endParaRPr lang="es-ES" sz="2400" dirty="0" smtClean="0">
              <a:solidFill>
                <a:schemeClr val="tx1">
                  <a:lumMod val="95000"/>
                  <a:lumOff val="5000"/>
                </a:schemeClr>
              </a:solidFill>
            </a:endParaRPr>
          </a:p>
          <a:p>
            <a:pPr lvl="1">
              <a:buFont typeface="Arial" pitchFamily="34" charset="0"/>
              <a:buChar char="•"/>
            </a:pPr>
            <a:r>
              <a:rPr lang="es-ES" sz="2400" dirty="0" smtClean="0">
                <a:solidFill>
                  <a:schemeClr val="tx1">
                    <a:lumMod val="95000"/>
                    <a:lumOff val="5000"/>
                  </a:schemeClr>
                </a:solidFill>
              </a:rPr>
              <a:t>Cuando </a:t>
            </a:r>
            <a:r>
              <a:rPr lang="es-ES" sz="2400" dirty="0" smtClean="0">
                <a:solidFill>
                  <a:schemeClr val="tx1">
                    <a:lumMod val="95000"/>
                    <a:lumOff val="5000"/>
                  </a:schemeClr>
                </a:solidFill>
              </a:rPr>
              <a:t>los Hijos de Israel cruzan el río Jordán, hacen un nuevo pacto con la Torá. </a:t>
            </a:r>
            <a:endParaRPr lang="es-ES" sz="2400" dirty="0" smtClean="0">
              <a:solidFill>
                <a:schemeClr val="tx1">
                  <a:lumMod val="95000"/>
                  <a:lumOff val="5000"/>
                </a:schemeClr>
              </a:solidFill>
            </a:endParaRPr>
          </a:p>
          <a:p>
            <a:pPr lvl="1">
              <a:buFont typeface="Arial" pitchFamily="34" charset="0"/>
              <a:buChar char="•"/>
            </a:pPr>
            <a:endParaRPr lang="es-ES" sz="2400" dirty="0" smtClean="0">
              <a:solidFill>
                <a:schemeClr val="tx1">
                  <a:lumMod val="95000"/>
                  <a:lumOff val="5000"/>
                </a:schemeClr>
              </a:solidFill>
            </a:endParaRPr>
          </a:p>
          <a:p>
            <a:pPr lvl="1">
              <a:buFont typeface="Arial" pitchFamily="34" charset="0"/>
              <a:buChar char="•"/>
            </a:pPr>
            <a:r>
              <a:rPr lang="es-ES" sz="2400" dirty="0" smtClean="0">
                <a:solidFill>
                  <a:schemeClr val="tx1">
                    <a:lumMod val="95000"/>
                    <a:lumOff val="5000"/>
                  </a:schemeClr>
                </a:solidFill>
              </a:rPr>
              <a:t>Grandes </a:t>
            </a:r>
            <a:r>
              <a:rPr lang="es-ES" sz="2400" dirty="0" smtClean="0">
                <a:solidFill>
                  <a:schemeClr val="tx1">
                    <a:lumMod val="95000"/>
                    <a:lumOff val="5000"/>
                  </a:schemeClr>
                </a:solidFill>
              </a:rPr>
              <a:t>piedras son puestas y la Torá es escrita en ellas en las 70 lenguas principales del mundo, después de lo cual se las cubre con una fina capa de yeso. </a:t>
            </a:r>
            <a:endParaRPr lang="es-ES" sz="2400" dirty="0" smtClean="0">
              <a:solidFill>
                <a:schemeClr val="tx1">
                  <a:lumMod val="95000"/>
                  <a:lumOff val="5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solidFill>
                  <a:srgbClr val="FF9933"/>
                </a:solidFill>
                <a:effectLst>
                  <a:outerShdw blurRad="38100" dist="38100" dir="2700000" algn="tl">
                    <a:srgbClr val="000000">
                      <a:alpha val="43137"/>
                    </a:srgbClr>
                  </a:outerShdw>
                </a:effectLst>
              </a:rPr>
              <a:t>Devarim</a:t>
            </a:r>
            <a:r>
              <a:rPr lang="es-CO" sz="2400" b="1" i="1" u="sng" dirty="0" smtClean="0">
                <a:solidFill>
                  <a:srgbClr val="FF9933"/>
                </a:solidFill>
                <a:effectLst>
                  <a:outerShdw blurRad="38100" dist="38100" dir="2700000" algn="tl">
                    <a:srgbClr val="000000">
                      <a:alpha val="43137"/>
                    </a:srgbClr>
                  </a:outerShdw>
                </a:effectLst>
              </a:rPr>
              <a:t> – </a:t>
            </a:r>
            <a:r>
              <a:rPr lang="en-US" sz="2400" b="1" i="1" u="sng" dirty="0" err="1" smtClean="0">
                <a:solidFill>
                  <a:srgbClr val="FF9933"/>
                </a:solidFill>
                <a:effectLst>
                  <a:outerShdw blurRad="38100" dist="38100" dir="2700000" algn="tl">
                    <a:srgbClr val="000000">
                      <a:alpha val="43137"/>
                    </a:srgbClr>
                  </a:outerShdw>
                </a:effectLst>
              </a:rPr>
              <a:t>Deuteronomio</a:t>
            </a:r>
            <a:r>
              <a:rPr lang="en-US" sz="2400" b="1" i="1" u="sng" dirty="0" smtClean="0">
                <a:solidFill>
                  <a:srgbClr val="FF9933"/>
                </a:solidFill>
                <a:effectLst>
                  <a:outerShdw blurRad="38100" dist="38100" dir="2700000" algn="tl">
                    <a:srgbClr val="000000">
                      <a:alpha val="43137"/>
                    </a:srgbClr>
                  </a:outerShdw>
                </a:effectLst>
              </a:rPr>
              <a:t>  </a:t>
            </a:r>
            <a:r>
              <a:rPr lang="en-US" sz="2400" b="1" i="1" u="sng" dirty="0" smtClean="0">
                <a:solidFill>
                  <a:srgbClr val="FF9933"/>
                </a:solidFill>
                <a:effectLst>
                  <a:outerShdw blurRad="38100" dist="38100" dir="2700000" algn="tl">
                    <a:srgbClr val="000000">
                      <a:alpha val="43137"/>
                    </a:srgbClr>
                  </a:outerShdw>
                </a:effectLst>
              </a:rPr>
              <a:t>26:1 </a:t>
            </a:r>
            <a:r>
              <a:rPr lang="en-US" sz="2400" b="1" i="1" u="sng" dirty="0" smtClean="0">
                <a:solidFill>
                  <a:srgbClr val="FF9933"/>
                </a:solidFill>
                <a:effectLst>
                  <a:outerShdw blurRad="38100" dist="38100" dir="2700000" algn="tl">
                    <a:srgbClr val="000000">
                      <a:alpha val="43137"/>
                    </a:srgbClr>
                  </a:outerShdw>
                </a:effectLst>
              </a:rPr>
              <a:t>al </a:t>
            </a:r>
            <a:r>
              <a:rPr lang="en-US" sz="2400" b="1" i="1" u="sng" dirty="0" smtClean="0">
                <a:solidFill>
                  <a:srgbClr val="FF9933"/>
                </a:solidFill>
                <a:effectLst>
                  <a:outerShdw blurRad="38100" dist="38100" dir="2700000" algn="tl">
                    <a:srgbClr val="000000">
                      <a:alpha val="43137"/>
                    </a:srgbClr>
                  </a:outerShdw>
                </a:effectLst>
              </a:rPr>
              <a:t>29:8 </a:t>
            </a:r>
            <a:r>
              <a:rPr lang="en-US" sz="2400" b="1" i="1" u="sng" dirty="0" smtClean="0">
                <a:solidFill>
                  <a:srgbClr val="FF9933"/>
                </a:solidFill>
                <a:effectLst>
                  <a:outerShdw blurRad="38100" dist="38100" dir="2700000" algn="tl">
                    <a:srgbClr val="000000">
                      <a:alpha val="43137"/>
                    </a:srgbClr>
                  </a:outerShdw>
                </a:effectLst>
              </a:rPr>
              <a:t>e Isaías </a:t>
            </a:r>
            <a:r>
              <a:rPr lang="en-US" sz="2400" b="1" i="1" u="sng" dirty="0" smtClean="0">
                <a:solidFill>
                  <a:srgbClr val="FF9933"/>
                </a:solidFill>
                <a:effectLst>
                  <a:outerShdw blurRad="38100" dist="38100" dir="2700000" algn="tl">
                    <a:srgbClr val="000000">
                      <a:alpha val="43137"/>
                    </a:srgbClr>
                  </a:outerShdw>
                </a:effectLst>
              </a:rPr>
              <a:t>60:1 </a:t>
            </a:r>
            <a:r>
              <a:rPr lang="en-US" sz="2400" b="1" i="1" u="sng" dirty="0" smtClean="0">
                <a:solidFill>
                  <a:srgbClr val="FF9933"/>
                </a:solidFill>
                <a:effectLst>
                  <a:outerShdw blurRad="38100" dist="38100" dir="2700000" algn="tl">
                    <a:srgbClr val="000000">
                      <a:alpha val="43137"/>
                    </a:srgbClr>
                  </a:outerShdw>
                </a:effectLst>
              </a:rPr>
              <a:t>al </a:t>
            </a:r>
            <a:r>
              <a:rPr lang="en-US" sz="2400" b="1" i="1" u="sng" dirty="0" smtClean="0">
                <a:solidFill>
                  <a:srgbClr val="FF9933"/>
                </a:solidFill>
                <a:effectLst>
                  <a:outerShdw blurRad="38100" dist="38100" dir="2700000" algn="tl">
                    <a:srgbClr val="000000">
                      <a:alpha val="43137"/>
                    </a:srgbClr>
                  </a:outerShdw>
                </a:effectLst>
              </a:rPr>
              <a:t>22</a:t>
            </a:r>
            <a:endParaRPr lang="es-CO" sz="2400" i="1"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pPr lvl="1">
              <a:buFont typeface="Arial" pitchFamily="34" charset="0"/>
              <a:buChar char="•"/>
            </a:pPr>
            <a:endParaRPr lang="es-ES" sz="2400" dirty="0" smtClean="0">
              <a:solidFill>
                <a:schemeClr val="tx1">
                  <a:lumMod val="95000"/>
                  <a:lumOff val="5000"/>
                </a:schemeClr>
              </a:solidFill>
            </a:endParaRPr>
          </a:p>
          <a:p>
            <a:pPr lvl="1">
              <a:buFont typeface="Arial" pitchFamily="34" charset="0"/>
              <a:buChar char="•"/>
            </a:pPr>
            <a:r>
              <a:rPr lang="es-ES" sz="2400" dirty="0" smtClean="0">
                <a:solidFill>
                  <a:schemeClr val="tx1">
                    <a:lumMod val="95000"/>
                    <a:lumOff val="5000"/>
                  </a:schemeClr>
                </a:solidFill>
              </a:rPr>
              <a:t>Mitad </a:t>
            </a:r>
            <a:r>
              <a:rPr lang="es-ES" sz="2400" dirty="0" smtClean="0">
                <a:solidFill>
                  <a:schemeClr val="tx1">
                    <a:lumMod val="95000"/>
                    <a:lumOff val="5000"/>
                  </a:schemeClr>
                </a:solidFill>
              </a:rPr>
              <a:t>de las Tribus van a estar en el Monte </a:t>
            </a:r>
            <a:r>
              <a:rPr lang="es-ES" sz="2400" dirty="0" err="1" smtClean="0">
                <a:solidFill>
                  <a:schemeClr val="tx1">
                    <a:lumMod val="95000"/>
                    <a:lumOff val="5000"/>
                  </a:schemeClr>
                </a:solidFill>
              </a:rPr>
              <a:t>Gerizim</a:t>
            </a:r>
            <a:r>
              <a:rPr lang="es-ES" sz="2400" dirty="0" smtClean="0">
                <a:solidFill>
                  <a:schemeClr val="tx1">
                    <a:lumMod val="95000"/>
                    <a:lumOff val="5000"/>
                  </a:schemeClr>
                </a:solidFill>
              </a:rPr>
              <a:t>, la otra mitad en Monte </a:t>
            </a:r>
            <a:r>
              <a:rPr lang="es-ES" sz="2400" dirty="0" err="1" smtClean="0">
                <a:solidFill>
                  <a:schemeClr val="tx1">
                    <a:lumMod val="95000"/>
                    <a:lumOff val="5000"/>
                  </a:schemeClr>
                </a:solidFill>
              </a:rPr>
              <a:t>Eval</a:t>
            </a:r>
            <a:r>
              <a:rPr lang="es-ES" sz="2400" dirty="0" smtClean="0">
                <a:solidFill>
                  <a:schemeClr val="tx1">
                    <a:lumMod val="95000"/>
                    <a:lumOff val="5000"/>
                  </a:schemeClr>
                </a:solidFill>
              </a:rPr>
              <a:t>, y los Leviim en el valle entre las dos montañas, y recibirán doce mandamientos. </a:t>
            </a:r>
            <a:endParaRPr lang="es-ES" sz="2400" dirty="0" smtClean="0">
              <a:solidFill>
                <a:schemeClr val="tx1">
                  <a:lumMod val="95000"/>
                  <a:lumOff val="5000"/>
                </a:schemeClr>
              </a:solidFill>
            </a:endParaRPr>
          </a:p>
          <a:p>
            <a:pPr lvl="1">
              <a:buFont typeface="Arial" pitchFamily="34" charset="0"/>
              <a:buChar char="•"/>
            </a:pPr>
            <a:endParaRPr lang="es-ES" sz="2400" dirty="0" smtClean="0">
              <a:solidFill>
                <a:schemeClr val="tx1">
                  <a:lumMod val="95000"/>
                  <a:lumOff val="5000"/>
                </a:schemeClr>
              </a:solidFill>
            </a:endParaRPr>
          </a:p>
          <a:p>
            <a:pPr lvl="1">
              <a:buFont typeface="Arial" pitchFamily="34" charset="0"/>
              <a:buChar char="•"/>
            </a:pPr>
            <a:r>
              <a:rPr lang="es-ES" sz="2400" dirty="0" smtClean="0">
                <a:solidFill>
                  <a:schemeClr val="tx1">
                    <a:lumMod val="95000"/>
                    <a:lumOff val="5000"/>
                  </a:schemeClr>
                </a:solidFill>
              </a:rPr>
              <a:t>Todos </a:t>
            </a:r>
            <a:r>
              <a:rPr lang="es-ES" sz="2400" dirty="0" smtClean="0">
                <a:solidFill>
                  <a:schemeClr val="tx1">
                    <a:lumMod val="95000"/>
                    <a:lumOff val="5000"/>
                  </a:schemeClr>
                </a:solidFill>
              </a:rPr>
              <a:t>las personas contestarán "Amén" a las bendiciones y a las maldiciones. </a:t>
            </a:r>
            <a:endParaRPr lang="es-ES" sz="2400" dirty="0">
              <a:solidFill>
                <a:schemeClr val="tx1">
                  <a:lumMod val="95000"/>
                  <a:lumOff val="5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solidFill>
                  <a:srgbClr val="FF9933"/>
                </a:solidFill>
                <a:effectLst>
                  <a:outerShdw blurRad="38100" dist="38100" dir="2700000" algn="tl">
                    <a:srgbClr val="000000">
                      <a:alpha val="43137"/>
                    </a:srgbClr>
                  </a:outerShdw>
                </a:effectLst>
              </a:rPr>
              <a:t>Devarim</a:t>
            </a:r>
            <a:r>
              <a:rPr lang="es-CO" sz="2400" b="1" i="1" u="sng" dirty="0" smtClean="0">
                <a:solidFill>
                  <a:srgbClr val="FF9933"/>
                </a:solidFill>
                <a:effectLst>
                  <a:outerShdw blurRad="38100" dist="38100" dir="2700000" algn="tl">
                    <a:srgbClr val="000000">
                      <a:alpha val="43137"/>
                    </a:srgbClr>
                  </a:outerShdw>
                </a:effectLst>
              </a:rPr>
              <a:t> – </a:t>
            </a:r>
            <a:r>
              <a:rPr lang="en-US" sz="2400" b="1" i="1" u="sng" dirty="0" err="1" smtClean="0">
                <a:solidFill>
                  <a:srgbClr val="FF9933"/>
                </a:solidFill>
                <a:effectLst>
                  <a:outerShdw blurRad="38100" dist="38100" dir="2700000" algn="tl">
                    <a:srgbClr val="000000">
                      <a:alpha val="43137"/>
                    </a:srgbClr>
                  </a:outerShdw>
                </a:effectLst>
              </a:rPr>
              <a:t>Deuteronomio</a:t>
            </a:r>
            <a:r>
              <a:rPr lang="en-US" sz="2400" b="1" i="1" u="sng" dirty="0" smtClean="0">
                <a:solidFill>
                  <a:srgbClr val="FF9933"/>
                </a:solidFill>
                <a:effectLst>
                  <a:outerShdw blurRad="38100" dist="38100" dir="2700000" algn="tl">
                    <a:srgbClr val="000000">
                      <a:alpha val="43137"/>
                    </a:srgbClr>
                  </a:outerShdw>
                </a:effectLst>
              </a:rPr>
              <a:t>  </a:t>
            </a:r>
            <a:r>
              <a:rPr lang="en-US" sz="2400" b="1" i="1" u="sng" dirty="0" smtClean="0">
                <a:solidFill>
                  <a:srgbClr val="FF9933"/>
                </a:solidFill>
                <a:effectLst>
                  <a:outerShdw blurRad="38100" dist="38100" dir="2700000" algn="tl">
                    <a:srgbClr val="000000">
                      <a:alpha val="43137"/>
                    </a:srgbClr>
                  </a:outerShdw>
                </a:effectLst>
              </a:rPr>
              <a:t>26:1 </a:t>
            </a:r>
            <a:r>
              <a:rPr lang="en-US" sz="2400" b="1" i="1" u="sng" dirty="0" smtClean="0">
                <a:solidFill>
                  <a:srgbClr val="FF9933"/>
                </a:solidFill>
                <a:effectLst>
                  <a:outerShdw blurRad="38100" dist="38100" dir="2700000" algn="tl">
                    <a:srgbClr val="000000">
                      <a:alpha val="43137"/>
                    </a:srgbClr>
                  </a:outerShdw>
                </a:effectLst>
              </a:rPr>
              <a:t>al </a:t>
            </a:r>
            <a:r>
              <a:rPr lang="en-US" sz="2400" b="1" i="1" u="sng" dirty="0" smtClean="0">
                <a:solidFill>
                  <a:srgbClr val="FF9933"/>
                </a:solidFill>
                <a:effectLst>
                  <a:outerShdw blurRad="38100" dist="38100" dir="2700000" algn="tl">
                    <a:srgbClr val="000000">
                      <a:alpha val="43137"/>
                    </a:srgbClr>
                  </a:outerShdw>
                </a:effectLst>
              </a:rPr>
              <a:t>29:8 </a:t>
            </a:r>
            <a:r>
              <a:rPr lang="en-US" sz="2400" b="1" i="1" u="sng" dirty="0" smtClean="0">
                <a:solidFill>
                  <a:srgbClr val="FF9933"/>
                </a:solidFill>
                <a:effectLst>
                  <a:outerShdw blurRad="38100" dist="38100" dir="2700000" algn="tl">
                    <a:srgbClr val="000000">
                      <a:alpha val="43137"/>
                    </a:srgbClr>
                  </a:outerShdw>
                </a:effectLst>
              </a:rPr>
              <a:t>e Isaías </a:t>
            </a:r>
            <a:r>
              <a:rPr lang="en-US" sz="2400" b="1" i="1" u="sng" dirty="0" smtClean="0">
                <a:solidFill>
                  <a:srgbClr val="FF9933"/>
                </a:solidFill>
                <a:effectLst>
                  <a:outerShdw blurRad="38100" dist="38100" dir="2700000" algn="tl">
                    <a:srgbClr val="000000">
                      <a:alpha val="43137"/>
                    </a:srgbClr>
                  </a:outerShdw>
                </a:effectLst>
              </a:rPr>
              <a:t>60:1 </a:t>
            </a:r>
            <a:r>
              <a:rPr lang="en-US" sz="2400" b="1" i="1" u="sng" dirty="0" smtClean="0">
                <a:solidFill>
                  <a:srgbClr val="FF9933"/>
                </a:solidFill>
                <a:effectLst>
                  <a:outerShdw blurRad="38100" dist="38100" dir="2700000" algn="tl">
                    <a:srgbClr val="000000">
                      <a:alpha val="43137"/>
                    </a:srgbClr>
                  </a:outerShdw>
                </a:effectLst>
              </a:rPr>
              <a:t>al </a:t>
            </a:r>
            <a:r>
              <a:rPr lang="en-US" sz="2400" b="1" i="1" u="sng" dirty="0" smtClean="0">
                <a:solidFill>
                  <a:srgbClr val="FF9933"/>
                </a:solidFill>
                <a:effectLst>
                  <a:outerShdw blurRad="38100" dist="38100" dir="2700000" algn="tl">
                    <a:srgbClr val="000000">
                      <a:alpha val="43137"/>
                    </a:srgbClr>
                  </a:outerShdw>
                </a:effectLst>
              </a:rPr>
              <a:t>22</a:t>
            </a:r>
            <a:endParaRPr lang="es-CO" sz="2400" i="1"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pPr lvl="1">
              <a:buFont typeface="Arial" pitchFamily="34" charset="0"/>
              <a:buChar char="•"/>
            </a:pPr>
            <a:endParaRPr lang="es-ES" sz="2400" dirty="0" smtClean="0">
              <a:solidFill>
                <a:schemeClr val="tx1">
                  <a:lumMod val="95000"/>
                  <a:lumOff val="5000"/>
                </a:schemeClr>
              </a:solidFill>
            </a:endParaRPr>
          </a:p>
          <a:p>
            <a:pPr lvl="1">
              <a:buFont typeface="Arial" pitchFamily="34" charset="0"/>
              <a:buChar char="•"/>
            </a:pPr>
            <a:r>
              <a:rPr lang="es-ES" sz="2400" dirty="0" smtClean="0">
                <a:solidFill>
                  <a:schemeClr val="tx1">
                    <a:lumMod val="95000"/>
                    <a:lumOff val="5000"/>
                  </a:schemeClr>
                </a:solidFill>
              </a:rPr>
              <a:t>Luego Moshé detalla las bendiciones que serán otorgadas al Pueblo de Israel. Estas bendiciones son tanto físicas como espirituales. </a:t>
            </a:r>
            <a:endParaRPr lang="es-ES" sz="2400" dirty="0" smtClean="0">
              <a:solidFill>
                <a:schemeClr val="tx1">
                  <a:lumMod val="95000"/>
                  <a:lumOff val="5000"/>
                </a:schemeClr>
              </a:solidFill>
            </a:endParaRPr>
          </a:p>
          <a:p>
            <a:pPr lvl="1">
              <a:buFont typeface="Arial" pitchFamily="34" charset="0"/>
              <a:buChar char="•"/>
            </a:pPr>
            <a:endParaRPr lang="es-ES" sz="2400" dirty="0" smtClean="0">
              <a:solidFill>
                <a:schemeClr val="tx1">
                  <a:lumMod val="95000"/>
                  <a:lumOff val="5000"/>
                </a:schemeClr>
              </a:solidFill>
            </a:endParaRPr>
          </a:p>
          <a:p>
            <a:pPr lvl="1">
              <a:buFont typeface="Arial" pitchFamily="34" charset="0"/>
              <a:buChar char="•"/>
            </a:pPr>
            <a:r>
              <a:rPr lang="es-ES" sz="2400" dirty="0" smtClean="0">
                <a:solidFill>
                  <a:schemeClr val="tx1">
                    <a:lumMod val="95000"/>
                    <a:lumOff val="5000"/>
                  </a:schemeClr>
                </a:solidFill>
              </a:rPr>
              <a:t>Sin </a:t>
            </a:r>
            <a:r>
              <a:rPr lang="es-ES" sz="2400" dirty="0" smtClean="0">
                <a:solidFill>
                  <a:schemeClr val="tx1">
                    <a:lumMod val="95000"/>
                    <a:lumOff val="5000"/>
                  </a:schemeClr>
                </a:solidFill>
              </a:rPr>
              <a:t>embargo, Moshé describe para ellos un escalofriante cuadro de destrucción que caerá sobre ellos si no cumplen con las enseñanzas de la Torá -- siendo el resultado de esto el exilio donde deambularán entre las naciones. </a:t>
            </a:r>
            <a:endParaRPr lang="es-ES" sz="2400" dirty="0">
              <a:solidFill>
                <a:schemeClr val="tx1">
                  <a:lumMod val="95000"/>
                  <a:lumOff val="5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b="1" i="1" dirty="0" smtClean="0">
                <a:solidFill>
                  <a:srgbClr val="FF9933"/>
                </a:solidFill>
                <a:effectLst>
                  <a:outerShdw blurRad="38100" dist="38100" dir="2700000" algn="tl">
                    <a:srgbClr val="000000">
                      <a:alpha val="43137"/>
                    </a:srgbClr>
                  </a:outerShdw>
                </a:effectLst>
                <a:hlinkClick r:id="rId4"/>
              </a:rPr>
              <a:t>26:1</a:t>
            </a:r>
            <a:r>
              <a:rPr lang="es-ES" sz="2400" i="1" dirty="0" smtClean="0">
                <a:solidFill>
                  <a:srgbClr val="FF9933"/>
                </a:solidFill>
                <a:effectLst>
                  <a:outerShdw blurRad="38100" dist="38100" dir="2700000" algn="tl">
                    <a:srgbClr val="000000">
                      <a:alpha val="43137"/>
                    </a:srgbClr>
                  </a:outerShdw>
                </a:effectLst>
              </a:rPr>
              <a:t> Y cuando hubieres entrado en la tierra que el Eterno, tu Dios, te da por herencia, y la poseyeres y habitares en ella, </a:t>
            </a:r>
            <a:r>
              <a:rPr lang="es-ES" sz="2400" i="1" dirty="0" smtClean="0">
                <a:solidFill>
                  <a:schemeClr val="tx1">
                    <a:lumMod val="95000"/>
                    <a:lumOff val="5000"/>
                  </a:schemeClr>
                </a:solidFill>
              </a:rPr>
              <a:t/>
            </a:r>
            <a:br>
              <a:rPr lang="es-ES" sz="2400" i="1" dirty="0" smtClean="0">
                <a:solidFill>
                  <a:schemeClr val="tx1">
                    <a:lumMod val="95000"/>
                    <a:lumOff val="5000"/>
                  </a:schemeClr>
                </a:solidFill>
              </a:rPr>
            </a:br>
            <a:r>
              <a:rPr lang="es-ES" sz="2400" i="1" dirty="0" err="1" smtClean="0">
                <a:solidFill>
                  <a:schemeClr val="tx1">
                    <a:lumMod val="95000"/>
                    <a:lumOff val="5000"/>
                  </a:schemeClr>
                </a:solidFill>
              </a:rPr>
              <a:t>Vehayah</a:t>
            </a:r>
            <a:r>
              <a:rPr lang="es-ES" sz="2400" i="1" dirty="0" smtClean="0">
                <a:solidFill>
                  <a:schemeClr val="tx1">
                    <a:lumMod val="95000"/>
                    <a:lumOff val="5000"/>
                  </a:schemeClr>
                </a:solidFill>
              </a:rPr>
              <a:t> </a:t>
            </a:r>
            <a:r>
              <a:rPr lang="es-ES" sz="2400" i="1" dirty="0" err="1" smtClean="0">
                <a:solidFill>
                  <a:schemeClr val="tx1">
                    <a:lumMod val="95000"/>
                    <a:lumOff val="5000"/>
                  </a:schemeClr>
                </a:solidFill>
              </a:rPr>
              <a:t>ki-tavo</a:t>
            </a:r>
            <a:r>
              <a:rPr lang="es-ES" sz="2400" i="1" dirty="0" smtClean="0">
                <a:solidFill>
                  <a:schemeClr val="tx1">
                    <a:lumMod val="95000"/>
                    <a:lumOff val="5000"/>
                  </a:schemeClr>
                </a:solidFill>
              </a:rPr>
              <a:t> el-</a:t>
            </a:r>
            <a:r>
              <a:rPr lang="es-ES" sz="2400" i="1" dirty="0" err="1" smtClean="0">
                <a:solidFill>
                  <a:schemeClr val="tx1">
                    <a:lumMod val="95000"/>
                    <a:lumOff val="5000"/>
                  </a:schemeClr>
                </a:solidFill>
              </a:rPr>
              <a:t>ha'arets</a:t>
            </a:r>
            <a:r>
              <a:rPr lang="es-ES" sz="2400" i="1" dirty="0" smtClean="0">
                <a:solidFill>
                  <a:schemeClr val="tx1">
                    <a:lumMod val="95000"/>
                    <a:lumOff val="5000"/>
                  </a:schemeClr>
                </a:solidFill>
              </a:rPr>
              <a:t> </a:t>
            </a:r>
            <a:r>
              <a:rPr lang="es-ES" sz="2400" i="1" dirty="0" err="1" smtClean="0">
                <a:solidFill>
                  <a:schemeClr val="tx1">
                    <a:lumMod val="95000"/>
                    <a:lumOff val="5000"/>
                  </a:schemeClr>
                </a:solidFill>
              </a:rPr>
              <a:t>asher</a:t>
            </a:r>
            <a:r>
              <a:rPr lang="es-ES" sz="2400" i="1" dirty="0" smtClean="0">
                <a:solidFill>
                  <a:schemeClr val="tx1">
                    <a:lumMod val="95000"/>
                    <a:lumOff val="5000"/>
                  </a:schemeClr>
                </a:solidFill>
              </a:rPr>
              <a:t> Adonay </a:t>
            </a:r>
            <a:r>
              <a:rPr lang="es-ES" sz="2400" i="1" dirty="0" err="1" smtClean="0">
                <a:solidFill>
                  <a:schemeClr val="tx1">
                    <a:lumMod val="95000"/>
                    <a:lumOff val="5000"/>
                  </a:schemeClr>
                </a:solidFill>
              </a:rPr>
              <a:t>Eloheyja</a:t>
            </a:r>
            <a:r>
              <a:rPr lang="es-ES" sz="2400" i="1" dirty="0" smtClean="0">
                <a:solidFill>
                  <a:schemeClr val="tx1">
                    <a:lumMod val="95000"/>
                    <a:lumOff val="5000"/>
                  </a:schemeClr>
                </a:solidFill>
              </a:rPr>
              <a:t> noten leja </a:t>
            </a:r>
            <a:r>
              <a:rPr lang="es-ES" sz="2400" i="1" dirty="0" err="1" smtClean="0">
                <a:solidFill>
                  <a:schemeClr val="tx1">
                    <a:lumMod val="95000"/>
                    <a:lumOff val="5000"/>
                  </a:schemeClr>
                </a:solidFill>
              </a:rPr>
              <a:t>najalah</a:t>
            </a:r>
            <a:r>
              <a:rPr lang="es-ES" sz="2400" i="1" dirty="0" smtClean="0">
                <a:solidFill>
                  <a:schemeClr val="tx1">
                    <a:lumMod val="95000"/>
                    <a:lumOff val="5000"/>
                  </a:schemeClr>
                </a:solidFill>
              </a:rPr>
              <a:t> </a:t>
            </a:r>
            <a:r>
              <a:rPr lang="es-ES" sz="2400" i="1" dirty="0" err="1" smtClean="0">
                <a:solidFill>
                  <a:schemeClr val="tx1">
                    <a:lumMod val="95000"/>
                    <a:lumOff val="5000"/>
                  </a:schemeClr>
                </a:solidFill>
              </a:rPr>
              <a:t>virishtah</a:t>
            </a:r>
            <a:r>
              <a:rPr lang="es-ES" sz="2400" i="1" dirty="0" smtClean="0">
                <a:solidFill>
                  <a:schemeClr val="tx1">
                    <a:lumMod val="95000"/>
                    <a:lumOff val="5000"/>
                  </a:schemeClr>
                </a:solidFill>
              </a:rPr>
              <a:t> </a:t>
            </a:r>
            <a:r>
              <a:rPr lang="es-ES" sz="2400" i="1" dirty="0" err="1" smtClean="0">
                <a:solidFill>
                  <a:schemeClr val="tx1">
                    <a:lumMod val="95000"/>
                    <a:lumOff val="5000"/>
                  </a:schemeClr>
                </a:solidFill>
              </a:rPr>
              <a:t>veyashavta</a:t>
            </a:r>
            <a:r>
              <a:rPr lang="es-ES" sz="2400" i="1" dirty="0" smtClean="0">
                <a:solidFill>
                  <a:schemeClr val="tx1">
                    <a:lumMod val="95000"/>
                    <a:lumOff val="5000"/>
                  </a:schemeClr>
                </a:solidFill>
              </a:rPr>
              <a:t> bah. </a:t>
            </a:r>
            <a:br>
              <a:rPr lang="es-ES" sz="2400" i="1" dirty="0" smtClean="0">
                <a:solidFill>
                  <a:schemeClr val="tx1">
                    <a:lumMod val="95000"/>
                    <a:lumOff val="5000"/>
                  </a:schemeClr>
                </a:solidFill>
              </a:rPr>
            </a:br>
            <a:r>
              <a:rPr lang="en-US" sz="2400" b="1" i="1" dirty="0" smtClean="0">
                <a:solidFill>
                  <a:schemeClr val="tx1">
                    <a:lumMod val="95000"/>
                    <a:lumOff val="5000"/>
                  </a:schemeClr>
                </a:solidFill>
                <a:hlinkClick r:id="rId5"/>
              </a:rPr>
              <a:t>26:2</a:t>
            </a:r>
            <a:r>
              <a:rPr lang="en-US" sz="2400" i="1" dirty="0" smtClean="0">
                <a:solidFill>
                  <a:schemeClr val="tx1">
                    <a:lumMod val="95000"/>
                    <a:lumOff val="5000"/>
                  </a:schemeClr>
                </a:solidFill>
              </a:rPr>
              <a:t> </a:t>
            </a:r>
            <a:r>
              <a:rPr lang="en-US" sz="2400" i="1" dirty="0" err="1" smtClean="0">
                <a:solidFill>
                  <a:srgbClr val="FF9933"/>
                </a:solidFill>
                <a:effectLst>
                  <a:outerShdw blurRad="38100" dist="38100" dir="2700000" algn="tl">
                    <a:srgbClr val="000000">
                      <a:alpha val="43137"/>
                    </a:srgbClr>
                  </a:outerShdw>
                </a:effectLst>
              </a:rPr>
              <a:t>tomarás</a:t>
            </a:r>
            <a:r>
              <a:rPr lang="en-US" sz="2400" i="1" dirty="0" smtClean="0">
                <a:solidFill>
                  <a:srgbClr val="FF9933"/>
                </a:solidFill>
                <a:effectLst>
                  <a:outerShdw blurRad="38100" dist="38100" dir="2700000" algn="tl">
                    <a:srgbClr val="000000">
                      <a:alpha val="43137"/>
                    </a:srgbClr>
                  </a:outerShdw>
                </a:effectLst>
              </a:rPr>
              <a:t> de </a:t>
            </a:r>
            <a:r>
              <a:rPr lang="en-US" sz="2400" i="1" dirty="0" err="1" smtClean="0">
                <a:solidFill>
                  <a:srgbClr val="FF9933"/>
                </a:solidFill>
                <a:effectLst>
                  <a:outerShdw blurRad="38100" dist="38100" dir="2700000" algn="tl">
                    <a:srgbClr val="000000">
                      <a:alpha val="43137"/>
                    </a:srgbClr>
                  </a:outerShdw>
                </a:effectLst>
              </a:rPr>
              <a:t>las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primicias</a:t>
            </a:r>
            <a:r>
              <a:rPr lang="en-US" sz="2400" i="1" dirty="0" smtClean="0">
                <a:solidFill>
                  <a:srgbClr val="FF9933"/>
                </a:solidFill>
                <a:effectLst>
                  <a:outerShdw blurRad="38100" dist="38100" dir="2700000" algn="tl">
                    <a:srgbClr val="000000">
                      <a:alpha val="43137"/>
                    </a:srgbClr>
                  </a:outerShdw>
                </a:effectLst>
              </a:rPr>
              <a:t> de </a:t>
            </a:r>
            <a:r>
              <a:rPr lang="en-US" sz="2400" i="1" dirty="0" err="1" smtClean="0">
                <a:solidFill>
                  <a:srgbClr val="FF9933"/>
                </a:solidFill>
                <a:effectLst>
                  <a:outerShdw blurRad="38100" dist="38100" dir="2700000" algn="tl">
                    <a:srgbClr val="000000">
                      <a:alpha val="43137"/>
                    </a:srgbClr>
                  </a:outerShdw>
                </a:effectLst>
              </a:rPr>
              <a:t>todos</a:t>
            </a:r>
            <a:r>
              <a:rPr lang="en-US" sz="2400" i="1" dirty="0" smtClean="0">
                <a:solidFill>
                  <a:srgbClr val="FF9933"/>
                </a:solidFill>
                <a:effectLst>
                  <a:outerShdw blurRad="38100" dist="38100" dir="2700000" algn="tl">
                    <a:srgbClr val="000000">
                      <a:alpha val="43137"/>
                    </a:srgbClr>
                  </a:outerShdw>
                </a:effectLst>
              </a:rPr>
              <a:t> los </a:t>
            </a:r>
            <a:r>
              <a:rPr lang="en-US" sz="2400" i="1" dirty="0" err="1" smtClean="0">
                <a:solidFill>
                  <a:srgbClr val="FF9933"/>
                </a:solidFill>
                <a:effectLst>
                  <a:outerShdw blurRad="38100" dist="38100" dir="2700000" algn="tl">
                    <a:srgbClr val="000000">
                      <a:alpha val="43137"/>
                    </a:srgbClr>
                  </a:outerShdw>
                </a:effectLst>
              </a:rPr>
              <a:t>frutos</a:t>
            </a:r>
            <a:r>
              <a:rPr lang="en-US" sz="2400" i="1" dirty="0" smtClean="0">
                <a:solidFill>
                  <a:srgbClr val="FF9933"/>
                </a:solidFill>
                <a:effectLst>
                  <a:outerShdw blurRad="38100" dist="38100" dir="2700000" algn="tl">
                    <a:srgbClr val="000000">
                      <a:alpha val="43137"/>
                    </a:srgbClr>
                  </a:outerShdw>
                </a:effectLst>
              </a:rPr>
              <a:t> del </a:t>
            </a:r>
            <a:r>
              <a:rPr lang="en-US" sz="2400" i="1" dirty="0" err="1" smtClean="0">
                <a:solidFill>
                  <a:srgbClr val="FF9933"/>
                </a:solidFill>
                <a:effectLst>
                  <a:outerShdw blurRad="38100" dist="38100" dir="2700000" algn="tl">
                    <a:srgbClr val="000000">
                      <a:alpha val="43137"/>
                    </a:srgbClr>
                  </a:outerShdw>
                </a:effectLst>
              </a:rPr>
              <a:t>suelo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que</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recogieres</a:t>
            </a:r>
            <a:r>
              <a:rPr lang="en-US" sz="2400" i="1" dirty="0" smtClean="0">
                <a:solidFill>
                  <a:srgbClr val="FF9933"/>
                </a:solidFill>
                <a:effectLst>
                  <a:outerShdw blurRad="38100" dist="38100" dir="2700000" algn="tl">
                    <a:srgbClr val="000000">
                      <a:alpha val="43137"/>
                    </a:srgbClr>
                  </a:outerShdw>
                </a:effectLst>
              </a:rPr>
              <a:t> de la </a:t>
            </a:r>
            <a:r>
              <a:rPr lang="en-US" sz="2400" i="1" dirty="0" err="1" smtClean="0">
                <a:solidFill>
                  <a:srgbClr val="FF9933"/>
                </a:solidFill>
                <a:effectLst>
                  <a:outerShdw blurRad="38100" dist="38100" dir="2700000" algn="tl">
                    <a:srgbClr val="000000">
                      <a:alpha val="43137"/>
                    </a:srgbClr>
                  </a:outerShdw>
                </a:effectLst>
              </a:rPr>
              <a:t>tierra</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que</a:t>
            </a:r>
            <a:r>
              <a:rPr lang="en-US" sz="2400" i="1" dirty="0" smtClean="0">
                <a:solidFill>
                  <a:srgbClr val="FF9933"/>
                </a:solidFill>
                <a:effectLst>
                  <a:outerShdw blurRad="38100" dist="38100" dir="2700000" algn="tl">
                    <a:srgbClr val="000000">
                      <a:alpha val="43137"/>
                    </a:srgbClr>
                  </a:outerShdw>
                </a:effectLst>
              </a:rPr>
              <a:t> el </a:t>
            </a:r>
            <a:r>
              <a:rPr lang="en-US" sz="2400" i="1" dirty="0" err="1" smtClean="0">
                <a:solidFill>
                  <a:srgbClr val="FF9933"/>
                </a:solidFill>
                <a:effectLst>
                  <a:outerShdw blurRad="38100" dist="38100" dir="2700000" algn="tl">
                    <a:srgbClr val="000000">
                      <a:alpha val="43137"/>
                    </a:srgbClr>
                  </a:outerShdw>
                </a:effectLst>
              </a:rPr>
              <a:t>Eterno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tu</a:t>
            </a:r>
            <a:r>
              <a:rPr lang="en-US" sz="2400" i="1" dirty="0" smtClean="0">
                <a:solidFill>
                  <a:srgbClr val="FF9933"/>
                </a:solidFill>
                <a:effectLst>
                  <a:outerShdw blurRad="38100" dist="38100" dir="2700000" algn="tl">
                    <a:srgbClr val="000000">
                      <a:alpha val="43137"/>
                    </a:srgbClr>
                  </a:outerShdw>
                </a:effectLst>
              </a:rPr>
              <a:t> Dios, </a:t>
            </a:r>
            <a:r>
              <a:rPr lang="en-US" sz="2400" i="1" dirty="0" err="1" smtClean="0">
                <a:solidFill>
                  <a:srgbClr val="FF9933"/>
                </a:solidFill>
                <a:effectLst>
                  <a:outerShdw blurRad="38100" dist="38100" dir="2700000" algn="tl">
                    <a:srgbClr val="000000">
                      <a:alpha val="43137"/>
                    </a:srgbClr>
                  </a:outerShdw>
                </a:effectLst>
              </a:rPr>
              <a:t>te</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da</a:t>
            </a:r>
            <a:r>
              <a:rPr lang="en-US" sz="2400" i="1" dirty="0" smtClean="0">
                <a:solidFill>
                  <a:srgbClr val="FF9933"/>
                </a:solidFill>
                <a:effectLst>
                  <a:outerShdw blurRad="38100" dist="38100" dir="2700000" algn="tl">
                    <a:srgbClr val="000000">
                      <a:alpha val="43137"/>
                    </a:srgbClr>
                  </a:outerShdw>
                </a:effectLst>
              </a:rPr>
              <a:t>; y </a:t>
            </a:r>
            <a:r>
              <a:rPr lang="en-US" sz="2400" i="1" dirty="0" err="1" smtClean="0">
                <a:solidFill>
                  <a:srgbClr val="FF9933"/>
                </a:solidFill>
                <a:effectLst>
                  <a:outerShdw blurRad="38100" dist="38100" dir="2700000" algn="tl">
                    <a:srgbClr val="000000">
                      <a:alpha val="43137"/>
                    </a:srgbClr>
                  </a:outerShdw>
                </a:effectLst>
              </a:rPr>
              <a:t>las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pondrás</a:t>
            </a:r>
            <a:r>
              <a:rPr lang="en-US" sz="2400" i="1" dirty="0" smtClean="0">
                <a:solidFill>
                  <a:srgbClr val="FF9933"/>
                </a:solidFill>
                <a:effectLst>
                  <a:outerShdw blurRad="38100" dist="38100" dir="2700000" algn="tl">
                    <a:srgbClr val="000000">
                      <a:alpha val="43137"/>
                    </a:srgbClr>
                  </a:outerShdw>
                </a:effectLst>
              </a:rPr>
              <a:t> en un </a:t>
            </a:r>
            <a:r>
              <a:rPr lang="en-US" sz="2400" i="1" dirty="0" err="1" smtClean="0">
                <a:solidFill>
                  <a:srgbClr val="FF9933"/>
                </a:solidFill>
                <a:effectLst>
                  <a:outerShdw blurRad="38100" dist="38100" dir="2700000" algn="tl">
                    <a:srgbClr val="000000">
                      <a:alpha val="43137"/>
                    </a:srgbClr>
                  </a:outerShdw>
                </a:effectLst>
              </a:rPr>
              <a:t>canasto</a:t>
            </a:r>
            <a:r>
              <a:rPr lang="en-US" sz="2400" i="1" dirty="0" smtClean="0">
                <a:solidFill>
                  <a:srgbClr val="FF9933"/>
                </a:solidFill>
                <a:effectLst>
                  <a:outerShdw blurRad="38100" dist="38100" dir="2700000" algn="tl">
                    <a:srgbClr val="000000">
                      <a:alpha val="43137"/>
                    </a:srgbClr>
                  </a:outerShdw>
                </a:effectLst>
              </a:rPr>
              <a:t>, e </a:t>
            </a:r>
            <a:r>
              <a:rPr lang="en-US" sz="2400" i="1" dirty="0" err="1" smtClean="0">
                <a:solidFill>
                  <a:srgbClr val="FF9933"/>
                </a:solidFill>
                <a:effectLst>
                  <a:outerShdw blurRad="38100" dist="38100" dir="2700000" algn="tl">
                    <a:srgbClr val="000000">
                      <a:alpha val="43137"/>
                    </a:srgbClr>
                  </a:outerShdw>
                </a:effectLst>
              </a:rPr>
              <a:t>irás</a:t>
            </a:r>
            <a:r>
              <a:rPr lang="en-US" sz="2400" i="1" dirty="0" smtClean="0">
                <a:solidFill>
                  <a:srgbClr val="FF9933"/>
                </a:solidFill>
                <a:effectLst>
                  <a:outerShdw blurRad="38100" dist="38100" dir="2700000" algn="tl">
                    <a:srgbClr val="000000">
                      <a:alpha val="43137"/>
                    </a:srgbClr>
                  </a:outerShdw>
                </a:effectLst>
              </a:rPr>
              <a:t> al </a:t>
            </a:r>
            <a:r>
              <a:rPr lang="en-US" sz="2400" i="1" dirty="0" err="1" smtClean="0">
                <a:solidFill>
                  <a:srgbClr val="FF9933"/>
                </a:solidFill>
                <a:effectLst>
                  <a:outerShdw blurRad="38100" dist="38100" dir="2700000" algn="tl">
                    <a:srgbClr val="000000">
                      <a:alpha val="43137"/>
                    </a:srgbClr>
                  </a:outerShdw>
                </a:effectLst>
              </a:rPr>
              <a:t>lugar</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que</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escogiere</a:t>
            </a:r>
            <a:r>
              <a:rPr lang="en-US" sz="2400" i="1" dirty="0" smtClean="0">
                <a:solidFill>
                  <a:srgbClr val="FF9933"/>
                </a:solidFill>
                <a:effectLst>
                  <a:outerShdw blurRad="38100" dist="38100" dir="2700000" algn="tl">
                    <a:srgbClr val="000000">
                      <a:alpha val="43137"/>
                    </a:srgbClr>
                  </a:outerShdw>
                </a:effectLst>
              </a:rPr>
              <a:t> el </a:t>
            </a:r>
            <a:r>
              <a:rPr lang="en-US" sz="2400" i="1" dirty="0" err="1" smtClean="0">
                <a:solidFill>
                  <a:srgbClr val="FF9933"/>
                </a:solidFill>
                <a:effectLst>
                  <a:outerShdw blurRad="38100" dist="38100" dir="2700000" algn="tl">
                    <a:srgbClr val="000000">
                      <a:alpha val="43137"/>
                    </a:srgbClr>
                  </a:outerShdw>
                </a:effectLst>
              </a:rPr>
              <a:t>Eterno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tu</a:t>
            </a:r>
            <a:r>
              <a:rPr lang="en-US" sz="2400" i="1" dirty="0" smtClean="0">
                <a:solidFill>
                  <a:srgbClr val="FF9933"/>
                </a:solidFill>
                <a:effectLst>
                  <a:outerShdw blurRad="38100" dist="38100" dir="2700000" algn="tl">
                    <a:srgbClr val="000000">
                      <a:alpha val="43137"/>
                    </a:srgbClr>
                  </a:outerShdw>
                </a:effectLst>
              </a:rPr>
              <a:t> Dios, </a:t>
            </a:r>
            <a:r>
              <a:rPr lang="en-US" sz="2400" i="1" dirty="0" err="1" smtClean="0">
                <a:solidFill>
                  <a:srgbClr val="FF9933"/>
                </a:solidFill>
                <a:effectLst>
                  <a:outerShdw blurRad="38100" dist="38100" dir="2700000" algn="tl">
                    <a:srgbClr val="000000">
                      <a:alpha val="43137"/>
                    </a:srgbClr>
                  </a:outerShdw>
                </a:effectLst>
              </a:rPr>
              <a:t>para</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hacer</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habitar</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allí</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su</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nombre</a:t>
            </a:r>
            <a:r>
              <a:rPr lang="en-US" sz="2400" i="1" dirty="0" smtClean="0">
                <a:solidFill>
                  <a:srgbClr val="FF9933"/>
                </a:solidFill>
                <a:effectLst>
                  <a:outerShdw blurRad="38100" dist="38100" dir="2700000" algn="tl">
                    <a:srgbClr val="000000">
                      <a:alpha val="43137"/>
                    </a:srgbClr>
                  </a:outerShdw>
                </a:effectLst>
              </a:rPr>
              <a:t>; </a:t>
            </a:r>
            <a:endParaRPr lang="es-ES" sz="2400"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n-US" sz="2400" i="1" dirty="0" err="1" smtClean="0">
                <a:solidFill>
                  <a:schemeClr val="tx1">
                    <a:lumMod val="95000"/>
                    <a:lumOff val="5000"/>
                  </a:schemeClr>
                </a:solidFill>
              </a:rPr>
              <a:t>Velakajta</a:t>
            </a:r>
            <a:r>
              <a:rPr lang="en-US" sz="2400" i="1" dirty="0" smtClean="0">
                <a:solidFill>
                  <a:schemeClr val="tx1">
                    <a:lumMod val="95000"/>
                    <a:lumOff val="5000"/>
                  </a:schemeClr>
                </a:solidFill>
              </a:rPr>
              <a:t> </a:t>
            </a:r>
            <a:r>
              <a:rPr lang="en-US" sz="2400" i="1" dirty="0" err="1" smtClean="0">
                <a:solidFill>
                  <a:schemeClr val="tx1">
                    <a:lumMod val="95000"/>
                    <a:lumOff val="5000"/>
                  </a:schemeClr>
                </a:solidFill>
              </a:rPr>
              <a:t>mereshit</a:t>
            </a:r>
            <a:r>
              <a:rPr lang="en-US" sz="2400" i="1" dirty="0" smtClean="0">
                <a:solidFill>
                  <a:schemeClr val="tx1">
                    <a:lumMod val="95000"/>
                    <a:lumOff val="5000"/>
                  </a:schemeClr>
                </a:solidFill>
              </a:rPr>
              <a:t> </a:t>
            </a:r>
            <a:r>
              <a:rPr lang="en-US" sz="2400" i="1" dirty="0" err="1" smtClean="0">
                <a:solidFill>
                  <a:schemeClr val="tx1">
                    <a:lumMod val="95000"/>
                    <a:lumOff val="5000"/>
                  </a:schemeClr>
                </a:solidFill>
              </a:rPr>
              <a:t>kol-peri</a:t>
            </a:r>
            <a:r>
              <a:rPr lang="en-US" sz="2400" i="1" dirty="0" smtClean="0">
                <a:solidFill>
                  <a:schemeClr val="tx1">
                    <a:lumMod val="95000"/>
                    <a:lumOff val="5000"/>
                  </a:schemeClr>
                </a:solidFill>
              </a:rPr>
              <a:t> </a:t>
            </a:r>
            <a:r>
              <a:rPr lang="en-US" sz="2400" i="1" dirty="0" err="1" smtClean="0">
                <a:solidFill>
                  <a:schemeClr val="tx1">
                    <a:lumMod val="95000"/>
                    <a:lumOff val="5000"/>
                  </a:schemeClr>
                </a:solidFill>
              </a:rPr>
              <a:t>ha'adamah</a:t>
            </a:r>
            <a:r>
              <a:rPr lang="en-US" sz="2400" i="1" dirty="0" smtClean="0">
                <a:solidFill>
                  <a:schemeClr val="tx1">
                    <a:lumMod val="95000"/>
                    <a:lumOff val="5000"/>
                  </a:schemeClr>
                </a:solidFill>
              </a:rPr>
              <a:t> </a:t>
            </a:r>
            <a:r>
              <a:rPr lang="en-US" sz="2400" i="1" dirty="0" err="1" smtClean="0">
                <a:solidFill>
                  <a:schemeClr val="tx1">
                    <a:lumMod val="95000"/>
                    <a:lumOff val="5000"/>
                  </a:schemeClr>
                </a:solidFill>
              </a:rPr>
              <a:t>asher</a:t>
            </a:r>
            <a:r>
              <a:rPr lang="en-US" sz="2400" i="1" dirty="0" smtClean="0">
                <a:solidFill>
                  <a:schemeClr val="tx1">
                    <a:lumMod val="95000"/>
                    <a:lumOff val="5000"/>
                  </a:schemeClr>
                </a:solidFill>
              </a:rPr>
              <a:t> </a:t>
            </a:r>
            <a:r>
              <a:rPr lang="en-US" sz="2400" i="1" dirty="0" err="1" smtClean="0">
                <a:solidFill>
                  <a:schemeClr val="tx1">
                    <a:lumMod val="95000"/>
                    <a:lumOff val="5000"/>
                  </a:schemeClr>
                </a:solidFill>
              </a:rPr>
              <a:t>tavi</a:t>
            </a:r>
            <a:r>
              <a:rPr lang="en-US" sz="2400" i="1" dirty="0" smtClean="0">
                <a:solidFill>
                  <a:schemeClr val="tx1">
                    <a:lumMod val="95000"/>
                    <a:lumOff val="5000"/>
                  </a:schemeClr>
                </a:solidFill>
              </a:rPr>
              <a:t> </a:t>
            </a:r>
            <a:r>
              <a:rPr lang="en-US" sz="2400" i="1" dirty="0" err="1" smtClean="0">
                <a:solidFill>
                  <a:schemeClr val="tx1">
                    <a:lumMod val="95000"/>
                    <a:lumOff val="5000"/>
                  </a:schemeClr>
                </a:solidFill>
              </a:rPr>
              <a:t>me'artseja</a:t>
            </a:r>
            <a:r>
              <a:rPr lang="en-US" sz="2400" i="1" dirty="0" smtClean="0">
                <a:solidFill>
                  <a:schemeClr val="tx1">
                    <a:lumMod val="95000"/>
                    <a:lumOff val="5000"/>
                  </a:schemeClr>
                </a:solidFill>
              </a:rPr>
              <a:t> </a:t>
            </a:r>
            <a:r>
              <a:rPr lang="en-US" sz="2400" i="1" dirty="0" err="1" smtClean="0">
                <a:solidFill>
                  <a:schemeClr val="tx1">
                    <a:lumMod val="95000"/>
                    <a:lumOff val="5000"/>
                  </a:schemeClr>
                </a:solidFill>
              </a:rPr>
              <a:t>asher</a:t>
            </a:r>
            <a:r>
              <a:rPr lang="en-US" sz="2400" i="1" dirty="0" smtClean="0">
                <a:solidFill>
                  <a:schemeClr val="tx1">
                    <a:lumMod val="95000"/>
                    <a:lumOff val="5000"/>
                  </a:schemeClr>
                </a:solidFill>
              </a:rPr>
              <a:t> </a:t>
            </a:r>
            <a:r>
              <a:rPr lang="en-US" sz="2400" i="1" dirty="0" err="1" smtClean="0">
                <a:solidFill>
                  <a:schemeClr val="tx1">
                    <a:lumMod val="95000"/>
                    <a:lumOff val="5000"/>
                  </a:schemeClr>
                </a:solidFill>
              </a:rPr>
              <a:t>Adonay</a:t>
            </a:r>
            <a:r>
              <a:rPr lang="en-US" sz="2400" i="1" dirty="0" smtClean="0">
                <a:solidFill>
                  <a:schemeClr val="tx1">
                    <a:lumMod val="95000"/>
                    <a:lumOff val="5000"/>
                  </a:schemeClr>
                </a:solidFill>
              </a:rPr>
              <a:t> </a:t>
            </a:r>
            <a:r>
              <a:rPr lang="en-US" sz="2400" i="1" dirty="0" err="1" smtClean="0">
                <a:solidFill>
                  <a:schemeClr val="tx1">
                    <a:lumMod val="95000"/>
                    <a:lumOff val="5000"/>
                  </a:schemeClr>
                </a:solidFill>
              </a:rPr>
              <a:t>Eloheyja</a:t>
            </a:r>
            <a:r>
              <a:rPr lang="en-US" sz="2400" i="1" dirty="0" smtClean="0">
                <a:solidFill>
                  <a:schemeClr val="tx1">
                    <a:lumMod val="95000"/>
                    <a:lumOff val="5000"/>
                  </a:schemeClr>
                </a:solidFill>
              </a:rPr>
              <a:t> </a:t>
            </a:r>
            <a:r>
              <a:rPr lang="en-US" sz="2400" i="1" dirty="0" err="1" smtClean="0">
                <a:solidFill>
                  <a:schemeClr val="tx1">
                    <a:lumMod val="95000"/>
                    <a:lumOff val="5000"/>
                  </a:schemeClr>
                </a:solidFill>
              </a:rPr>
              <a:t>noten</a:t>
            </a:r>
            <a:r>
              <a:rPr lang="en-US" sz="2400" i="1" dirty="0" smtClean="0">
                <a:solidFill>
                  <a:schemeClr val="tx1">
                    <a:lumMod val="95000"/>
                    <a:lumOff val="5000"/>
                  </a:schemeClr>
                </a:solidFill>
              </a:rPr>
              <a:t> </a:t>
            </a:r>
            <a:r>
              <a:rPr lang="en-US" sz="2400" i="1" dirty="0" err="1" smtClean="0">
                <a:solidFill>
                  <a:schemeClr val="tx1">
                    <a:lumMod val="95000"/>
                    <a:lumOff val="5000"/>
                  </a:schemeClr>
                </a:solidFill>
              </a:rPr>
              <a:t>laj</a:t>
            </a:r>
            <a:r>
              <a:rPr lang="en-US" sz="2400" i="1" dirty="0" smtClean="0">
                <a:solidFill>
                  <a:schemeClr val="tx1">
                    <a:lumMod val="95000"/>
                    <a:lumOff val="5000"/>
                  </a:schemeClr>
                </a:solidFill>
              </a:rPr>
              <a:t> </a:t>
            </a:r>
            <a:r>
              <a:rPr lang="en-US" sz="2400" i="1" dirty="0" err="1" smtClean="0">
                <a:solidFill>
                  <a:schemeClr val="tx1">
                    <a:lumMod val="95000"/>
                    <a:lumOff val="5000"/>
                  </a:schemeClr>
                </a:solidFill>
              </a:rPr>
              <a:t>vesamta</a:t>
            </a:r>
            <a:r>
              <a:rPr lang="en-US" sz="2400" i="1" dirty="0" smtClean="0">
                <a:solidFill>
                  <a:schemeClr val="tx1">
                    <a:lumMod val="95000"/>
                    <a:lumOff val="5000"/>
                  </a:schemeClr>
                </a:solidFill>
              </a:rPr>
              <a:t> </a:t>
            </a:r>
            <a:r>
              <a:rPr lang="en-US" sz="2400" i="1" dirty="0" err="1" smtClean="0">
                <a:solidFill>
                  <a:schemeClr val="tx1">
                    <a:lumMod val="95000"/>
                    <a:lumOff val="5000"/>
                  </a:schemeClr>
                </a:solidFill>
              </a:rPr>
              <a:t>vatene</a:t>
            </a:r>
            <a:r>
              <a:rPr lang="en-US" sz="2400" i="1" dirty="0" smtClean="0">
                <a:solidFill>
                  <a:schemeClr val="tx1">
                    <a:lumMod val="95000"/>
                    <a:lumOff val="5000"/>
                  </a:schemeClr>
                </a:solidFill>
              </a:rPr>
              <a:t> </a:t>
            </a:r>
            <a:r>
              <a:rPr lang="en-US" sz="2400" i="1" dirty="0" err="1" smtClean="0">
                <a:solidFill>
                  <a:schemeClr val="tx1">
                    <a:lumMod val="95000"/>
                    <a:lumOff val="5000"/>
                  </a:schemeClr>
                </a:solidFill>
              </a:rPr>
              <a:t>vehalajta</a:t>
            </a:r>
            <a:r>
              <a:rPr lang="en-US" sz="2400" i="1" dirty="0" smtClean="0">
                <a:solidFill>
                  <a:schemeClr val="tx1">
                    <a:lumMod val="95000"/>
                    <a:lumOff val="5000"/>
                  </a:schemeClr>
                </a:solidFill>
              </a:rPr>
              <a:t> el-</a:t>
            </a:r>
            <a:r>
              <a:rPr lang="en-US" sz="2400" i="1" dirty="0" err="1" smtClean="0">
                <a:solidFill>
                  <a:schemeClr val="tx1">
                    <a:lumMod val="95000"/>
                    <a:lumOff val="5000"/>
                  </a:schemeClr>
                </a:solidFill>
              </a:rPr>
              <a:t>hamakom</a:t>
            </a:r>
            <a:r>
              <a:rPr lang="en-US" sz="2400" i="1" dirty="0" smtClean="0">
                <a:solidFill>
                  <a:schemeClr val="tx1">
                    <a:lumMod val="95000"/>
                    <a:lumOff val="5000"/>
                  </a:schemeClr>
                </a:solidFill>
              </a:rPr>
              <a:t> </a:t>
            </a:r>
            <a:r>
              <a:rPr lang="en-US" sz="2400" i="1" dirty="0" err="1" smtClean="0">
                <a:solidFill>
                  <a:schemeClr val="tx1">
                    <a:lumMod val="95000"/>
                    <a:lumOff val="5000"/>
                  </a:schemeClr>
                </a:solidFill>
              </a:rPr>
              <a:t>asher</a:t>
            </a:r>
            <a:r>
              <a:rPr lang="en-US" sz="2400" i="1" dirty="0" smtClean="0">
                <a:solidFill>
                  <a:schemeClr val="tx1">
                    <a:lumMod val="95000"/>
                    <a:lumOff val="5000"/>
                  </a:schemeClr>
                </a:solidFill>
              </a:rPr>
              <a:t> </a:t>
            </a:r>
            <a:r>
              <a:rPr lang="en-US" sz="2400" i="1" dirty="0" err="1" smtClean="0">
                <a:solidFill>
                  <a:schemeClr val="tx1">
                    <a:lumMod val="95000"/>
                    <a:lumOff val="5000"/>
                  </a:schemeClr>
                </a:solidFill>
              </a:rPr>
              <a:t>yivjar</a:t>
            </a:r>
            <a:r>
              <a:rPr lang="en-US" sz="2400" i="1" dirty="0" smtClean="0">
                <a:solidFill>
                  <a:schemeClr val="tx1">
                    <a:lumMod val="95000"/>
                    <a:lumOff val="5000"/>
                  </a:schemeClr>
                </a:solidFill>
              </a:rPr>
              <a:t> </a:t>
            </a:r>
            <a:r>
              <a:rPr lang="en-US" sz="2400" i="1" dirty="0" err="1" smtClean="0">
                <a:solidFill>
                  <a:schemeClr val="tx1">
                    <a:lumMod val="95000"/>
                    <a:lumOff val="5000"/>
                  </a:schemeClr>
                </a:solidFill>
              </a:rPr>
              <a:t>Adonay</a:t>
            </a:r>
            <a:r>
              <a:rPr lang="en-US" sz="2400" i="1" dirty="0" smtClean="0">
                <a:solidFill>
                  <a:schemeClr val="tx1">
                    <a:lumMod val="95000"/>
                    <a:lumOff val="5000"/>
                  </a:schemeClr>
                </a:solidFill>
              </a:rPr>
              <a:t> </a:t>
            </a:r>
            <a:r>
              <a:rPr lang="en-US" sz="2400" i="1" dirty="0" err="1" smtClean="0">
                <a:solidFill>
                  <a:schemeClr val="tx1">
                    <a:lumMod val="95000"/>
                    <a:lumOff val="5000"/>
                  </a:schemeClr>
                </a:solidFill>
              </a:rPr>
              <a:t>Eloheyja</a:t>
            </a:r>
            <a:r>
              <a:rPr lang="en-US" sz="2400" i="1" dirty="0" smtClean="0">
                <a:solidFill>
                  <a:schemeClr val="tx1">
                    <a:lumMod val="95000"/>
                    <a:lumOff val="5000"/>
                  </a:schemeClr>
                </a:solidFill>
              </a:rPr>
              <a:t> </a:t>
            </a:r>
            <a:r>
              <a:rPr lang="en-US" sz="2400" i="1" dirty="0" err="1" smtClean="0">
                <a:solidFill>
                  <a:schemeClr val="tx1">
                    <a:lumMod val="95000"/>
                    <a:lumOff val="5000"/>
                  </a:schemeClr>
                </a:solidFill>
              </a:rPr>
              <a:t>leshaken</a:t>
            </a:r>
            <a:r>
              <a:rPr lang="en-US" sz="2400" i="1" dirty="0" smtClean="0">
                <a:solidFill>
                  <a:schemeClr val="tx1">
                    <a:lumMod val="95000"/>
                    <a:lumOff val="5000"/>
                  </a:schemeClr>
                </a:solidFill>
              </a:rPr>
              <a:t> </a:t>
            </a:r>
            <a:r>
              <a:rPr lang="en-US" sz="2400" i="1" dirty="0" err="1" smtClean="0">
                <a:solidFill>
                  <a:schemeClr val="tx1">
                    <a:lumMod val="95000"/>
                    <a:lumOff val="5000"/>
                  </a:schemeClr>
                </a:solidFill>
              </a:rPr>
              <a:t>shmo</a:t>
            </a:r>
            <a:r>
              <a:rPr lang="en-US" sz="2400" i="1" dirty="0" smtClean="0">
                <a:solidFill>
                  <a:schemeClr val="tx1">
                    <a:lumMod val="95000"/>
                    <a:lumOff val="5000"/>
                  </a:schemeClr>
                </a:solidFill>
              </a:rPr>
              <a:t> sham. </a:t>
            </a:r>
            <a:endParaRPr lang="es-ES" sz="2400" dirty="0">
              <a:solidFill>
                <a:schemeClr val="tx1">
                  <a:lumMod val="95000"/>
                  <a:lumOff val="5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CO" sz="2400" b="1" i="1" dirty="0" smtClean="0">
                <a:solidFill>
                  <a:srgbClr val="FF9933"/>
                </a:solidFill>
                <a:effectLst>
                  <a:outerShdw blurRad="38100" dist="38100" dir="2700000" algn="tl">
                    <a:srgbClr val="000000">
                      <a:alpha val="43137"/>
                    </a:srgbClr>
                  </a:outerShdw>
                </a:effectLst>
              </a:rPr>
              <a:t>La Pregunta:</a:t>
            </a:r>
          </a:p>
          <a:p>
            <a:pPr lvl="1">
              <a:buFont typeface="Arial" pitchFamily="34" charset="0"/>
              <a:buChar char="•"/>
            </a:pPr>
            <a:r>
              <a:rPr lang="es-CO" sz="2400" b="1" i="1" dirty="0" smtClean="0">
                <a:solidFill>
                  <a:srgbClr val="FF9933"/>
                </a:solidFill>
                <a:effectLst>
                  <a:outerShdw blurRad="38100" dist="38100" dir="2700000" algn="tl">
                    <a:srgbClr val="000000">
                      <a:alpha val="43137"/>
                    </a:srgbClr>
                  </a:outerShdw>
                </a:effectLst>
              </a:rPr>
              <a:t>Cual es el lugar que dice la Toráh en donde Hashem escogió allí para hacer habitar Su Nombre?</a:t>
            </a:r>
          </a:p>
          <a:p>
            <a:pPr lvl="1">
              <a:buFont typeface="Arial" pitchFamily="34" charset="0"/>
              <a:buChar char="•"/>
            </a:pPr>
            <a:r>
              <a:rPr lang="es-CO" sz="2400" b="1" i="1" dirty="0" smtClean="0">
                <a:solidFill>
                  <a:srgbClr val="FF9933"/>
                </a:solidFill>
                <a:effectLst>
                  <a:outerShdw blurRad="38100" dist="38100" dir="2700000" algn="tl">
                    <a:srgbClr val="000000">
                      <a:alpha val="43137"/>
                    </a:srgbClr>
                  </a:outerShdw>
                </a:effectLst>
              </a:rPr>
              <a:t>En el Desierto?</a:t>
            </a:r>
          </a:p>
          <a:p>
            <a:pPr lvl="1">
              <a:buFont typeface="Arial" pitchFamily="34" charset="0"/>
              <a:buChar char="•"/>
            </a:pPr>
            <a:r>
              <a:rPr lang="es-ES" sz="2400" dirty="0" smtClean="0">
                <a:solidFill>
                  <a:schemeClr val="tx1">
                    <a:lumMod val="95000"/>
                    <a:lumOff val="5000"/>
                  </a:schemeClr>
                </a:solidFill>
              </a:rPr>
              <a:t>Dando 7 vueltas alrededor de </a:t>
            </a:r>
            <a:r>
              <a:rPr lang="es-ES" sz="2400" dirty="0" err="1" smtClean="0">
                <a:solidFill>
                  <a:schemeClr val="tx1">
                    <a:lumMod val="95000"/>
                    <a:lumOff val="5000"/>
                  </a:schemeClr>
                </a:solidFill>
              </a:rPr>
              <a:t>Yerijó</a:t>
            </a:r>
            <a:r>
              <a:rPr lang="es-ES" sz="2400" dirty="0" smtClean="0">
                <a:solidFill>
                  <a:schemeClr val="tx1">
                    <a:lumMod val="95000"/>
                    <a:lumOff val="5000"/>
                  </a:schemeClr>
                </a:solidFill>
              </a:rPr>
              <a:t>?</a:t>
            </a:r>
          </a:p>
          <a:p>
            <a:pPr lvl="1">
              <a:buFont typeface="Arial" pitchFamily="34" charset="0"/>
              <a:buChar char="•"/>
            </a:pPr>
            <a:r>
              <a:rPr lang="es-ES" sz="2400" dirty="0" smtClean="0">
                <a:solidFill>
                  <a:schemeClr val="tx1">
                    <a:lumMod val="95000"/>
                    <a:lumOff val="5000"/>
                  </a:schemeClr>
                </a:solidFill>
              </a:rPr>
              <a:t>En Silo?</a:t>
            </a:r>
          </a:p>
          <a:p>
            <a:pPr lvl="1">
              <a:buFont typeface="Arial" pitchFamily="34" charset="0"/>
              <a:buChar char="•"/>
            </a:pPr>
            <a:r>
              <a:rPr lang="es-ES" sz="2400" dirty="0" smtClean="0">
                <a:solidFill>
                  <a:schemeClr val="tx1">
                    <a:lumMod val="95000"/>
                    <a:lumOff val="5000"/>
                  </a:schemeClr>
                </a:solidFill>
              </a:rPr>
              <a:t>En Filistea en el templo de </a:t>
            </a:r>
            <a:r>
              <a:rPr lang="es-ES" sz="2400" dirty="0" err="1" smtClean="0">
                <a:solidFill>
                  <a:schemeClr val="tx1">
                    <a:lumMod val="95000"/>
                    <a:lumOff val="5000"/>
                  </a:schemeClr>
                </a:solidFill>
              </a:rPr>
              <a:t>Dagón</a:t>
            </a:r>
            <a:r>
              <a:rPr lang="es-ES" sz="2400" dirty="0" smtClean="0">
                <a:solidFill>
                  <a:schemeClr val="tx1">
                    <a:lumMod val="95000"/>
                    <a:lumOff val="5000"/>
                  </a:schemeClr>
                </a:solidFill>
              </a:rPr>
              <a:t>?</a:t>
            </a:r>
          </a:p>
          <a:p>
            <a:pPr lvl="1">
              <a:buFont typeface="Arial" pitchFamily="34" charset="0"/>
              <a:buChar char="•"/>
            </a:pPr>
            <a:r>
              <a:rPr lang="es-ES" sz="2400" dirty="0" smtClean="0">
                <a:solidFill>
                  <a:schemeClr val="tx1">
                    <a:lumMod val="95000"/>
                    <a:lumOff val="5000"/>
                  </a:schemeClr>
                </a:solidFill>
              </a:rPr>
              <a:t>En </a:t>
            </a:r>
            <a:r>
              <a:rPr lang="es-ES" sz="2400" dirty="0" err="1" smtClean="0">
                <a:solidFill>
                  <a:schemeClr val="tx1">
                    <a:lumMod val="95000"/>
                    <a:lumOff val="5000"/>
                  </a:schemeClr>
                </a:solidFill>
              </a:rPr>
              <a:t>Bet</a:t>
            </a:r>
            <a:r>
              <a:rPr lang="es-ES" sz="2400" dirty="0" smtClean="0">
                <a:solidFill>
                  <a:schemeClr val="tx1">
                    <a:lumMod val="95000"/>
                    <a:lumOff val="5000"/>
                  </a:schemeClr>
                </a:solidFill>
              </a:rPr>
              <a:t> </a:t>
            </a:r>
            <a:r>
              <a:rPr lang="es-ES" sz="2400" dirty="0" err="1" smtClean="0">
                <a:solidFill>
                  <a:schemeClr val="tx1">
                    <a:lumMod val="95000"/>
                    <a:lumOff val="5000"/>
                  </a:schemeClr>
                </a:solidFill>
              </a:rPr>
              <a:t>Shemes</a:t>
            </a:r>
            <a:r>
              <a:rPr lang="es-ES" sz="2400" dirty="0" smtClean="0">
                <a:solidFill>
                  <a:schemeClr val="tx1">
                    <a:lumMod val="95000"/>
                    <a:lumOff val="5000"/>
                  </a:schemeClr>
                </a:solidFill>
              </a:rPr>
              <a:t>?</a:t>
            </a:r>
          </a:p>
          <a:p>
            <a:pPr lvl="1">
              <a:buFont typeface="Arial" pitchFamily="34" charset="0"/>
              <a:buChar char="•"/>
            </a:pPr>
            <a:r>
              <a:rPr lang="es-ES" sz="2400" dirty="0" smtClean="0">
                <a:solidFill>
                  <a:schemeClr val="tx1">
                    <a:lumMod val="95000"/>
                    <a:lumOff val="5000"/>
                  </a:schemeClr>
                </a:solidFill>
              </a:rPr>
              <a:t>En </a:t>
            </a:r>
            <a:r>
              <a:rPr lang="es-ES" sz="2400" dirty="0" err="1" smtClean="0">
                <a:solidFill>
                  <a:schemeClr val="tx1">
                    <a:lumMod val="95000"/>
                    <a:lumOff val="5000"/>
                  </a:schemeClr>
                </a:solidFill>
              </a:rPr>
              <a:t>Gabaá</a:t>
            </a:r>
            <a:r>
              <a:rPr lang="es-ES" sz="2400" dirty="0" smtClean="0">
                <a:solidFill>
                  <a:schemeClr val="tx1">
                    <a:lumMod val="95000"/>
                    <a:lumOff val="5000"/>
                  </a:schemeClr>
                </a:solidFill>
              </a:rPr>
              <a:t>?</a:t>
            </a:r>
          </a:p>
          <a:p>
            <a:pPr lvl="1">
              <a:buFont typeface="Arial" pitchFamily="34" charset="0"/>
              <a:buChar char="•"/>
            </a:pPr>
            <a:r>
              <a:rPr lang="es-ES" sz="2400" dirty="0" smtClean="0">
                <a:solidFill>
                  <a:schemeClr val="tx1">
                    <a:lumMod val="95000"/>
                    <a:lumOff val="5000"/>
                  </a:schemeClr>
                </a:solidFill>
              </a:rPr>
              <a:t>En casa de Obed </a:t>
            </a:r>
            <a:r>
              <a:rPr lang="es-ES" sz="2400" dirty="0" err="1" smtClean="0">
                <a:solidFill>
                  <a:schemeClr val="tx1">
                    <a:lumMod val="95000"/>
                    <a:lumOff val="5000"/>
                  </a:schemeClr>
                </a:solidFill>
              </a:rPr>
              <a:t>Edom</a:t>
            </a:r>
            <a:r>
              <a:rPr lang="es-ES" sz="2400" dirty="0" smtClean="0">
                <a:solidFill>
                  <a:schemeClr val="tx1">
                    <a:lumMod val="95000"/>
                    <a:lumOff val="5000"/>
                  </a:schemeClr>
                </a:solidFill>
              </a:rPr>
              <a:t>? –por causa de </a:t>
            </a:r>
            <a:r>
              <a:rPr lang="es-ES" sz="2400" dirty="0" err="1" smtClean="0">
                <a:solidFill>
                  <a:schemeClr val="tx1">
                    <a:lumMod val="95000"/>
                    <a:lumOff val="5000"/>
                  </a:schemeClr>
                </a:solidFill>
              </a:rPr>
              <a:t>Uza</a:t>
            </a:r>
            <a:endParaRPr lang="es-ES" sz="2400" dirty="0" smtClean="0">
              <a:solidFill>
                <a:schemeClr val="tx1">
                  <a:lumMod val="95000"/>
                  <a:lumOff val="5000"/>
                </a:schemeClr>
              </a:solidFill>
            </a:endParaRPr>
          </a:p>
          <a:p>
            <a:pPr lvl="1">
              <a:buFont typeface="Arial" pitchFamily="34" charset="0"/>
              <a:buChar char="•"/>
            </a:pPr>
            <a:r>
              <a:rPr lang="es-ES" sz="2400" dirty="0" smtClean="0">
                <a:solidFill>
                  <a:schemeClr val="tx1">
                    <a:lumMod val="95000"/>
                    <a:lumOff val="5000"/>
                  </a:schemeClr>
                </a:solidFill>
              </a:rPr>
              <a:t>En </a:t>
            </a:r>
            <a:r>
              <a:rPr lang="es-ES" sz="2400" dirty="0" err="1" smtClean="0">
                <a:solidFill>
                  <a:schemeClr val="tx1">
                    <a:lumMod val="95000"/>
                    <a:lumOff val="5000"/>
                  </a:schemeClr>
                </a:solidFill>
              </a:rPr>
              <a:t>Tzión</a:t>
            </a:r>
            <a:r>
              <a:rPr lang="es-ES" sz="2400" dirty="0" smtClean="0">
                <a:solidFill>
                  <a:schemeClr val="tx1">
                    <a:lumMod val="95000"/>
                    <a:lumOff val="5000"/>
                  </a:schemeClr>
                </a:solidFill>
              </a:rPr>
              <a:t>?</a:t>
            </a:r>
            <a:endParaRPr lang="es-ES" sz="2400" dirty="0">
              <a:solidFill>
                <a:schemeClr val="tx1">
                  <a:lumMod val="95000"/>
                  <a:lumOff val="5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CO" sz="2400" b="1" i="1" dirty="0" smtClean="0">
                <a:solidFill>
                  <a:srgbClr val="FF9933"/>
                </a:solidFill>
                <a:effectLst>
                  <a:outerShdw blurRad="38100" dist="38100" dir="2700000" algn="tl">
                    <a:srgbClr val="000000">
                      <a:alpha val="43137"/>
                    </a:srgbClr>
                  </a:outerShdw>
                </a:effectLst>
              </a:rPr>
              <a:t>La Pregunta:</a:t>
            </a:r>
          </a:p>
          <a:p>
            <a:pPr lvl="1">
              <a:buFont typeface="Arial" pitchFamily="34" charset="0"/>
              <a:buChar char="•"/>
            </a:pPr>
            <a:r>
              <a:rPr lang="es-CO" sz="2400" b="1" i="1" dirty="0" smtClean="0">
                <a:solidFill>
                  <a:srgbClr val="FF9933"/>
                </a:solidFill>
                <a:effectLst>
                  <a:outerShdw blurRad="38100" dist="38100" dir="2700000" algn="tl">
                    <a:srgbClr val="000000">
                      <a:alpha val="43137"/>
                    </a:srgbClr>
                  </a:outerShdw>
                </a:effectLst>
              </a:rPr>
              <a:t>Cuántas veces es mencionada </a:t>
            </a:r>
            <a:r>
              <a:rPr lang="es-CO" sz="2400" b="1" i="1" dirty="0" err="1" smtClean="0">
                <a:solidFill>
                  <a:srgbClr val="FF9933"/>
                </a:solidFill>
                <a:effectLst>
                  <a:outerShdw blurRad="38100" dist="38100" dir="2700000" algn="tl">
                    <a:srgbClr val="000000">
                      <a:alpha val="43137"/>
                    </a:srgbClr>
                  </a:outerShdw>
                </a:effectLst>
              </a:rPr>
              <a:t>Yerusalayim</a:t>
            </a:r>
            <a:r>
              <a:rPr lang="es-CO" sz="2400" b="1" i="1" dirty="0" smtClean="0">
                <a:solidFill>
                  <a:srgbClr val="FF9933"/>
                </a:solidFill>
                <a:effectLst>
                  <a:outerShdw blurRad="38100" dist="38100" dir="2700000" algn="tl">
                    <a:srgbClr val="000000">
                      <a:alpha val="43137"/>
                    </a:srgbClr>
                  </a:outerShdw>
                </a:effectLst>
              </a:rPr>
              <a:t> en la Toráh?</a:t>
            </a:r>
            <a:endParaRPr lang="es-CO" sz="2400" b="1" i="1"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s-ES" sz="2400" dirty="0" smtClean="0">
                <a:solidFill>
                  <a:schemeClr val="tx1">
                    <a:lumMod val="95000"/>
                    <a:lumOff val="5000"/>
                  </a:schemeClr>
                </a:solidFill>
              </a:rPr>
              <a:t>Ni una sola vez es mencionada</a:t>
            </a:r>
          </a:p>
          <a:p>
            <a:pPr lvl="1">
              <a:buFont typeface="Arial" pitchFamily="34" charset="0"/>
              <a:buChar char="•"/>
            </a:pPr>
            <a:r>
              <a:rPr lang="es-ES" sz="2400" dirty="0" smtClean="0">
                <a:solidFill>
                  <a:schemeClr val="tx1">
                    <a:lumMod val="95000"/>
                    <a:lumOff val="5000"/>
                  </a:schemeClr>
                </a:solidFill>
              </a:rPr>
              <a:t>Se menciona 669 veces en el Tanaj</a:t>
            </a:r>
          </a:p>
          <a:p>
            <a:pPr lvl="1">
              <a:buFont typeface="Arial" pitchFamily="34" charset="0"/>
              <a:buChar char="•"/>
            </a:pPr>
            <a:r>
              <a:rPr lang="es-ES" sz="2400" dirty="0" smtClean="0">
                <a:solidFill>
                  <a:schemeClr val="tx1">
                    <a:lumMod val="95000"/>
                    <a:lumOff val="5000"/>
                  </a:schemeClr>
                </a:solidFill>
              </a:rPr>
              <a:t>Sobre </a:t>
            </a:r>
            <a:r>
              <a:rPr lang="es-ES" sz="2400" dirty="0" err="1" smtClean="0">
                <a:solidFill>
                  <a:schemeClr val="tx1">
                    <a:lumMod val="95000"/>
                    <a:lumOff val="5000"/>
                  </a:schemeClr>
                </a:solidFill>
              </a:rPr>
              <a:t>Jerusalen</a:t>
            </a:r>
            <a:r>
              <a:rPr lang="es-ES" sz="2400" dirty="0" smtClean="0">
                <a:solidFill>
                  <a:schemeClr val="tx1">
                    <a:lumMod val="95000"/>
                    <a:lumOff val="5000"/>
                  </a:schemeClr>
                </a:solidFill>
              </a:rPr>
              <a:t>. En </a:t>
            </a:r>
            <a:r>
              <a:rPr lang="es-ES" sz="2400" dirty="0" smtClean="0">
                <a:solidFill>
                  <a:schemeClr val="tx1">
                    <a:lumMod val="95000"/>
                    <a:lumOff val="5000"/>
                  </a:schemeClr>
                </a:solidFill>
              </a:rPr>
              <a:t>cambio cuando se refiere a Jerusalén, se utiliza el término «el lugar que Dios escoja». Maimónides cita varias razones por qué esto es así, siendo la primera que si las naciones del mundo se hubieran enterado de que este lugar estaba destinado a convertirse en el centro de los más altos ideales religiosos, lo habrían ocupado para evitar que los judíos tuvieran su control.</a:t>
            </a:r>
            <a:r>
              <a:rPr lang="es-ES" sz="2400" baseline="30000" dirty="0" smtClean="0">
                <a:solidFill>
                  <a:schemeClr val="tx1">
                    <a:lumMod val="95000"/>
                    <a:lumOff val="5000"/>
                  </a:schemeClr>
                </a:solidFill>
                <a:hlinkClick r:id="rId4"/>
              </a:rPr>
              <a:t>3</a:t>
            </a:r>
            <a:endParaRPr lang="es-ES" sz="2400" dirty="0">
              <a:solidFill>
                <a:schemeClr val="tx1">
                  <a:lumMod val="95000"/>
                  <a:lumOff val="5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n-US" sz="2400" b="1" i="1" dirty="0" smtClean="0">
                <a:solidFill>
                  <a:srgbClr val="FF9933"/>
                </a:solidFill>
                <a:effectLst>
                  <a:outerShdw blurRad="38100" dist="38100" dir="2700000" algn="tl">
                    <a:srgbClr val="000000">
                      <a:alpha val="43137"/>
                    </a:srgbClr>
                  </a:outerShdw>
                </a:effectLst>
                <a:hlinkClick r:id="rId4"/>
              </a:rPr>
              <a:t>26:10</a:t>
            </a:r>
            <a:r>
              <a:rPr lang="en-US" sz="2400" i="1" dirty="0" smtClean="0">
                <a:solidFill>
                  <a:srgbClr val="FF9933"/>
                </a:solidFill>
                <a:effectLst>
                  <a:outerShdw blurRad="38100" dist="38100" dir="2700000" algn="tl">
                    <a:srgbClr val="000000">
                      <a:alpha val="43137"/>
                    </a:srgbClr>
                  </a:outerShdw>
                </a:effectLst>
              </a:rPr>
              <a:t> Y </a:t>
            </a:r>
            <a:r>
              <a:rPr lang="en-US" sz="2400" i="1" dirty="0" err="1" smtClean="0">
                <a:solidFill>
                  <a:srgbClr val="FF9933"/>
                </a:solidFill>
                <a:effectLst>
                  <a:outerShdw blurRad="38100" dist="38100" dir="2700000" algn="tl">
                    <a:srgbClr val="000000">
                      <a:alpha val="43137"/>
                    </a:srgbClr>
                  </a:outerShdw>
                </a:effectLst>
              </a:rPr>
              <a:t>ahora</a:t>
            </a:r>
            <a:r>
              <a:rPr lang="en-US" sz="2400" i="1" dirty="0" smtClean="0">
                <a:solidFill>
                  <a:srgbClr val="FF9933"/>
                </a:solidFill>
                <a:effectLst>
                  <a:outerShdw blurRad="38100" dist="38100" dir="2700000" algn="tl">
                    <a:srgbClr val="000000">
                      <a:alpha val="43137"/>
                    </a:srgbClr>
                  </a:outerShdw>
                </a:effectLst>
              </a:rPr>
              <a:t>, he </a:t>
            </a:r>
            <a:r>
              <a:rPr lang="en-US" sz="2400" i="1" dirty="0" err="1" smtClean="0">
                <a:solidFill>
                  <a:srgbClr val="FF9933"/>
                </a:solidFill>
                <a:effectLst>
                  <a:outerShdw blurRad="38100" dist="38100" dir="2700000" algn="tl">
                    <a:srgbClr val="000000">
                      <a:alpha val="43137"/>
                    </a:srgbClr>
                  </a:outerShdw>
                </a:effectLst>
              </a:rPr>
              <a:t>aquí</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que</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traigo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hlinkClick r:id="rId5" action="ppaction://hlinkfile"/>
              </a:rPr>
              <a:t>las</a:t>
            </a:r>
            <a:r>
              <a:rPr lang="en-US" sz="2400" i="1" dirty="0" smtClean="0">
                <a:solidFill>
                  <a:srgbClr val="FF9933"/>
                </a:solidFill>
                <a:effectLst>
                  <a:outerShdw blurRad="38100" dist="38100" dir="2700000" algn="tl">
                    <a:srgbClr val="000000">
                      <a:alpha val="43137"/>
                    </a:srgbClr>
                  </a:outerShdw>
                </a:effectLst>
                <a:hlinkClick r:id="rId6" action="ppaction://hlinkfile"/>
              </a:rPr>
              <a:t> </a:t>
            </a:r>
            <a:r>
              <a:rPr lang="en-US" sz="2400" i="1" dirty="0" err="1" smtClean="0">
                <a:solidFill>
                  <a:srgbClr val="FF9933"/>
                </a:solidFill>
                <a:effectLst>
                  <a:outerShdw blurRad="38100" dist="38100" dir="2700000" algn="tl">
                    <a:srgbClr val="000000">
                      <a:alpha val="43137"/>
                    </a:srgbClr>
                  </a:outerShdw>
                </a:effectLst>
                <a:hlinkClick r:id="rId7" action="ppaction://hlinkfile"/>
              </a:rPr>
              <a:t>primicias</a:t>
            </a:r>
            <a:r>
              <a:rPr lang="en-US" sz="2400" i="1" dirty="0" smtClean="0">
                <a:solidFill>
                  <a:srgbClr val="FF9933"/>
                </a:solidFill>
                <a:effectLst>
                  <a:outerShdw blurRad="38100" dist="38100" dir="2700000" algn="tl">
                    <a:srgbClr val="000000">
                      <a:alpha val="43137"/>
                    </a:srgbClr>
                  </a:outerShdw>
                </a:effectLst>
                <a:hlinkClick r:id="rId8" action="ppaction://hlinkfile"/>
              </a:rPr>
              <a:t>  de los </a:t>
            </a:r>
            <a:r>
              <a:rPr lang="en-US" sz="2400" i="1" dirty="0" err="1" smtClean="0">
                <a:solidFill>
                  <a:srgbClr val="FF9933"/>
                </a:solidFill>
                <a:effectLst>
                  <a:outerShdw blurRad="38100" dist="38100" dir="2700000" algn="tl">
                    <a:srgbClr val="000000">
                      <a:alpha val="43137"/>
                    </a:srgbClr>
                  </a:outerShdw>
                </a:effectLst>
                <a:hlinkClick r:id="rId9" action="ppaction://hlinkfile"/>
              </a:rPr>
              <a:t>frutos</a:t>
            </a:r>
            <a:r>
              <a:rPr lang="en-US" sz="2400" i="1" dirty="0" smtClean="0">
                <a:solidFill>
                  <a:srgbClr val="FF9933"/>
                </a:solidFill>
                <a:effectLst>
                  <a:outerShdw blurRad="38100" dist="38100" dir="2700000" algn="tl">
                    <a:srgbClr val="000000">
                      <a:alpha val="43137"/>
                    </a:srgbClr>
                  </a:outerShdw>
                </a:effectLst>
                <a:hlinkClick r:id="rId10" action="ppaction://hlinkfile"/>
              </a:rPr>
              <a:t> </a:t>
            </a:r>
            <a:r>
              <a:rPr lang="en-US" sz="2400" i="1" dirty="0" smtClean="0">
                <a:solidFill>
                  <a:srgbClr val="FF9933"/>
                </a:solidFill>
                <a:effectLst>
                  <a:outerShdw blurRad="38100" dist="38100" dir="2700000" algn="tl">
                    <a:srgbClr val="000000">
                      <a:alpha val="43137"/>
                    </a:srgbClr>
                  </a:outerShdw>
                </a:effectLst>
              </a:rPr>
              <a:t>del </a:t>
            </a:r>
            <a:r>
              <a:rPr lang="en-US" sz="2400" i="1" dirty="0" err="1" smtClean="0">
                <a:solidFill>
                  <a:srgbClr val="FF9933"/>
                </a:solidFill>
                <a:effectLst>
                  <a:outerShdw blurRad="38100" dist="38100" dir="2700000" algn="tl">
                    <a:srgbClr val="000000">
                      <a:alpha val="43137"/>
                    </a:srgbClr>
                  </a:outerShdw>
                </a:effectLst>
              </a:rPr>
              <a:t>suelo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que</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Tú</a:t>
            </a:r>
            <a:r>
              <a:rPr lang="en-US" sz="2400" i="1" dirty="0" smtClean="0">
                <a:solidFill>
                  <a:srgbClr val="FF9933"/>
                </a:solidFill>
                <a:effectLst>
                  <a:outerShdw blurRad="38100" dist="38100" dir="2700000" algn="tl">
                    <a:srgbClr val="000000">
                      <a:alpha val="43137"/>
                    </a:srgbClr>
                  </a:outerShdw>
                </a:effectLst>
              </a:rPr>
              <a:t> me has dado, oh </a:t>
            </a:r>
            <a:r>
              <a:rPr lang="en-US" sz="2400" i="1" dirty="0" err="1" smtClean="0">
                <a:solidFill>
                  <a:srgbClr val="FF9933"/>
                </a:solidFill>
                <a:effectLst>
                  <a:outerShdw blurRad="38100" dist="38100" dir="2700000" algn="tl">
                    <a:srgbClr val="000000">
                      <a:alpha val="43137"/>
                    </a:srgbClr>
                  </a:outerShdw>
                </a:effectLst>
              </a:rPr>
              <a:t>Eterno</a:t>
            </a:r>
            <a:r>
              <a:rPr lang="en-US" sz="2400" i="1" dirty="0" smtClean="0">
                <a:solidFill>
                  <a:srgbClr val="FF9933"/>
                </a:solidFill>
                <a:effectLst>
                  <a:outerShdw blurRad="38100" dist="38100" dir="2700000" algn="tl">
                    <a:srgbClr val="000000">
                      <a:alpha val="43137"/>
                    </a:srgbClr>
                  </a:outerShdw>
                </a:effectLst>
              </a:rPr>
              <a:t>. Y </a:t>
            </a:r>
            <a:r>
              <a:rPr lang="en-US" sz="2400" i="1" dirty="0" err="1" smtClean="0">
                <a:solidFill>
                  <a:srgbClr val="FF9933"/>
                </a:solidFill>
                <a:effectLst>
                  <a:outerShdw blurRad="38100" dist="38100" dir="2700000" algn="tl">
                    <a:srgbClr val="000000">
                      <a:alpha val="43137"/>
                    </a:srgbClr>
                  </a:outerShdw>
                </a:effectLst>
              </a:rPr>
              <a:t>colocarás</a:t>
            </a:r>
            <a:r>
              <a:rPr lang="en-US" sz="2400" i="1" dirty="0" smtClean="0">
                <a:solidFill>
                  <a:srgbClr val="FF9933"/>
                </a:solidFill>
                <a:effectLst>
                  <a:outerShdw blurRad="38100" dist="38100" dir="2700000" algn="tl">
                    <a:srgbClr val="000000">
                      <a:alpha val="43137"/>
                    </a:srgbClr>
                  </a:outerShdw>
                </a:effectLst>
              </a:rPr>
              <a:t> (el </a:t>
            </a:r>
            <a:r>
              <a:rPr lang="en-US" sz="2400" i="1" dirty="0" err="1" smtClean="0">
                <a:solidFill>
                  <a:srgbClr val="FF9933"/>
                </a:solidFill>
                <a:effectLst>
                  <a:outerShdw blurRad="38100" dist="38100" dir="2700000" algn="tl">
                    <a:srgbClr val="000000">
                      <a:alpha val="43137"/>
                    </a:srgbClr>
                  </a:outerShdw>
                </a:effectLst>
              </a:rPr>
              <a:t>canasto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delante</a:t>
            </a:r>
            <a:r>
              <a:rPr lang="en-US" sz="2400" i="1" dirty="0" smtClean="0">
                <a:solidFill>
                  <a:srgbClr val="FF9933"/>
                </a:solidFill>
                <a:effectLst>
                  <a:outerShdw blurRad="38100" dist="38100" dir="2700000" algn="tl">
                    <a:srgbClr val="000000">
                      <a:alpha val="43137"/>
                    </a:srgbClr>
                  </a:outerShdw>
                </a:effectLst>
              </a:rPr>
              <a:t> del </a:t>
            </a:r>
            <a:r>
              <a:rPr lang="en-US" sz="2400" i="1" dirty="0" err="1" smtClean="0">
                <a:solidFill>
                  <a:srgbClr val="FF9933"/>
                </a:solidFill>
                <a:effectLst>
                  <a:outerShdw blurRad="38100" dist="38100" dir="2700000" algn="tl">
                    <a:srgbClr val="000000">
                      <a:alpha val="43137"/>
                    </a:srgbClr>
                  </a:outerShdw>
                </a:effectLst>
              </a:rPr>
              <a:t>Eterno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tu</a:t>
            </a:r>
            <a:r>
              <a:rPr lang="en-US" sz="2400" i="1" dirty="0" smtClean="0">
                <a:solidFill>
                  <a:srgbClr val="FF9933"/>
                </a:solidFill>
                <a:effectLst>
                  <a:outerShdw blurRad="38100" dist="38100" dir="2700000" algn="tl">
                    <a:srgbClr val="000000">
                      <a:alpha val="43137"/>
                    </a:srgbClr>
                  </a:outerShdw>
                </a:effectLst>
              </a:rPr>
              <a:t> Dios, y </a:t>
            </a:r>
            <a:r>
              <a:rPr lang="en-US" sz="2400" i="1" dirty="0" err="1" smtClean="0">
                <a:solidFill>
                  <a:srgbClr val="FF9933"/>
                </a:solidFill>
                <a:effectLst>
                  <a:outerShdw blurRad="38100" dist="38100" dir="2700000" algn="tl">
                    <a:srgbClr val="000000">
                      <a:alpha val="43137"/>
                    </a:srgbClr>
                  </a:outerShdw>
                </a:effectLst>
              </a:rPr>
              <a:t>te</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postrarás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delante</a:t>
            </a:r>
            <a:r>
              <a:rPr lang="en-US" sz="2400" i="1" dirty="0" smtClean="0">
                <a:solidFill>
                  <a:srgbClr val="FF9933"/>
                </a:solidFill>
                <a:effectLst>
                  <a:outerShdw blurRad="38100" dist="38100" dir="2700000" algn="tl">
                    <a:srgbClr val="000000">
                      <a:alpha val="43137"/>
                    </a:srgbClr>
                  </a:outerShdw>
                </a:effectLst>
              </a:rPr>
              <a:t> del </a:t>
            </a:r>
            <a:r>
              <a:rPr lang="en-US" sz="2400" i="1" dirty="0" err="1" smtClean="0">
                <a:solidFill>
                  <a:srgbClr val="FF9933"/>
                </a:solidFill>
                <a:effectLst>
                  <a:outerShdw blurRad="38100" dist="38100" dir="2700000" algn="tl">
                    <a:srgbClr val="000000">
                      <a:alpha val="43137"/>
                    </a:srgbClr>
                  </a:outerShdw>
                </a:effectLst>
              </a:rPr>
              <a:t>Eterno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tu</a:t>
            </a:r>
            <a:r>
              <a:rPr lang="en-US" sz="2400" i="1" dirty="0" smtClean="0">
                <a:solidFill>
                  <a:srgbClr val="FF9933"/>
                </a:solidFill>
                <a:effectLst>
                  <a:outerShdw blurRad="38100" dist="38100" dir="2700000" algn="tl">
                    <a:srgbClr val="000000">
                      <a:alpha val="43137"/>
                    </a:srgbClr>
                  </a:outerShdw>
                </a:effectLst>
              </a:rPr>
              <a:t> Dios;  </a:t>
            </a:r>
            <a:r>
              <a:rPr lang="en-US" sz="2400" b="1" i="1" dirty="0" smtClean="0">
                <a:solidFill>
                  <a:srgbClr val="FF9933"/>
                </a:solidFill>
                <a:effectLst>
                  <a:outerShdw blurRad="38100" dist="38100" dir="2700000" algn="tl">
                    <a:srgbClr val="000000">
                      <a:alpha val="43137"/>
                    </a:srgbClr>
                  </a:outerShdw>
                </a:effectLst>
              </a:rPr>
              <a:t>*</a:t>
            </a:r>
          </a:p>
          <a:p>
            <a:pPr lvl="1">
              <a:buFont typeface="Arial" pitchFamily="34" charset="0"/>
              <a:buChar char="•"/>
            </a:pPr>
            <a:r>
              <a:rPr lang="en-US" sz="2400" i="1" dirty="0" err="1" smtClean="0">
                <a:solidFill>
                  <a:schemeClr val="tx1">
                    <a:lumMod val="95000"/>
                    <a:lumOff val="5000"/>
                  </a:schemeClr>
                </a:solidFill>
              </a:rPr>
              <a:t>Ve'atah</a:t>
            </a:r>
            <a:r>
              <a:rPr lang="en-US" sz="2400" i="1" dirty="0" smtClean="0">
                <a:solidFill>
                  <a:schemeClr val="tx1">
                    <a:lumMod val="95000"/>
                    <a:lumOff val="5000"/>
                  </a:schemeClr>
                </a:solidFill>
              </a:rPr>
              <a:t> </a:t>
            </a:r>
            <a:r>
              <a:rPr lang="en-US" sz="2400" i="1" dirty="0" err="1" smtClean="0">
                <a:solidFill>
                  <a:schemeClr val="tx1">
                    <a:lumMod val="95000"/>
                    <a:lumOff val="5000"/>
                  </a:schemeClr>
                </a:solidFill>
              </a:rPr>
              <a:t>hineh</a:t>
            </a:r>
            <a:r>
              <a:rPr lang="en-US" sz="2400" i="1" dirty="0" smtClean="0">
                <a:solidFill>
                  <a:schemeClr val="tx1">
                    <a:lumMod val="95000"/>
                    <a:lumOff val="5000"/>
                  </a:schemeClr>
                </a:solidFill>
              </a:rPr>
              <a:t> </a:t>
            </a:r>
            <a:r>
              <a:rPr lang="en-US" sz="2400" i="1" dirty="0" err="1" smtClean="0">
                <a:solidFill>
                  <a:schemeClr val="tx1">
                    <a:lumMod val="95000"/>
                    <a:lumOff val="5000"/>
                  </a:schemeClr>
                </a:solidFill>
              </a:rPr>
              <a:t>heveti</a:t>
            </a:r>
            <a:r>
              <a:rPr lang="en-US" sz="2400" i="1" dirty="0" smtClean="0">
                <a:solidFill>
                  <a:schemeClr val="tx1">
                    <a:lumMod val="95000"/>
                    <a:lumOff val="5000"/>
                  </a:schemeClr>
                </a:solidFill>
              </a:rPr>
              <a:t> et-</a:t>
            </a:r>
            <a:r>
              <a:rPr lang="en-US" sz="2400" i="1" dirty="0" err="1" smtClean="0">
                <a:solidFill>
                  <a:schemeClr val="tx1">
                    <a:lumMod val="95000"/>
                    <a:lumOff val="5000"/>
                  </a:schemeClr>
                </a:solidFill>
              </a:rPr>
              <a:t>reshit</a:t>
            </a:r>
            <a:r>
              <a:rPr lang="en-US" sz="2400" i="1" dirty="0" smtClean="0">
                <a:solidFill>
                  <a:schemeClr val="tx1">
                    <a:lumMod val="95000"/>
                    <a:lumOff val="5000"/>
                  </a:schemeClr>
                </a:solidFill>
              </a:rPr>
              <a:t> </a:t>
            </a:r>
            <a:r>
              <a:rPr lang="en-US" sz="2400" i="1" dirty="0" err="1" smtClean="0">
                <a:solidFill>
                  <a:schemeClr val="tx1">
                    <a:lumMod val="95000"/>
                    <a:lumOff val="5000"/>
                  </a:schemeClr>
                </a:solidFill>
              </a:rPr>
              <a:t>pri</a:t>
            </a:r>
            <a:r>
              <a:rPr lang="en-US" sz="2400" i="1" dirty="0" smtClean="0">
                <a:solidFill>
                  <a:schemeClr val="tx1">
                    <a:lumMod val="95000"/>
                    <a:lumOff val="5000"/>
                  </a:schemeClr>
                </a:solidFill>
              </a:rPr>
              <a:t> </a:t>
            </a:r>
            <a:r>
              <a:rPr lang="en-US" sz="2400" i="1" dirty="0" err="1" smtClean="0">
                <a:solidFill>
                  <a:schemeClr val="tx1">
                    <a:lumMod val="95000"/>
                    <a:lumOff val="5000"/>
                  </a:schemeClr>
                </a:solidFill>
              </a:rPr>
              <a:t>ha'adamah</a:t>
            </a:r>
            <a:r>
              <a:rPr lang="en-US" sz="2400" i="1" dirty="0" smtClean="0">
                <a:solidFill>
                  <a:schemeClr val="tx1">
                    <a:lumMod val="95000"/>
                    <a:lumOff val="5000"/>
                  </a:schemeClr>
                </a:solidFill>
              </a:rPr>
              <a:t> </a:t>
            </a:r>
            <a:r>
              <a:rPr lang="en-US" sz="2400" i="1" dirty="0" err="1" smtClean="0">
                <a:solidFill>
                  <a:schemeClr val="tx1">
                    <a:lumMod val="95000"/>
                    <a:lumOff val="5000"/>
                  </a:schemeClr>
                </a:solidFill>
              </a:rPr>
              <a:t>asher</a:t>
            </a:r>
            <a:r>
              <a:rPr lang="en-US" sz="2400" i="1" dirty="0" smtClean="0">
                <a:solidFill>
                  <a:schemeClr val="tx1">
                    <a:lumMod val="95000"/>
                    <a:lumOff val="5000"/>
                  </a:schemeClr>
                </a:solidFill>
              </a:rPr>
              <a:t> </a:t>
            </a:r>
            <a:r>
              <a:rPr lang="en-US" sz="2400" i="1" dirty="0" err="1" smtClean="0">
                <a:solidFill>
                  <a:schemeClr val="tx1">
                    <a:lumMod val="95000"/>
                    <a:lumOff val="5000"/>
                  </a:schemeClr>
                </a:solidFill>
              </a:rPr>
              <a:t>natatah</a:t>
            </a:r>
            <a:r>
              <a:rPr lang="en-US" sz="2400" i="1" dirty="0" smtClean="0">
                <a:solidFill>
                  <a:schemeClr val="tx1">
                    <a:lumMod val="95000"/>
                    <a:lumOff val="5000"/>
                  </a:schemeClr>
                </a:solidFill>
              </a:rPr>
              <a:t> </a:t>
            </a:r>
            <a:r>
              <a:rPr lang="en-US" sz="2400" i="1" dirty="0" err="1" smtClean="0">
                <a:solidFill>
                  <a:schemeClr val="tx1">
                    <a:lumMod val="95000"/>
                    <a:lumOff val="5000"/>
                  </a:schemeClr>
                </a:solidFill>
              </a:rPr>
              <a:t>li</a:t>
            </a:r>
            <a:r>
              <a:rPr lang="en-US" sz="2400" i="1" dirty="0" smtClean="0">
                <a:solidFill>
                  <a:schemeClr val="tx1">
                    <a:lumMod val="95000"/>
                    <a:lumOff val="5000"/>
                  </a:schemeClr>
                </a:solidFill>
              </a:rPr>
              <a:t> </a:t>
            </a:r>
            <a:r>
              <a:rPr lang="en-US" sz="2400" i="1" dirty="0" err="1" smtClean="0">
                <a:solidFill>
                  <a:schemeClr val="tx1">
                    <a:lumMod val="95000"/>
                    <a:lumOff val="5000"/>
                  </a:schemeClr>
                </a:solidFill>
              </a:rPr>
              <a:t>Adonay</a:t>
            </a:r>
            <a:r>
              <a:rPr lang="en-US" sz="2400" i="1" dirty="0" smtClean="0">
                <a:solidFill>
                  <a:schemeClr val="tx1">
                    <a:lumMod val="95000"/>
                    <a:lumOff val="5000"/>
                  </a:schemeClr>
                </a:solidFill>
              </a:rPr>
              <a:t> </a:t>
            </a:r>
            <a:r>
              <a:rPr lang="en-US" sz="2400" i="1" dirty="0" err="1" smtClean="0">
                <a:solidFill>
                  <a:schemeClr val="tx1">
                    <a:lumMod val="95000"/>
                    <a:lumOff val="5000"/>
                  </a:schemeClr>
                </a:solidFill>
              </a:rPr>
              <a:t>vehinajto</a:t>
            </a:r>
            <a:r>
              <a:rPr lang="en-US" sz="2400" i="1" dirty="0" smtClean="0">
                <a:solidFill>
                  <a:schemeClr val="tx1">
                    <a:lumMod val="95000"/>
                    <a:lumOff val="5000"/>
                  </a:schemeClr>
                </a:solidFill>
              </a:rPr>
              <a:t> </a:t>
            </a:r>
            <a:r>
              <a:rPr lang="en-US" sz="2400" i="1" dirty="0" err="1" smtClean="0">
                <a:solidFill>
                  <a:schemeClr val="tx1">
                    <a:lumMod val="95000"/>
                    <a:lumOff val="5000"/>
                  </a:schemeClr>
                </a:solidFill>
              </a:rPr>
              <a:t>lifney</a:t>
            </a:r>
            <a:r>
              <a:rPr lang="en-US" sz="2400" i="1" dirty="0" smtClean="0">
                <a:solidFill>
                  <a:schemeClr val="tx1">
                    <a:lumMod val="95000"/>
                    <a:lumOff val="5000"/>
                  </a:schemeClr>
                </a:solidFill>
              </a:rPr>
              <a:t> </a:t>
            </a:r>
            <a:r>
              <a:rPr lang="en-US" sz="2400" i="1" dirty="0" err="1" smtClean="0">
                <a:solidFill>
                  <a:schemeClr val="tx1">
                    <a:lumMod val="95000"/>
                    <a:lumOff val="5000"/>
                  </a:schemeClr>
                </a:solidFill>
              </a:rPr>
              <a:t>Adonay</a:t>
            </a:r>
            <a:r>
              <a:rPr lang="en-US" sz="2400" i="1" dirty="0" smtClean="0">
                <a:solidFill>
                  <a:schemeClr val="tx1">
                    <a:lumMod val="95000"/>
                    <a:lumOff val="5000"/>
                  </a:schemeClr>
                </a:solidFill>
              </a:rPr>
              <a:t> </a:t>
            </a:r>
            <a:r>
              <a:rPr lang="en-US" sz="2400" i="1" dirty="0" err="1" smtClean="0">
                <a:solidFill>
                  <a:schemeClr val="tx1">
                    <a:lumMod val="95000"/>
                    <a:lumOff val="5000"/>
                  </a:schemeClr>
                </a:solidFill>
              </a:rPr>
              <a:t>Eloheyja</a:t>
            </a:r>
            <a:r>
              <a:rPr lang="en-US" sz="2400" i="1" dirty="0" smtClean="0">
                <a:solidFill>
                  <a:schemeClr val="tx1">
                    <a:lumMod val="95000"/>
                    <a:lumOff val="5000"/>
                  </a:schemeClr>
                </a:solidFill>
              </a:rPr>
              <a:t> </a:t>
            </a:r>
            <a:r>
              <a:rPr lang="en-US" sz="2400" i="1" dirty="0" err="1" smtClean="0">
                <a:solidFill>
                  <a:schemeClr val="tx1">
                    <a:lumMod val="95000"/>
                    <a:lumOff val="5000"/>
                  </a:schemeClr>
                </a:solidFill>
              </a:rPr>
              <a:t>vehishtajavita</a:t>
            </a:r>
            <a:r>
              <a:rPr lang="en-US" sz="2400" i="1" dirty="0" smtClean="0">
                <a:solidFill>
                  <a:schemeClr val="tx1">
                    <a:lumMod val="95000"/>
                    <a:lumOff val="5000"/>
                  </a:schemeClr>
                </a:solidFill>
              </a:rPr>
              <a:t> </a:t>
            </a:r>
            <a:r>
              <a:rPr lang="en-US" sz="2400" i="1" dirty="0" err="1" smtClean="0">
                <a:solidFill>
                  <a:schemeClr val="tx1">
                    <a:lumMod val="95000"/>
                    <a:lumOff val="5000"/>
                  </a:schemeClr>
                </a:solidFill>
              </a:rPr>
              <a:t>lifney</a:t>
            </a:r>
            <a:r>
              <a:rPr lang="en-US" sz="2400" i="1" dirty="0" smtClean="0">
                <a:solidFill>
                  <a:schemeClr val="tx1">
                    <a:lumMod val="95000"/>
                    <a:lumOff val="5000"/>
                  </a:schemeClr>
                </a:solidFill>
              </a:rPr>
              <a:t> </a:t>
            </a:r>
            <a:r>
              <a:rPr lang="en-US" sz="2400" i="1" dirty="0" err="1" smtClean="0">
                <a:solidFill>
                  <a:schemeClr val="tx1">
                    <a:lumMod val="95000"/>
                    <a:lumOff val="5000"/>
                  </a:schemeClr>
                </a:solidFill>
              </a:rPr>
              <a:t>Adonay</a:t>
            </a:r>
            <a:r>
              <a:rPr lang="en-US" sz="2400" i="1" dirty="0" smtClean="0">
                <a:solidFill>
                  <a:schemeClr val="tx1">
                    <a:lumMod val="95000"/>
                    <a:lumOff val="5000"/>
                  </a:schemeClr>
                </a:solidFill>
              </a:rPr>
              <a:t> </a:t>
            </a:r>
            <a:r>
              <a:rPr lang="en-US" sz="2400" i="1" dirty="0" err="1" smtClean="0">
                <a:solidFill>
                  <a:schemeClr val="tx1">
                    <a:lumMod val="95000"/>
                    <a:lumOff val="5000"/>
                  </a:schemeClr>
                </a:solidFill>
              </a:rPr>
              <a:t>Eloheyja</a:t>
            </a:r>
            <a:r>
              <a:rPr lang="en-US" sz="2400" i="1" dirty="0" smtClean="0">
                <a:solidFill>
                  <a:schemeClr val="tx1">
                    <a:lumMod val="95000"/>
                    <a:lumOff val="5000"/>
                  </a:schemeClr>
                </a:solidFill>
              </a:rPr>
              <a:t>. </a:t>
            </a:r>
            <a:endParaRPr lang="en-US" sz="2400" i="1" dirty="0" smtClean="0">
              <a:solidFill>
                <a:schemeClr val="tx1">
                  <a:lumMod val="95000"/>
                  <a:lumOff val="5000"/>
                </a:schemeClr>
              </a:solidFill>
            </a:endParaRPr>
          </a:p>
          <a:p>
            <a:pPr lvl="1">
              <a:buFont typeface="Arial" pitchFamily="34" charset="0"/>
              <a:buChar char="•"/>
            </a:pPr>
            <a:endParaRPr lang="es-CO" sz="2400" i="1" dirty="0" smtClean="0">
              <a:solidFill>
                <a:schemeClr val="tx1">
                  <a:lumMod val="95000"/>
                  <a:lumOff val="5000"/>
                </a:schemeClr>
              </a:solidFill>
            </a:endParaRPr>
          </a:p>
          <a:p>
            <a:pPr lvl="1">
              <a:buFont typeface="Arial" pitchFamily="34" charset="0"/>
              <a:buChar char="•"/>
            </a:pPr>
            <a:r>
              <a:rPr lang="es-CO" sz="2400" i="1" dirty="0" smtClean="0">
                <a:solidFill>
                  <a:schemeClr val="tx1">
                    <a:lumMod val="95000"/>
                    <a:lumOff val="5000"/>
                  </a:schemeClr>
                </a:solidFill>
              </a:rPr>
              <a:t>Cómo era el rito?</a:t>
            </a:r>
          </a:p>
          <a:p>
            <a:pPr lvl="1">
              <a:buFont typeface="Arial" pitchFamily="34" charset="0"/>
              <a:buChar char="•"/>
            </a:pPr>
            <a:endParaRPr lang="es-ES" sz="2400" dirty="0">
              <a:solidFill>
                <a:schemeClr val="tx1">
                  <a:lumMod val="95000"/>
                  <a:lumOff val="5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b="1" i="1" dirty="0" smtClean="0">
                <a:solidFill>
                  <a:schemeClr val="tx1">
                    <a:lumMod val="95000"/>
                    <a:lumOff val="5000"/>
                  </a:schemeClr>
                </a:solidFill>
              </a:rPr>
              <a:t>Las Primicias de los Frutos</a:t>
            </a:r>
            <a:r>
              <a:rPr lang="es-ES" sz="2400" i="1" dirty="0" smtClean="0">
                <a:solidFill>
                  <a:schemeClr val="tx1">
                    <a:lumMod val="95000"/>
                    <a:lumOff val="5000"/>
                  </a:schemeClr>
                </a:solidFill>
              </a:rPr>
              <a:t/>
            </a:r>
            <a:br>
              <a:rPr lang="es-ES" sz="2400" i="1" dirty="0" smtClean="0">
                <a:solidFill>
                  <a:schemeClr val="tx1">
                    <a:lumMod val="95000"/>
                    <a:lumOff val="5000"/>
                  </a:schemeClr>
                </a:solidFill>
              </a:rPr>
            </a:br>
            <a:r>
              <a:rPr lang="es-ES" sz="2400" i="1" dirty="0" smtClean="0">
                <a:solidFill>
                  <a:schemeClr val="tx1">
                    <a:lumMod val="95000"/>
                    <a:lumOff val="5000"/>
                  </a:schemeClr>
                </a:solidFill>
              </a:rPr>
              <a:t>   Esta parashá trata al principio del mandamiento del </a:t>
            </a:r>
            <a:r>
              <a:rPr lang="es-ES" sz="2400" b="1" i="1" dirty="0" err="1" smtClean="0">
                <a:solidFill>
                  <a:schemeClr val="tx1">
                    <a:lumMod val="95000"/>
                    <a:lumOff val="5000"/>
                  </a:schemeClr>
                </a:solidFill>
              </a:rPr>
              <a:t>havaat</a:t>
            </a:r>
            <a:r>
              <a:rPr lang="es-ES" sz="2400" b="1" i="1" dirty="0" smtClean="0">
                <a:solidFill>
                  <a:schemeClr val="tx1">
                    <a:lumMod val="95000"/>
                    <a:lumOff val="5000"/>
                  </a:schemeClr>
                </a:solidFill>
              </a:rPr>
              <a:t> </a:t>
            </a:r>
            <a:r>
              <a:rPr lang="es-ES" sz="2400" b="1" i="1" dirty="0" err="1" smtClean="0">
                <a:solidFill>
                  <a:schemeClr val="tx1">
                    <a:lumMod val="95000"/>
                    <a:lumOff val="5000"/>
                  </a:schemeClr>
                </a:solidFill>
              </a:rPr>
              <a:t>habicurim</a:t>
            </a:r>
            <a:r>
              <a:rPr lang="es-ES" sz="2400" i="1" dirty="0" smtClean="0">
                <a:solidFill>
                  <a:schemeClr val="tx1">
                    <a:lumMod val="95000"/>
                    <a:lumOff val="5000"/>
                  </a:schemeClr>
                </a:solidFill>
              </a:rPr>
              <a:t> (entrega de las primicias), que solemnemente se llevaba cada año al Templo de </a:t>
            </a:r>
            <a:r>
              <a:rPr lang="es-ES" sz="2400" i="1" dirty="0" err="1" smtClean="0">
                <a:solidFill>
                  <a:schemeClr val="tx1">
                    <a:lumMod val="95000"/>
                    <a:lumOff val="5000"/>
                  </a:schemeClr>
                </a:solidFill>
              </a:rPr>
              <a:t>Jerusalem</a:t>
            </a:r>
            <a:r>
              <a:rPr lang="es-ES" sz="2400" i="1" dirty="0" smtClean="0">
                <a:solidFill>
                  <a:schemeClr val="tx1">
                    <a:lumMod val="95000"/>
                    <a:lumOff val="5000"/>
                  </a:schemeClr>
                </a:solidFill>
              </a:rPr>
              <a:t>. </a:t>
            </a:r>
            <a:endParaRPr lang="es-ES" sz="2400" i="1" dirty="0" smtClean="0">
              <a:solidFill>
                <a:schemeClr val="tx1">
                  <a:lumMod val="95000"/>
                  <a:lumOff val="5000"/>
                </a:schemeClr>
              </a:solidFill>
            </a:endParaRPr>
          </a:p>
          <a:p>
            <a:pPr lvl="1">
              <a:buFont typeface="Arial" pitchFamily="34" charset="0"/>
              <a:buChar char="•"/>
            </a:pPr>
            <a:endParaRPr lang="es-ES" sz="2400" i="1" dirty="0" smtClean="0">
              <a:solidFill>
                <a:schemeClr val="tx1">
                  <a:lumMod val="95000"/>
                  <a:lumOff val="5000"/>
                </a:schemeClr>
              </a:solidFill>
            </a:endParaRPr>
          </a:p>
          <a:p>
            <a:pPr lvl="1">
              <a:buFont typeface="Arial" pitchFamily="34" charset="0"/>
              <a:buChar char="•"/>
            </a:pPr>
            <a:r>
              <a:rPr lang="es-ES" sz="2400" i="1" dirty="0" smtClean="0">
                <a:solidFill>
                  <a:schemeClr val="tx1">
                    <a:lumMod val="95000"/>
                    <a:lumOff val="5000"/>
                  </a:schemeClr>
                </a:solidFill>
              </a:rPr>
              <a:t>En </a:t>
            </a:r>
            <a:r>
              <a:rPr lang="es-ES" sz="2400" i="1" dirty="0" smtClean="0">
                <a:solidFill>
                  <a:schemeClr val="tx1">
                    <a:lumMod val="95000"/>
                    <a:lumOff val="5000"/>
                  </a:schemeClr>
                </a:solidFill>
              </a:rPr>
              <a:t>la Mishná (</a:t>
            </a:r>
            <a:r>
              <a:rPr lang="es-ES" sz="2400" i="1" dirty="0" err="1" smtClean="0">
                <a:solidFill>
                  <a:schemeClr val="tx1">
                    <a:lumMod val="95000"/>
                    <a:lumOff val="5000"/>
                  </a:schemeClr>
                </a:solidFill>
              </a:rPr>
              <a:t>Maséjet</a:t>
            </a:r>
            <a:r>
              <a:rPr lang="es-ES" sz="2400" i="1" dirty="0" smtClean="0">
                <a:solidFill>
                  <a:schemeClr val="tx1">
                    <a:lumMod val="95000"/>
                    <a:lumOff val="5000"/>
                  </a:schemeClr>
                </a:solidFill>
              </a:rPr>
              <a:t> </a:t>
            </a:r>
            <a:r>
              <a:rPr lang="es-ES" sz="2400" i="1" dirty="0" err="1" smtClean="0">
                <a:solidFill>
                  <a:schemeClr val="tx1">
                    <a:lumMod val="95000"/>
                    <a:lumOff val="5000"/>
                  </a:schemeClr>
                </a:solidFill>
              </a:rPr>
              <a:t>Bicurim</a:t>
            </a:r>
            <a:r>
              <a:rPr lang="es-ES" sz="2400" i="1" dirty="0" smtClean="0">
                <a:solidFill>
                  <a:schemeClr val="tx1">
                    <a:lumMod val="95000"/>
                    <a:lumOff val="5000"/>
                  </a:schemeClr>
                </a:solidFill>
              </a:rPr>
              <a:t>) se relata esta ceremonia de la siguiente manera: </a:t>
            </a:r>
            <a:endParaRPr lang="es-ES" sz="2400" i="1" dirty="0" smtClean="0">
              <a:solidFill>
                <a:schemeClr val="tx1">
                  <a:lumMod val="95000"/>
                  <a:lumOff val="5000"/>
                </a:schemeClr>
              </a:solidFill>
            </a:endParaRPr>
          </a:p>
          <a:p>
            <a:pPr lvl="1">
              <a:buFont typeface="Arial" pitchFamily="34" charset="0"/>
              <a:buChar char="•"/>
            </a:pPr>
            <a:r>
              <a:rPr lang="es-ES" sz="2400" i="1" dirty="0" smtClean="0">
                <a:solidFill>
                  <a:schemeClr val="tx1">
                    <a:lumMod val="95000"/>
                    <a:lumOff val="5000"/>
                  </a:schemeClr>
                </a:solidFill>
              </a:rPr>
              <a:t>¿</a:t>
            </a:r>
            <a:r>
              <a:rPr lang="es-ES" sz="2400" i="1" dirty="0" smtClean="0">
                <a:solidFill>
                  <a:schemeClr val="tx1">
                    <a:lumMod val="95000"/>
                    <a:lumOff val="5000"/>
                  </a:schemeClr>
                </a:solidFill>
              </a:rPr>
              <a:t>Cómo se separaban las primicias? -Cuando el hombre iba a su campo y veía higos maduros, uvas maduras, granadas maduras, los marcaba y los consagraba diciendo: ¡Sean éstos </a:t>
            </a:r>
            <a:r>
              <a:rPr lang="es-ES" sz="2400" i="1" dirty="0" err="1" smtClean="0">
                <a:solidFill>
                  <a:schemeClr val="tx1">
                    <a:lumMod val="95000"/>
                    <a:lumOff val="5000"/>
                  </a:schemeClr>
                </a:solidFill>
              </a:rPr>
              <a:t>bicurim</a:t>
            </a:r>
            <a:r>
              <a:rPr lang="es-ES" sz="2400" i="1" dirty="0" smtClean="0">
                <a:solidFill>
                  <a:schemeClr val="tx1">
                    <a:lumMod val="95000"/>
                    <a:lumOff val="5000"/>
                  </a:schemeClr>
                </a:solidFill>
              </a:rPr>
              <a:t>! (primicias para la ofrenda). </a:t>
            </a:r>
            <a:endParaRPr lang="es-ES" sz="2400" i="1" dirty="0" smtClean="0">
              <a:solidFill>
                <a:schemeClr val="tx1">
                  <a:lumMod val="95000"/>
                  <a:lumOff val="5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i="1" dirty="0" smtClean="0">
                <a:solidFill>
                  <a:schemeClr val="tx1">
                    <a:lumMod val="95000"/>
                    <a:lumOff val="5000"/>
                  </a:schemeClr>
                </a:solidFill>
              </a:rPr>
              <a:t>¿</a:t>
            </a:r>
            <a:r>
              <a:rPr lang="es-ES" sz="2400" i="1" dirty="0" smtClean="0">
                <a:solidFill>
                  <a:schemeClr val="tx1">
                    <a:lumMod val="95000"/>
                    <a:lumOff val="5000"/>
                  </a:schemeClr>
                </a:solidFill>
              </a:rPr>
              <a:t>Cómo se traían las primicias a </a:t>
            </a:r>
            <a:r>
              <a:rPr lang="es-ES" sz="2400" i="1" dirty="0" err="1" smtClean="0">
                <a:solidFill>
                  <a:schemeClr val="tx1">
                    <a:lumMod val="95000"/>
                    <a:lumOff val="5000"/>
                  </a:schemeClr>
                </a:solidFill>
              </a:rPr>
              <a:t>Jerusalem</a:t>
            </a:r>
            <a:r>
              <a:rPr lang="es-ES" sz="2400" i="1" dirty="0" smtClean="0">
                <a:solidFill>
                  <a:schemeClr val="tx1">
                    <a:lumMod val="95000"/>
                    <a:lumOff val="5000"/>
                  </a:schemeClr>
                </a:solidFill>
              </a:rPr>
              <a:t>? </a:t>
            </a:r>
            <a:endParaRPr lang="es-ES" sz="2400" i="1" dirty="0" smtClean="0">
              <a:solidFill>
                <a:schemeClr val="tx1">
                  <a:lumMod val="95000"/>
                  <a:lumOff val="5000"/>
                </a:schemeClr>
              </a:solidFill>
            </a:endParaRPr>
          </a:p>
          <a:p>
            <a:pPr lvl="1">
              <a:buFont typeface="Arial" pitchFamily="34" charset="0"/>
              <a:buChar char="•"/>
            </a:pPr>
            <a:r>
              <a:rPr lang="es-ES" sz="2400" i="1" dirty="0" smtClean="0">
                <a:solidFill>
                  <a:schemeClr val="tx1">
                    <a:lumMod val="95000"/>
                    <a:lumOff val="5000"/>
                  </a:schemeClr>
                </a:solidFill>
              </a:rPr>
              <a:t>-</a:t>
            </a:r>
            <a:r>
              <a:rPr lang="es-ES" sz="2400" i="1" dirty="0" smtClean="0">
                <a:solidFill>
                  <a:schemeClr val="tx1">
                    <a:lumMod val="95000"/>
                    <a:lumOff val="5000"/>
                  </a:schemeClr>
                </a:solidFill>
              </a:rPr>
              <a:t>Todas las aldeas de la región se reunían en la aldea principal, y dormían en las calles. </a:t>
            </a:r>
            <a:endParaRPr lang="es-ES" sz="2400" i="1" dirty="0" smtClean="0">
              <a:solidFill>
                <a:schemeClr val="tx1">
                  <a:lumMod val="95000"/>
                  <a:lumOff val="5000"/>
                </a:schemeClr>
              </a:solidFill>
            </a:endParaRPr>
          </a:p>
          <a:p>
            <a:pPr lvl="1">
              <a:buFont typeface="Arial" pitchFamily="34" charset="0"/>
              <a:buChar char="•"/>
            </a:pPr>
            <a:r>
              <a:rPr lang="es-ES" sz="2400" i="1" dirty="0" smtClean="0">
                <a:solidFill>
                  <a:schemeClr val="tx1">
                    <a:lumMod val="95000"/>
                    <a:lumOff val="5000"/>
                  </a:schemeClr>
                </a:solidFill>
              </a:rPr>
              <a:t>Por </a:t>
            </a:r>
            <a:r>
              <a:rPr lang="es-ES" sz="2400" i="1" dirty="0" smtClean="0">
                <a:solidFill>
                  <a:schemeClr val="tx1">
                    <a:lumMod val="95000"/>
                    <a:lumOff val="5000"/>
                  </a:schemeClr>
                </a:solidFill>
              </a:rPr>
              <a:t>la mañana, llamaban al dirigente diciendo: ¡Venid y subiremos a Sión, a la Casa de nuestro Dios! </a:t>
            </a:r>
            <a:endParaRPr lang="es-ES" sz="2400" i="1" dirty="0" smtClean="0">
              <a:solidFill>
                <a:schemeClr val="tx1">
                  <a:lumMod val="95000"/>
                  <a:lumOff val="5000"/>
                </a:schemeClr>
              </a:solidFill>
            </a:endParaRPr>
          </a:p>
          <a:p>
            <a:pPr lvl="1">
              <a:buFont typeface="Arial" pitchFamily="34" charset="0"/>
              <a:buChar char="•"/>
            </a:pPr>
            <a:r>
              <a:rPr lang="es-ES" sz="2400" i="1" dirty="0" smtClean="0">
                <a:solidFill>
                  <a:schemeClr val="tx1">
                    <a:lumMod val="95000"/>
                    <a:lumOff val="5000"/>
                  </a:schemeClr>
                </a:solidFill>
              </a:rPr>
              <a:t>Se </a:t>
            </a:r>
            <a:r>
              <a:rPr lang="es-ES" sz="2400" i="1" dirty="0" smtClean="0">
                <a:solidFill>
                  <a:schemeClr val="tx1">
                    <a:lumMod val="95000"/>
                    <a:lumOff val="5000"/>
                  </a:schemeClr>
                </a:solidFill>
              </a:rPr>
              <a:t>encaminaba entonces el grupo. </a:t>
            </a:r>
            <a:endParaRPr lang="es-ES" sz="2400" i="1" dirty="0" smtClean="0">
              <a:solidFill>
                <a:schemeClr val="tx1">
                  <a:lumMod val="95000"/>
                  <a:lumOff val="5000"/>
                </a:schemeClr>
              </a:solidFill>
            </a:endParaRPr>
          </a:p>
          <a:p>
            <a:pPr lvl="1">
              <a:buFont typeface="Arial" pitchFamily="34" charset="0"/>
              <a:buChar char="•"/>
            </a:pPr>
            <a:r>
              <a:rPr lang="es-ES" sz="2400" i="1" dirty="0" smtClean="0">
                <a:solidFill>
                  <a:schemeClr val="tx1">
                    <a:lumMod val="95000"/>
                    <a:lumOff val="5000"/>
                  </a:schemeClr>
                </a:solidFill>
              </a:rPr>
              <a:t>Ante </a:t>
            </a:r>
            <a:r>
              <a:rPr lang="es-ES" sz="2400" i="1" dirty="0" smtClean="0">
                <a:solidFill>
                  <a:schemeClr val="tx1">
                    <a:lumMod val="95000"/>
                    <a:lumOff val="5000"/>
                  </a:schemeClr>
                </a:solidFill>
              </a:rPr>
              <a:t>ellos iba un buey; sus cuernos estaban cubiertos de oro, y su cabeza adornada con una guirnalda de olivo, y delante de todos iban los hombres que tocaban y mostraban el camino de </a:t>
            </a:r>
            <a:r>
              <a:rPr lang="es-ES" sz="2400" i="1" dirty="0" err="1" smtClean="0">
                <a:solidFill>
                  <a:schemeClr val="tx1">
                    <a:lumMod val="95000"/>
                    <a:lumOff val="5000"/>
                  </a:schemeClr>
                </a:solidFill>
              </a:rPr>
              <a:t>Jerusalem</a:t>
            </a:r>
            <a:r>
              <a:rPr lang="es-ES" sz="2400" i="1" dirty="0" smtClean="0">
                <a:solidFill>
                  <a:schemeClr val="tx1">
                    <a:lumMod val="95000"/>
                    <a:lumOff val="5000"/>
                  </a:schemeClr>
                </a:solidFill>
              </a:rPr>
              <a:t>. </a:t>
            </a:r>
            <a:endParaRPr lang="es-ES" sz="2400" i="1" dirty="0" smtClean="0">
              <a:solidFill>
                <a:schemeClr val="tx1">
                  <a:lumMod val="95000"/>
                  <a:lumOff val="5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i="1" dirty="0" smtClean="0">
                <a:solidFill>
                  <a:schemeClr val="tx1">
                    <a:lumMod val="95000"/>
                    <a:lumOff val="5000"/>
                  </a:schemeClr>
                </a:solidFill>
              </a:rPr>
              <a:t>Cuando </a:t>
            </a:r>
            <a:r>
              <a:rPr lang="es-ES" sz="2400" i="1" dirty="0" smtClean="0">
                <a:solidFill>
                  <a:schemeClr val="tx1">
                    <a:lumMod val="95000"/>
                    <a:lumOff val="5000"/>
                  </a:schemeClr>
                </a:solidFill>
              </a:rPr>
              <a:t>llegaban a la Ciudad Santa ornamentaba cada uno el canasto con sus primicias, y los altos dignatarios salían a su encuentro y les decían: </a:t>
            </a:r>
            <a:endParaRPr lang="es-ES" sz="2400" i="1" dirty="0" smtClean="0">
              <a:solidFill>
                <a:schemeClr val="tx1">
                  <a:lumMod val="95000"/>
                  <a:lumOff val="5000"/>
                </a:schemeClr>
              </a:solidFill>
            </a:endParaRPr>
          </a:p>
          <a:p>
            <a:pPr lvl="1">
              <a:buFont typeface="Arial" pitchFamily="34" charset="0"/>
              <a:buChar char="•"/>
            </a:pPr>
            <a:r>
              <a:rPr lang="es-ES" sz="2400" i="1" dirty="0" smtClean="0">
                <a:solidFill>
                  <a:schemeClr val="tx1">
                    <a:lumMod val="95000"/>
                    <a:lumOff val="5000"/>
                  </a:schemeClr>
                </a:solidFill>
              </a:rPr>
              <a:t>¡</a:t>
            </a:r>
            <a:r>
              <a:rPr lang="es-ES" sz="2400" i="1" dirty="0" smtClean="0">
                <a:solidFill>
                  <a:schemeClr val="tx1">
                    <a:lumMod val="95000"/>
                    <a:lumOff val="5000"/>
                  </a:schemeClr>
                </a:solidFill>
              </a:rPr>
              <a:t>Sean bienvenidos, hermanos! Las flautas les conducían hasta el Templo, y allí cada uno cargaba sus primicias sobre su hombro y las depositaba ante el altar, pronunciando las palabras del versículo 5 hasta la mitad del versículo  10. </a:t>
            </a:r>
            <a:endParaRPr lang="es-ES" sz="2400" i="1" dirty="0" smtClean="0">
              <a:solidFill>
                <a:schemeClr val="tx1">
                  <a:lumMod val="95000"/>
                  <a:lumOff val="5000"/>
                </a:schemeClr>
              </a:solidFill>
            </a:endParaRPr>
          </a:p>
          <a:p>
            <a:pPr lvl="1">
              <a:buFont typeface="Arial" pitchFamily="34" charset="0"/>
              <a:buChar char="•"/>
            </a:pPr>
            <a:r>
              <a:rPr lang="es-ES" sz="2400" i="1" dirty="0" smtClean="0">
                <a:solidFill>
                  <a:schemeClr val="tx1">
                    <a:lumMod val="95000"/>
                    <a:lumOff val="5000"/>
                  </a:schemeClr>
                </a:solidFill>
              </a:rPr>
              <a:t>Aun </a:t>
            </a:r>
            <a:r>
              <a:rPr lang="es-ES" sz="2400" i="1" dirty="0" smtClean="0">
                <a:solidFill>
                  <a:schemeClr val="tx1">
                    <a:lumMod val="95000"/>
                    <a:lumOff val="5000"/>
                  </a:schemeClr>
                </a:solidFill>
              </a:rPr>
              <a:t>el rey debía llevar sus primicias, como todo judío. </a:t>
            </a:r>
            <a:endParaRPr lang="es-ES" sz="2400" i="1" dirty="0" smtClean="0">
              <a:solidFill>
                <a:schemeClr val="tx1">
                  <a:lumMod val="95000"/>
                  <a:lumOff val="5000"/>
                </a:schemeClr>
              </a:solidFill>
            </a:endParaRPr>
          </a:p>
          <a:p>
            <a:pPr lvl="1">
              <a:buFont typeface="Arial" pitchFamily="34" charset="0"/>
              <a:buChar char="•"/>
            </a:pPr>
            <a:r>
              <a:rPr lang="es-ES" sz="2400" i="1" dirty="0" smtClean="0">
                <a:solidFill>
                  <a:schemeClr val="tx1">
                    <a:lumMod val="95000"/>
                    <a:lumOff val="5000"/>
                  </a:schemeClr>
                </a:solidFill>
              </a:rPr>
              <a:t>Esta </a:t>
            </a:r>
            <a:r>
              <a:rPr lang="es-ES" sz="2400" i="1" dirty="0" smtClean="0">
                <a:solidFill>
                  <a:schemeClr val="tx1">
                    <a:lumMod val="95000"/>
                    <a:lumOff val="5000"/>
                  </a:schemeClr>
                </a:solidFill>
              </a:rPr>
              <a:t>ofrenda significaba el reconocimiento del orden divino en la naturaleza y de la existencia del Ser Supremo, a quien se consagraban los primeros frutos en señal de agradecimiento. </a:t>
            </a:r>
            <a:endParaRPr lang="es-ES" sz="2400" i="1" dirty="0" smtClean="0">
              <a:solidFill>
                <a:schemeClr val="tx1">
                  <a:lumMod val="95000"/>
                  <a:lumOff val="5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b="1" i="1" dirty="0" smtClean="0">
                <a:solidFill>
                  <a:schemeClr val="tx1">
                    <a:lumMod val="95000"/>
                    <a:lumOff val="5000"/>
                  </a:schemeClr>
                </a:solidFill>
              </a:rPr>
              <a:t>El Oro</a:t>
            </a:r>
          </a:p>
          <a:p>
            <a:pPr lvl="1">
              <a:buFont typeface="Arial" pitchFamily="34" charset="0"/>
              <a:buChar char="•"/>
            </a:pPr>
            <a:r>
              <a:rPr lang="es-ES" sz="2400" i="1" dirty="0" smtClean="0">
                <a:solidFill>
                  <a:schemeClr val="tx1">
                    <a:lumMod val="95000"/>
                    <a:lumOff val="5000"/>
                  </a:schemeClr>
                </a:solidFill>
              </a:rPr>
              <a:t>Los </a:t>
            </a:r>
            <a:r>
              <a:rPr lang="es-ES" sz="2400" i="1" dirty="0" smtClean="0">
                <a:solidFill>
                  <a:schemeClr val="tx1">
                    <a:lumMod val="95000"/>
                    <a:lumOff val="5000"/>
                  </a:schemeClr>
                </a:solidFill>
              </a:rPr>
              <a:t>cuernos del buey estaban cubiertos de oro, lo que significaba que el trabajo lleva al pueblo a la prosperidad, y sólo una prosperidad basada en el trabajo es la verdadera. </a:t>
            </a:r>
            <a:endParaRPr lang="es-ES" sz="2400" i="1" dirty="0" smtClean="0">
              <a:solidFill>
                <a:schemeClr val="tx1">
                  <a:lumMod val="95000"/>
                  <a:lumOff val="5000"/>
                </a:schemeClr>
              </a:solidFill>
            </a:endParaRPr>
          </a:p>
          <a:p>
            <a:pPr lvl="1">
              <a:buFont typeface="Arial" pitchFamily="34" charset="0"/>
              <a:buChar char="•"/>
            </a:pPr>
            <a:r>
              <a:rPr lang="es-ES" sz="2400" b="1" i="1" dirty="0" smtClean="0">
                <a:solidFill>
                  <a:schemeClr val="tx1">
                    <a:lumMod val="95000"/>
                    <a:lumOff val="5000"/>
                  </a:schemeClr>
                </a:solidFill>
              </a:rPr>
              <a:t>El Olivo</a:t>
            </a:r>
            <a:endParaRPr lang="es-ES" sz="2400" b="1" i="1" dirty="0" smtClean="0">
              <a:solidFill>
                <a:schemeClr val="tx1">
                  <a:lumMod val="95000"/>
                  <a:lumOff val="5000"/>
                </a:schemeClr>
              </a:solidFill>
            </a:endParaRPr>
          </a:p>
          <a:p>
            <a:pPr lvl="1">
              <a:buFont typeface="Arial" pitchFamily="34" charset="0"/>
              <a:buChar char="•"/>
            </a:pPr>
            <a:r>
              <a:rPr lang="es-ES" sz="2400" i="1" dirty="0" smtClean="0">
                <a:solidFill>
                  <a:schemeClr val="tx1">
                    <a:lumMod val="95000"/>
                    <a:lumOff val="5000"/>
                  </a:schemeClr>
                </a:solidFill>
              </a:rPr>
              <a:t>El </a:t>
            </a:r>
            <a:r>
              <a:rPr lang="es-ES" sz="2400" i="1" dirty="0" smtClean="0">
                <a:solidFill>
                  <a:schemeClr val="tx1">
                    <a:lumMod val="95000"/>
                    <a:lumOff val="5000"/>
                  </a:schemeClr>
                </a:solidFill>
              </a:rPr>
              <a:t>buey llevaba sobre su cabeza la rama del olivo: El olivo es el símbolo de la luz de la sabiduría y de la ciencia, es decir, que la prosperidad no nos debe llevar solamente a un ficticio progreso material, sino a un verdadero avance en el orden del espíritu. </a:t>
            </a:r>
            <a:endParaRPr lang="es-ES" sz="2400" i="1" dirty="0" smtClean="0">
              <a:solidFill>
                <a:schemeClr val="tx1">
                  <a:lumMod val="95000"/>
                  <a:lumOff val="5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i="1" dirty="0" smtClean="0">
                <a:solidFill>
                  <a:schemeClr val="tx1">
                    <a:lumMod val="95000"/>
                    <a:lumOff val="5000"/>
                  </a:schemeClr>
                </a:solidFill>
              </a:rPr>
              <a:t>Vemos </a:t>
            </a:r>
            <a:r>
              <a:rPr lang="es-ES" sz="2400" i="1" dirty="0" smtClean="0">
                <a:solidFill>
                  <a:schemeClr val="tx1">
                    <a:lumMod val="95000"/>
                    <a:lumOff val="5000"/>
                  </a:schemeClr>
                </a:solidFill>
              </a:rPr>
              <a:t>pues aquí unidos los diversos factores de la sociedad, todos puestos a su servicio. </a:t>
            </a:r>
            <a:endParaRPr lang="es-ES" sz="2400" i="1" dirty="0" smtClean="0">
              <a:solidFill>
                <a:schemeClr val="tx1">
                  <a:lumMod val="95000"/>
                  <a:lumOff val="5000"/>
                </a:schemeClr>
              </a:solidFill>
            </a:endParaRPr>
          </a:p>
          <a:p>
            <a:pPr lvl="1">
              <a:buFont typeface="Arial" pitchFamily="34" charset="0"/>
              <a:buChar char="•"/>
            </a:pPr>
            <a:r>
              <a:rPr lang="es-ES" sz="2400" i="1" dirty="0" smtClean="0">
                <a:solidFill>
                  <a:schemeClr val="tx1">
                    <a:lumMod val="95000"/>
                    <a:lumOff val="5000"/>
                  </a:schemeClr>
                </a:solidFill>
              </a:rPr>
              <a:t>El </a:t>
            </a:r>
            <a:r>
              <a:rPr lang="es-ES" sz="2400" i="1" dirty="0" smtClean="0">
                <a:solidFill>
                  <a:schemeClr val="tx1">
                    <a:lumMod val="95000"/>
                    <a:lumOff val="5000"/>
                  </a:schemeClr>
                </a:solidFill>
              </a:rPr>
              <a:t>trabajo, la prosperidad, la ciencia, deben estar sometidos al hombre, y sólo así conservan su sentido. </a:t>
            </a:r>
            <a:endParaRPr lang="es-ES" sz="2400" i="1" dirty="0" smtClean="0">
              <a:solidFill>
                <a:schemeClr val="tx1">
                  <a:lumMod val="95000"/>
                  <a:lumOff val="5000"/>
                </a:schemeClr>
              </a:solidFill>
            </a:endParaRPr>
          </a:p>
          <a:p>
            <a:pPr lvl="1">
              <a:buFont typeface="Arial" pitchFamily="34" charset="0"/>
              <a:buChar char="•"/>
            </a:pPr>
            <a:r>
              <a:rPr lang="es-ES" sz="2400" i="1" dirty="0" smtClean="0">
                <a:solidFill>
                  <a:schemeClr val="tx1">
                    <a:lumMod val="95000"/>
                    <a:lumOff val="5000"/>
                  </a:schemeClr>
                </a:solidFill>
              </a:rPr>
              <a:t>Pero</a:t>
            </a:r>
            <a:r>
              <a:rPr lang="es-ES" sz="2400" i="1" dirty="0" smtClean="0">
                <a:solidFill>
                  <a:schemeClr val="tx1">
                    <a:lumMod val="95000"/>
                    <a:lumOff val="5000"/>
                  </a:schemeClr>
                </a:solidFill>
              </a:rPr>
              <a:t>, sobre todo, tenemos el símbolo máximo: </a:t>
            </a:r>
            <a:endParaRPr lang="es-ES" sz="2400" i="1" dirty="0" smtClean="0">
              <a:solidFill>
                <a:schemeClr val="tx1">
                  <a:lumMod val="95000"/>
                  <a:lumOff val="5000"/>
                </a:schemeClr>
              </a:solidFill>
            </a:endParaRPr>
          </a:p>
          <a:p>
            <a:pPr lvl="1">
              <a:buFont typeface="Arial" pitchFamily="34" charset="0"/>
              <a:buChar char="•"/>
            </a:pPr>
            <a:r>
              <a:rPr lang="es-ES" sz="2400" i="1" dirty="0" smtClean="0">
                <a:solidFill>
                  <a:schemeClr val="tx1">
                    <a:lumMod val="95000"/>
                    <a:lumOff val="5000"/>
                  </a:schemeClr>
                </a:solidFill>
              </a:rPr>
              <a:t>Adelante </a:t>
            </a:r>
            <a:r>
              <a:rPr lang="es-ES" sz="2400" i="1" dirty="0" smtClean="0">
                <a:solidFill>
                  <a:schemeClr val="tx1">
                    <a:lumMod val="95000"/>
                    <a:lumOff val="5000"/>
                  </a:schemeClr>
                </a:solidFill>
              </a:rPr>
              <a:t>iban las flautas que mostraban el camino hacia </a:t>
            </a:r>
            <a:r>
              <a:rPr lang="es-ES" sz="2400" i="1" dirty="0" err="1" smtClean="0">
                <a:solidFill>
                  <a:schemeClr val="tx1">
                    <a:lumMod val="95000"/>
                    <a:lumOff val="5000"/>
                  </a:schemeClr>
                </a:solidFill>
              </a:rPr>
              <a:t>Jerusalem</a:t>
            </a:r>
            <a:r>
              <a:rPr lang="es-ES" sz="2400" i="1" dirty="0" smtClean="0">
                <a:solidFill>
                  <a:schemeClr val="tx1">
                    <a:lumMod val="95000"/>
                    <a:lumOff val="5000"/>
                  </a:schemeClr>
                </a:solidFill>
              </a:rPr>
              <a:t>. El trabajo, la prosperidad social, la ciencia y la sabiduría pueden ser meritorias en si, pero no cumplir enteramente con la misión que les ha sido encomendada. Puede el hombre conocer la próxima estación, pero no la meta final, y quedarse en el camino creyendo haber llegado a su destino. </a:t>
            </a:r>
            <a:endParaRPr lang="es-ES" sz="2400" i="1" dirty="0" smtClean="0">
              <a:solidFill>
                <a:schemeClr val="tx1">
                  <a:lumMod val="95000"/>
                  <a:lumOff val="5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i="1" dirty="0" smtClean="0">
                <a:solidFill>
                  <a:schemeClr val="tx1">
                    <a:lumMod val="95000"/>
                    <a:lumOff val="5000"/>
                  </a:schemeClr>
                </a:solidFill>
              </a:rPr>
              <a:t>Todos </a:t>
            </a:r>
            <a:r>
              <a:rPr lang="es-ES" sz="2400" i="1" dirty="0" smtClean="0">
                <a:solidFill>
                  <a:schemeClr val="tx1">
                    <a:lumMod val="95000"/>
                    <a:lumOff val="5000"/>
                  </a:schemeClr>
                </a:solidFill>
              </a:rPr>
              <a:t>los grandes atributos humanos no tienen ningún valor si no son dirigidos hacia el ideal supremo. El trabajo se puede convertir en esclavitud, el dinero en opresión, en riqueza y en pobreza; la ciencia puede ponerse al servicio del mal y usar sus recursos para la destrucción y el aniquilamiento. </a:t>
            </a:r>
            <a:endParaRPr lang="es-ES" sz="2400" i="1" dirty="0" smtClean="0">
              <a:solidFill>
                <a:schemeClr val="tx1">
                  <a:lumMod val="95000"/>
                  <a:lumOff val="5000"/>
                </a:schemeClr>
              </a:solidFill>
            </a:endParaRPr>
          </a:p>
          <a:p>
            <a:pPr lvl="1">
              <a:buFont typeface="Arial" pitchFamily="34" charset="0"/>
              <a:buChar char="•"/>
            </a:pPr>
            <a:r>
              <a:rPr lang="es-ES" sz="2400" i="1" dirty="0" smtClean="0">
                <a:solidFill>
                  <a:schemeClr val="tx1">
                    <a:lumMod val="95000"/>
                    <a:lumOff val="5000"/>
                  </a:schemeClr>
                </a:solidFill>
              </a:rPr>
              <a:t>La </a:t>
            </a:r>
            <a:r>
              <a:rPr lang="es-ES" sz="2400" i="1" dirty="0" smtClean="0">
                <a:solidFill>
                  <a:schemeClr val="tx1">
                    <a:lumMod val="95000"/>
                    <a:lumOff val="5000"/>
                  </a:schemeClr>
                </a:solidFill>
              </a:rPr>
              <a:t>vida toda del hombre es una espada de dos filos. El deber del hombre es pues encaminar su vida con la vista puesta en una meta superior: </a:t>
            </a:r>
            <a:r>
              <a:rPr lang="es-ES" sz="2400" i="1" dirty="0" err="1" smtClean="0">
                <a:solidFill>
                  <a:schemeClr val="tx1">
                    <a:lumMod val="95000"/>
                    <a:lumOff val="5000"/>
                  </a:schemeClr>
                </a:solidFill>
              </a:rPr>
              <a:t>Jerusalem</a:t>
            </a:r>
            <a:r>
              <a:rPr lang="es-ES" sz="2400" i="1" dirty="0" smtClean="0">
                <a:solidFill>
                  <a:schemeClr val="tx1">
                    <a:lumMod val="95000"/>
                    <a:lumOff val="5000"/>
                  </a:schemeClr>
                </a:solidFill>
              </a:rPr>
              <a:t>. en donde, Según los profetas, todos los pueblos de la tierra se reunirán para adorar a un mismo Dios, padre de la humanidad entera</a:t>
            </a:r>
            <a:r>
              <a:rPr lang="es-ES" sz="2400" i="1" dirty="0" smtClean="0">
                <a:solidFill>
                  <a:schemeClr val="tx1">
                    <a:lumMod val="95000"/>
                    <a:lumOff val="5000"/>
                  </a:schemeClr>
                </a:solidFill>
              </a:rPr>
              <a:t>.</a:t>
            </a:r>
            <a:endParaRPr lang="es-ES" sz="2400" dirty="0">
              <a:solidFill>
                <a:schemeClr val="tx1">
                  <a:lumMod val="95000"/>
                  <a:lumOff val="5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n-US" sz="2400" b="1" i="1" dirty="0" smtClean="0">
                <a:solidFill>
                  <a:srgbClr val="FF9933"/>
                </a:solidFill>
                <a:effectLst>
                  <a:outerShdw blurRad="38100" dist="38100" dir="2700000" algn="tl">
                    <a:srgbClr val="000000">
                      <a:alpha val="43137"/>
                    </a:srgbClr>
                  </a:outerShdw>
                </a:effectLst>
                <a:hlinkClick r:id="rId4"/>
              </a:rPr>
              <a:t>27:11</a:t>
            </a:r>
            <a:r>
              <a:rPr lang="en-US" sz="2400" i="1" dirty="0" smtClean="0">
                <a:solidFill>
                  <a:srgbClr val="FF9933"/>
                </a:solidFill>
                <a:effectLst>
                  <a:outerShdw blurRad="38100" dist="38100" dir="2700000" algn="tl">
                    <a:srgbClr val="000000">
                      <a:alpha val="43137"/>
                    </a:srgbClr>
                  </a:outerShdw>
                </a:effectLst>
              </a:rPr>
              <a:t> Y </a:t>
            </a:r>
            <a:r>
              <a:rPr lang="en-US" sz="2400" i="1" dirty="0" err="1" smtClean="0">
                <a:solidFill>
                  <a:srgbClr val="FF9933"/>
                </a:solidFill>
                <a:effectLst>
                  <a:outerShdw blurRad="38100" dist="38100" dir="2700000" algn="tl">
                    <a:srgbClr val="000000">
                      <a:alpha val="43137"/>
                    </a:srgbClr>
                  </a:outerShdw>
                </a:effectLst>
              </a:rPr>
              <a:t>ordenó</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Moisés</a:t>
            </a:r>
            <a:r>
              <a:rPr lang="en-US" sz="2400" i="1" dirty="0" smtClean="0">
                <a:solidFill>
                  <a:srgbClr val="FF9933"/>
                </a:solidFill>
                <a:effectLst>
                  <a:outerShdw blurRad="38100" dist="38100" dir="2700000" algn="tl">
                    <a:srgbClr val="000000">
                      <a:alpha val="43137"/>
                    </a:srgbClr>
                  </a:outerShdw>
                </a:effectLst>
              </a:rPr>
              <a:t> al pueblo en </a:t>
            </a:r>
            <a:r>
              <a:rPr lang="en-US" sz="2400" i="1" dirty="0" err="1" smtClean="0">
                <a:solidFill>
                  <a:srgbClr val="FF9933"/>
                </a:solidFill>
                <a:effectLst>
                  <a:outerShdw blurRad="38100" dist="38100" dir="2700000" algn="tl">
                    <a:srgbClr val="000000">
                      <a:alpha val="43137"/>
                    </a:srgbClr>
                  </a:outerShdw>
                </a:effectLst>
              </a:rPr>
              <a:t>aquel</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día</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diciendo</a:t>
            </a:r>
            <a:r>
              <a:rPr lang="en-US" sz="2400" i="1" dirty="0" smtClean="0">
                <a:solidFill>
                  <a:srgbClr val="FF9933"/>
                </a:solidFill>
                <a:effectLst>
                  <a:outerShdw blurRad="38100" dist="38100" dir="2700000" algn="tl">
                    <a:srgbClr val="000000">
                      <a:alpha val="43137"/>
                    </a:srgbClr>
                  </a:outerShdw>
                </a:effectLst>
              </a:rPr>
              <a:t>: </a:t>
            </a:r>
            <a:r>
              <a:rPr lang="en-US" sz="2400" i="1" dirty="0" smtClean="0">
                <a:solidFill>
                  <a:schemeClr val="tx1">
                    <a:lumMod val="95000"/>
                    <a:lumOff val="5000"/>
                  </a:schemeClr>
                </a:solidFill>
              </a:rPr>
              <a:t/>
            </a:r>
            <a:br>
              <a:rPr lang="en-US" sz="2400" i="1" dirty="0" smtClean="0">
                <a:solidFill>
                  <a:schemeClr val="tx1">
                    <a:lumMod val="95000"/>
                    <a:lumOff val="5000"/>
                  </a:schemeClr>
                </a:solidFill>
              </a:rPr>
            </a:br>
            <a:r>
              <a:rPr lang="en-US" sz="2400" i="1" dirty="0" err="1" smtClean="0">
                <a:solidFill>
                  <a:schemeClr val="tx1">
                    <a:lumMod val="95000"/>
                    <a:lumOff val="5000"/>
                  </a:schemeClr>
                </a:solidFill>
              </a:rPr>
              <a:t>Vayetsav</a:t>
            </a:r>
            <a:r>
              <a:rPr lang="en-US" sz="2400" i="1" dirty="0" smtClean="0">
                <a:solidFill>
                  <a:schemeClr val="tx1">
                    <a:lumMod val="95000"/>
                    <a:lumOff val="5000"/>
                  </a:schemeClr>
                </a:solidFill>
              </a:rPr>
              <a:t> Moshe et-</a:t>
            </a:r>
            <a:r>
              <a:rPr lang="en-US" sz="2400" i="1" dirty="0" err="1" smtClean="0">
                <a:solidFill>
                  <a:schemeClr val="tx1">
                    <a:lumMod val="95000"/>
                    <a:lumOff val="5000"/>
                  </a:schemeClr>
                </a:solidFill>
              </a:rPr>
              <a:t>ha'am</a:t>
            </a:r>
            <a:r>
              <a:rPr lang="en-US" sz="2400" i="1" dirty="0" smtClean="0">
                <a:solidFill>
                  <a:schemeClr val="tx1">
                    <a:lumMod val="95000"/>
                    <a:lumOff val="5000"/>
                  </a:schemeClr>
                </a:solidFill>
              </a:rPr>
              <a:t> </a:t>
            </a:r>
            <a:r>
              <a:rPr lang="en-US" sz="2400" i="1" dirty="0" err="1" smtClean="0">
                <a:solidFill>
                  <a:schemeClr val="tx1">
                    <a:lumMod val="95000"/>
                    <a:lumOff val="5000"/>
                  </a:schemeClr>
                </a:solidFill>
              </a:rPr>
              <a:t>bayom</a:t>
            </a:r>
            <a:r>
              <a:rPr lang="en-US" sz="2400" i="1" dirty="0" smtClean="0">
                <a:solidFill>
                  <a:schemeClr val="tx1">
                    <a:lumMod val="95000"/>
                    <a:lumOff val="5000"/>
                  </a:schemeClr>
                </a:solidFill>
              </a:rPr>
              <a:t> </a:t>
            </a:r>
            <a:r>
              <a:rPr lang="en-US" sz="2400" i="1" dirty="0" err="1" smtClean="0">
                <a:solidFill>
                  <a:schemeClr val="tx1">
                    <a:lumMod val="95000"/>
                    <a:lumOff val="5000"/>
                  </a:schemeClr>
                </a:solidFill>
              </a:rPr>
              <a:t>hahu</a:t>
            </a:r>
            <a:r>
              <a:rPr lang="en-US" sz="2400" i="1" dirty="0" smtClean="0">
                <a:solidFill>
                  <a:schemeClr val="tx1">
                    <a:lumMod val="95000"/>
                    <a:lumOff val="5000"/>
                  </a:schemeClr>
                </a:solidFill>
              </a:rPr>
              <a:t> </a:t>
            </a:r>
            <a:r>
              <a:rPr lang="en-US" sz="2400" i="1" dirty="0" err="1" smtClean="0">
                <a:solidFill>
                  <a:schemeClr val="tx1">
                    <a:lumMod val="95000"/>
                    <a:lumOff val="5000"/>
                  </a:schemeClr>
                </a:solidFill>
              </a:rPr>
              <a:t>lemor</a:t>
            </a:r>
            <a:r>
              <a:rPr lang="en-US" sz="2400" i="1" dirty="0" smtClean="0">
                <a:solidFill>
                  <a:schemeClr val="tx1">
                    <a:lumMod val="95000"/>
                    <a:lumOff val="5000"/>
                  </a:schemeClr>
                </a:solidFill>
              </a:rPr>
              <a:t>. </a:t>
            </a:r>
            <a:endParaRPr lang="en-US" sz="2400" i="1" dirty="0" smtClean="0">
              <a:solidFill>
                <a:schemeClr val="tx1">
                  <a:lumMod val="95000"/>
                  <a:lumOff val="5000"/>
                </a:schemeClr>
              </a:solidFill>
            </a:endParaRPr>
          </a:p>
          <a:p>
            <a:pPr lvl="1">
              <a:buFont typeface="Arial" pitchFamily="34" charset="0"/>
              <a:buChar char="•"/>
            </a:pPr>
            <a:r>
              <a:rPr lang="en-US" sz="2400" i="1" dirty="0" smtClean="0">
                <a:solidFill>
                  <a:schemeClr val="tx1">
                    <a:lumMod val="95000"/>
                    <a:lumOff val="5000"/>
                  </a:schemeClr>
                </a:solidFill>
              </a:rPr>
              <a:t/>
            </a:r>
            <a:br>
              <a:rPr lang="en-US" sz="2400" i="1" dirty="0" smtClean="0">
                <a:solidFill>
                  <a:schemeClr val="tx1">
                    <a:lumMod val="95000"/>
                    <a:lumOff val="5000"/>
                  </a:schemeClr>
                </a:solidFill>
              </a:rPr>
            </a:br>
            <a:r>
              <a:rPr lang="en-US" sz="2400" b="1" i="1" dirty="0" smtClean="0">
                <a:solidFill>
                  <a:srgbClr val="FF9933"/>
                </a:solidFill>
                <a:effectLst>
                  <a:outerShdw blurRad="38100" dist="38100" dir="2700000" algn="tl">
                    <a:srgbClr val="000000">
                      <a:alpha val="43137"/>
                    </a:srgbClr>
                  </a:outerShdw>
                </a:effectLst>
                <a:hlinkClick r:id="rId5"/>
              </a:rPr>
              <a:t>27:12</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Estos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estarán</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para</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bendecir</a:t>
            </a:r>
            <a:r>
              <a:rPr lang="en-US" sz="2400" i="1" dirty="0" smtClean="0">
                <a:solidFill>
                  <a:srgbClr val="FF9933"/>
                </a:solidFill>
                <a:effectLst>
                  <a:outerShdw blurRad="38100" dist="38100" dir="2700000" algn="tl">
                    <a:srgbClr val="000000">
                      <a:alpha val="43137"/>
                    </a:srgbClr>
                  </a:outerShdw>
                </a:effectLst>
              </a:rPr>
              <a:t> al pueblo, </a:t>
            </a:r>
            <a:r>
              <a:rPr lang="en-US" sz="2400" i="1" dirty="0" err="1" smtClean="0">
                <a:solidFill>
                  <a:srgbClr val="FF9933"/>
                </a:solidFill>
                <a:effectLst>
                  <a:outerShdw blurRad="38100" dist="38100" dir="2700000" algn="tl">
                    <a:srgbClr val="000000">
                      <a:alpha val="43137"/>
                    </a:srgbClr>
                  </a:outerShdw>
                </a:effectLst>
              </a:rPr>
              <a:t>sobre</a:t>
            </a:r>
            <a:r>
              <a:rPr lang="en-US" sz="2400" i="1" dirty="0" smtClean="0">
                <a:solidFill>
                  <a:srgbClr val="FF9933"/>
                </a:solidFill>
                <a:effectLst>
                  <a:outerShdw blurRad="38100" dist="38100" dir="2700000" algn="tl">
                    <a:srgbClr val="000000">
                      <a:alpha val="43137"/>
                    </a:srgbClr>
                  </a:outerShdw>
                </a:effectLst>
              </a:rPr>
              <a:t> el </a:t>
            </a:r>
            <a:r>
              <a:rPr lang="en-US" sz="2400" i="1" dirty="0" err="1" smtClean="0">
                <a:solidFill>
                  <a:srgbClr val="FF9933"/>
                </a:solidFill>
                <a:effectLst>
                  <a:outerShdw blurRad="38100" dist="38100" dir="2700000" algn="tl">
                    <a:srgbClr val="000000">
                      <a:alpha val="43137"/>
                    </a:srgbClr>
                  </a:outerShdw>
                </a:effectLst>
              </a:rPr>
              <a:t>monte</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Guerizim</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cuando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hubiereis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pasado</a:t>
            </a:r>
            <a:r>
              <a:rPr lang="en-US" sz="2400" i="1" dirty="0" smtClean="0">
                <a:solidFill>
                  <a:srgbClr val="FF9933"/>
                </a:solidFill>
                <a:effectLst>
                  <a:outerShdw blurRad="38100" dist="38100" dir="2700000" algn="tl">
                    <a:srgbClr val="000000">
                      <a:alpha val="43137"/>
                    </a:srgbClr>
                  </a:outerShdw>
                </a:effectLst>
              </a:rPr>
              <a:t> el </a:t>
            </a:r>
            <a:r>
              <a:rPr lang="en-US" sz="2400" i="1" dirty="0" err="1" smtClean="0">
                <a:solidFill>
                  <a:srgbClr val="FF9933"/>
                </a:solidFill>
                <a:effectLst>
                  <a:outerShdw blurRad="38100" dist="38100" dir="2700000" algn="tl">
                    <a:srgbClr val="000000">
                      <a:alpha val="43137"/>
                    </a:srgbClr>
                  </a:outerShdw>
                </a:effectLst>
              </a:rPr>
              <a:t>Jordán</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Simón</a:t>
            </a:r>
            <a:r>
              <a:rPr lang="en-US" sz="2400" i="1" dirty="0" smtClean="0">
                <a:solidFill>
                  <a:srgbClr val="FF9933"/>
                </a:solidFill>
                <a:effectLst>
                  <a:outerShdw blurRad="38100" dist="38100" dir="2700000" algn="tl">
                    <a:srgbClr val="000000">
                      <a:alpha val="43137"/>
                    </a:srgbClr>
                  </a:outerShdw>
                </a:effectLst>
              </a:rPr>
              <a:t> y Leví y </a:t>
            </a:r>
            <a:r>
              <a:rPr lang="en-US" sz="2400" i="1" dirty="0" err="1" smtClean="0">
                <a:solidFill>
                  <a:srgbClr val="FF9933"/>
                </a:solidFill>
                <a:effectLst>
                  <a:outerShdw blurRad="38100" dist="38100" dir="2700000" algn="tl">
                    <a:srgbClr val="000000">
                      <a:alpha val="43137"/>
                    </a:srgbClr>
                  </a:outerShdw>
                </a:effectLst>
              </a:rPr>
              <a:t>Judá</a:t>
            </a:r>
            <a:r>
              <a:rPr lang="en-US" sz="2400" i="1" dirty="0" smtClean="0">
                <a:solidFill>
                  <a:srgbClr val="FF9933"/>
                </a:solidFill>
                <a:effectLst>
                  <a:outerShdw blurRad="38100" dist="38100" dir="2700000" algn="tl">
                    <a:srgbClr val="000000">
                      <a:alpha val="43137"/>
                    </a:srgbClr>
                  </a:outerShdw>
                </a:effectLst>
              </a:rPr>
              <a:t> e </a:t>
            </a:r>
            <a:r>
              <a:rPr lang="en-US" sz="2400" i="1" dirty="0" err="1" smtClean="0">
                <a:solidFill>
                  <a:srgbClr val="FF9933"/>
                </a:solidFill>
                <a:effectLst>
                  <a:outerShdw blurRad="38100" dist="38100" dir="2700000" algn="tl">
                    <a:srgbClr val="000000">
                      <a:alpha val="43137"/>
                    </a:srgbClr>
                  </a:outerShdw>
                </a:effectLst>
              </a:rPr>
              <a:t>Isajar</a:t>
            </a:r>
            <a:r>
              <a:rPr lang="en-US" sz="2400" i="1" dirty="0" smtClean="0">
                <a:solidFill>
                  <a:srgbClr val="FF9933"/>
                </a:solidFill>
                <a:effectLst>
                  <a:outerShdw blurRad="38100" dist="38100" dir="2700000" algn="tl">
                    <a:srgbClr val="000000">
                      <a:alpha val="43137"/>
                    </a:srgbClr>
                  </a:outerShdw>
                </a:effectLst>
              </a:rPr>
              <a:t> y José y </a:t>
            </a:r>
            <a:r>
              <a:rPr lang="en-US" sz="2400" i="1" dirty="0" err="1" smtClean="0">
                <a:solidFill>
                  <a:srgbClr val="FF9933"/>
                </a:solidFill>
                <a:effectLst>
                  <a:outerShdw blurRad="38100" dist="38100" dir="2700000" algn="tl">
                    <a:srgbClr val="000000">
                      <a:alpha val="43137"/>
                    </a:srgbClr>
                  </a:outerShdw>
                </a:effectLst>
              </a:rPr>
              <a:t>Benjamín</a:t>
            </a:r>
            <a:r>
              <a:rPr lang="en-US" sz="2400" i="1" dirty="0" smtClean="0">
                <a:solidFill>
                  <a:srgbClr val="FF9933"/>
                </a:solidFill>
                <a:effectLst>
                  <a:outerShdw blurRad="38100" dist="38100" dir="2700000" algn="tl">
                    <a:srgbClr val="000000">
                      <a:alpha val="43137"/>
                    </a:srgbClr>
                  </a:outerShdw>
                </a:effectLst>
              </a:rPr>
              <a:t>. </a:t>
            </a:r>
            <a:r>
              <a:rPr lang="en-US" sz="2400" i="1" dirty="0" smtClean="0">
                <a:solidFill>
                  <a:schemeClr val="tx1">
                    <a:lumMod val="95000"/>
                    <a:lumOff val="5000"/>
                  </a:schemeClr>
                </a:solidFill>
              </a:rPr>
              <a:t/>
            </a:r>
            <a:br>
              <a:rPr lang="en-US" sz="2400" i="1" dirty="0" smtClean="0">
                <a:solidFill>
                  <a:schemeClr val="tx1">
                    <a:lumMod val="95000"/>
                    <a:lumOff val="5000"/>
                  </a:schemeClr>
                </a:solidFill>
              </a:rPr>
            </a:br>
            <a:r>
              <a:rPr lang="en-US" sz="2400" i="1" dirty="0" err="1" smtClean="0">
                <a:solidFill>
                  <a:schemeClr val="tx1">
                    <a:lumMod val="95000"/>
                    <a:lumOff val="5000"/>
                  </a:schemeClr>
                </a:solidFill>
              </a:rPr>
              <a:t>Eleh</a:t>
            </a:r>
            <a:r>
              <a:rPr lang="en-US" sz="2400" i="1" dirty="0" smtClean="0">
                <a:solidFill>
                  <a:schemeClr val="tx1">
                    <a:lumMod val="95000"/>
                    <a:lumOff val="5000"/>
                  </a:schemeClr>
                </a:solidFill>
              </a:rPr>
              <a:t> </a:t>
            </a:r>
            <a:r>
              <a:rPr lang="en-US" sz="2400" i="1" dirty="0" err="1" smtClean="0">
                <a:solidFill>
                  <a:schemeClr val="tx1">
                    <a:lumMod val="95000"/>
                    <a:lumOff val="5000"/>
                  </a:schemeClr>
                </a:solidFill>
              </a:rPr>
              <a:t>ya'amdu</a:t>
            </a:r>
            <a:r>
              <a:rPr lang="en-US" sz="2400" i="1" dirty="0" smtClean="0">
                <a:solidFill>
                  <a:schemeClr val="tx1">
                    <a:lumMod val="95000"/>
                    <a:lumOff val="5000"/>
                  </a:schemeClr>
                </a:solidFill>
              </a:rPr>
              <a:t> </a:t>
            </a:r>
            <a:r>
              <a:rPr lang="en-US" sz="2400" i="1" dirty="0" err="1" smtClean="0">
                <a:solidFill>
                  <a:schemeClr val="tx1">
                    <a:lumMod val="95000"/>
                    <a:lumOff val="5000"/>
                  </a:schemeClr>
                </a:solidFill>
              </a:rPr>
              <a:t>levarej</a:t>
            </a:r>
            <a:r>
              <a:rPr lang="en-US" sz="2400" i="1" dirty="0" smtClean="0">
                <a:solidFill>
                  <a:schemeClr val="tx1">
                    <a:lumMod val="95000"/>
                    <a:lumOff val="5000"/>
                  </a:schemeClr>
                </a:solidFill>
              </a:rPr>
              <a:t> et-</a:t>
            </a:r>
            <a:r>
              <a:rPr lang="en-US" sz="2400" i="1" dirty="0" err="1" smtClean="0">
                <a:solidFill>
                  <a:schemeClr val="tx1">
                    <a:lumMod val="95000"/>
                    <a:lumOff val="5000"/>
                  </a:schemeClr>
                </a:solidFill>
              </a:rPr>
              <a:t>ha'am</a:t>
            </a:r>
            <a:r>
              <a:rPr lang="en-US" sz="2400" i="1" dirty="0" smtClean="0">
                <a:solidFill>
                  <a:schemeClr val="tx1">
                    <a:lumMod val="95000"/>
                    <a:lumOff val="5000"/>
                  </a:schemeClr>
                </a:solidFill>
              </a:rPr>
              <a:t> al-</a:t>
            </a:r>
            <a:r>
              <a:rPr lang="en-US" sz="2400" i="1" dirty="0" err="1" smtClean="0">
                <a:solidFill>
                  <a:schemeClr val="tx1">
                    <a:lumMod val="95000"/>
                    <a:lumOff val="5000"/>
                  </a:schemeClr>
                </a:solidFill>
              </a:rPr>
              <a:t>har</a:t>
            </a:r>
            <a:r>
              <a:rPr lang="en-US" sz="2400" i="1" dirty="0" smtClean="0">
                <a:solidFill>
                  <a:schemeClr val="tx1">
                    <a:lumMod val="95000"/>
                    <a:lumOff val="5000"/>
                  </a:schemeClr>
                </a:solidFill>
              </a:rPr>
              <a:t> </a:t>
            </a:r>
            <a:r>
              <a:rPr lang="en-US" sz="2400" i="1" dirty="0" err="1" smtClean="0">
                <a:solidFill>
                  <a:schemeClr val="tx1">
                    <a:lumMod val="95000"/>
                    <a:lumOff val="5000"/>
                  </a:schemeClr>
                </a:solidFill>
              </a:rPr>
              <a:t>Grizim</a:t>
            </a:r>
            <a:r>
              <a:rPr lang="en-US" sz="2400" i="1" dirty="0" smtClean="0">
                <a:solidFill>
                  <a:schemeClr val="tx1">
                    <a:lumMod val="95000"/>
                    <a:lumOff val="5000"/>
                  </a:schemeClr>
                </a:solidFill>
              </a:rPr>
              <a:t> </a:t>
            </a:r>
            <a:r>
              <a:rPr lang="en-US" sz="2400" i="1" dirty="0" err="1" smtClean="0">
                <a:solidFill>
                  <a:schemeClr val="tx1">
                    <a:lumMod val="95000"/>
                    <a:lumOff val="5000"/>
                  </a:schemeClr>
                </a:solidFill>
              </a:rPr>
              <a:t>be'ovrejem</a:t>
            </a:r>
            <a:r>
              <a:rPr lang="en-US" sz="2400" i="1" dirty="0" smtClean="0">
                <a:solidFill>
                  <a:schemeClr val="tx1">
                    <a:lumMod val="95000"/>
                    <a:lumOff val="5000"/>
                  </a:schemeClr>
                </a:solidFill>
              </a:rPr>
              <a:t> et-</a:t>
            </a:r>
            <a:r>
              <a:rPr lang="en-US" sz="2400" i="1" dirty="0" err="1" smtClean="0">
                <a:solidFill>
                  <a:schemeClr val="tx1">
                    <a:lumMod val="95000"/>
                    <a:lumOff val="5000"/>
                  </a:schemeClr>
                </a:solidFill>
              </a:rPr>
              <a:t>haYarden</a:t>
            </a:r>
            <a:r>
              <a:rPr lang="en-US" sz="2400" i="1" dirty="0" smtClean="0">
                <a:solidFill>
                  <a:schemeClr val="tx1">
                    <a:lumMod val="95000"/>
                    <a:lumOff val="5000"/>
                  </a:schemeClr>
                </a:solidFill>
              </a:rPr>
              <a:t> </a:t>
            </a:r>
            <a:r>
              <a:rPr lang="en-US" sz="2400" i="1" dirty="0" err="1" smtClean="0">
                <a:solidFill>
                  <a:schemeClr val="tx1">
                    <a:lumMod val="95000"/>
                    <a:lumOff val="5000"/>
                  </a:schemeClr>
                </a:solidFill>
              </a:rPr>
              <a:t>Shim'on</a:t>
            </a:r>
            <a:r>
              <a:rPr lang="en-US" sz="2400" i="1" dirty="0" smtClean="0">
                <a:solidFill>
                  <a:schemeClr val="tx1">
                    <a:lumMod val="95000"/>
                    <a:lumOff val="5000"/>
                  </a:schemeClr>
                </a:solidFill>
              </a:rPr>
              <a:t> </a:t>
            </a:r>
            <a:r>
              <a:rPr lang="en-US" sz="2400" i="1" dirty="0" err="1" smtClean="0">
                <a:solidFill>
                  <a:schemeClr val="tx1">
                    <a:lumMod val="95000"/>
                    <a:lumOff val="5000"/>
                  </a:schemeClr>
                </a:solidFill>
              </a:rPr>
              <a:t>veLevi</a:t>
            </a:r>
            <a:r>
              <a:rPr lang="en-US" sz="2400" i="1" dirty="0" smtClean="0">
                <a:solidFill>
                  <a:schemeClr val="tx1">
                    <a:lumMod val="95000"/>
                    <a:lumOff val="5000"/>
                  </a:schemeClr>
                </a:solidFill>
              </a:rPr>
              <a:t> </a:t>
            </a:r>
            <a:r>
              <a:rPr lang="en-US" sz="2400" i="1" dirty="0" err="1" smtClean="0">
                <a:solidFill>
                  <a:schemeClr val="tx1">
                    <a:lumMod val="95000"/>
                    <a:lumOff val="5000"/>
                  </a:schemeClr>
                </a:solidFill>
              </a:rPr>
              <a:t>viYehudah</a:t>
            </a:r>
            <a:r>
              <a:rPr lang="en-US" sz="2400" i="1" dirty="0" smtClean="0">
                <a:solidFill>
                  <a:schemeClr val="tx1">
                    <a:lumMod val="95000"/>
                    <a:lumOff val="5000"/>
                  </a:schemeClr>
                </a:solidFill>
              </a:rPr>
              <a:t> </a:t>
            </a:r>
            <a:r>
              <a:rPr lang="en-US" sz="2400" i="1" dirty="0" err="1" smtClean="0">
                <a:solidFill>
                  <a:schemeClr val="tx1">
                    <a:lumMod val="95000"/>
                    <a:lumOff val="5000"/>
                  </a:schemeClr>
                </a:solidFill>
              </a:rPr>
              <a:t>veYisajar</a:t>
            </a:r>
            <a:r>
              <a:rPr lang="en-US" sz="2400" i="1" dirty="0" smtClean="0">
                <a:solidFill>
                  <a:schemeClr val="tx1">
                    <a:lumMod val="95000"/>
                    <a:lumOff val="5000"/>
                  </a:schemeClr>
                </a:solidFill>
              </a:rPr>
              <a:t> </a:t>
            </a:r>
            <a:r>
              <a:rPr lang="en-US" sz="2400" i="1" dirty="0" err="1" smtClean="0">
                <a:solidFill>
                  <a:schemeClr val="tx1">
                    <a:lumMod val="95000"/>
                    <a:lumOff val="5000"/>
                  </a:schemeClr>
                </a:solidFill>
              </a:rPr>
              <a:t>veYosef</a:t>
            </a:r>
            <a:r>
              <a:rPr lang="en-US" sz="2400" i="1" dirty="0" smtClean="0">
                <a:solidFill>
                  <a:schemeClr val="tx1">
                    <a:lumMod val="95000"/>
                    <a:lumOff val="5000"/>
                  </a:schemeClr>
                </a:solidFill>
              </a:rPr>
              <a:t> </a:t>
            </a:r>
            <a:r>
              <a:rPr lang="en-US" sz="2400" i="1" dirty="0" err="1" smtClean="0">
                <a:solidFill>
                  <a:schemeClr val="tx1">
                    <a:lumMod val="95000"/>
                    <a:lumOff val="5000"/>
                  </a:schemeClr>
                </a:solidFill>
              </a:rPr>
              <a:t>uVinyamin</a:t>
            </a:r>
            <a:r>
              <a:rPr lang="en-US" sz="2400" i="1" dirty="0" smtClean="0">
                <a:solidFill>
                  <a:schemeClr val="tx1">
                    <a:lumMod val="95000"/>
                    <a:lumOff val="5000"/>
                  </a:schemeClr>
                </a:solidFill>
              </a:rPr>
              <a:t>. </a:t>
            </a:r>
            <a:endParaRPr lang="es-ES" sz="2400" dirty="0">
              <a:solidFill>
                <a:schemeClr val="tx1">
                  <a:lumMod val="95000"/>
                  <a:lumOff val="5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n-US" sz="2400" b="1" i="1" dirty="0" smtClean="0">
                <a:solidFill>
                  <a:srgbClr val="FF9933"/>
                </a:solidFill>
                <a:effectLst>
                  <a:outerShdw blurRad="38100" dist="38100" dir="2700000" algn="tl">
                    <a:srgbClr val="000000">
                      <a:alpha val="43137"/>
                    </a:srgbClr>
                  </a:outerShdw>
                </a:effectLst>
                <a:hlinkClick r:id="rId4"/>
              </a:rPr>
              <a:t>27:13</a:t>
            </a:r>
            <a:r>
              <a:rPr lang="en-US" sz="2400" i="1" dirty="0" smtClean="0">
                <a:solidFill>
                  <a:srgbClr val="FF9933"/>
                </a:solidFill>
                <a:effectLst>
                  <a:outerShdw blurRad="38100" dist="38100" dir="2700000" algn="tl">
                    <a:srgbClr val="000000">
                      <a:alpha val="43137"/>
                    </a:srgbClr>
                  </a:outerShdw>
                </a:effectLst>
              </a:rPr>
              <a:t>  Y </a:t>
            </a:r>
            <a:r>
              <a:rPr lang="en-US" sz="2400" i="1" dirty="0" err="1" smtClean="0">
                <a:solidFill>
                  <a:srgbClr val="FF9933"/>
                </a:solidFill>
                <a:effectLst>
                  <a:outerShdw blurRad="38100" dist="38100" dir="2700000" algn="tl">
                    <a:srgbClr val="000000">
                      <a:alpha val="43137"/>
                    </a:srgbClr>
                  </a:outerShdw>
                </a:effectLst>
              </a:rPr>
              <a:t>éstos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estarán</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para</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maldecir</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sobre</a:t>
            </a:r>
            <a:r>
              <a:rPr lang="en-US" sz="2400" i="1" dirty="0" smtClean="0">
                <a:solidFill>
                  <a:srgbClr val="FF9933"/>
                </a:solidFill>
                <a:effectLst>
                  <a:outerShdw blurRad="38100" dist="38100" dir="2700000" algn="tl">
                    <a:srgbClr val="000000">
                      <a:alpha val="43137"/>
                    </a:srgbClr>
                  </a:outerShdw>
                </a:effectLst>
              </a:rPr>
              <a:t> el </a:t>
            </a:r>
            <a:r>
              <a:rPr lang="en-US" sz="2400" i="1" dirty="0" err="1" smtClean="0">
                <a:solidFill>
                  <a:srgbClr val="FF9933"/>
                </a:solidFill>
                <a:effectLst>
                  <a:outerShdw blurRad="38100" dist="38100" dir="2700000" algn="tl">
                    <a:srgbClr val="000000">
                      <a:alpha val="43137"/>
                    </a:srgbClr>
                  </a:outerShdw>
                </a:effectLst>
              </a:rPr>
              <a:t>monte</a:t>
            </a:r>
            <a:r>
              <a:rPr lang="en-US" sz="2400" i="1" dirty="0" smtClean="0">
                <a:solidFill>
                  <a:srgbClr val="FF9933"/>
                </a:solidFill>
                <a:effectLst>
                  <a:outerShdw blurRad="38100" dist="38100" dir="2700000" algn="tl">
                    <a:srgbClr val="000000">
                      <a:alpha val="43137"/>
                    </a:srgbClr>
                  </a:outerShdw>
                </a:effectLst>
              </a:rPr>
              <a:t> de </a:t>
            </a:r>
            <a:r>
              <a:rPr lang="en-US" sz="2400" i="1" dirty="0" err="1" smtClean="0">
                <a:solidFill>
                  <a:srgbClr val="FF9933"/>
                </a:solidFill>
                <a:effectLst>
                  <a:outerShdw blurRad="38100" dist="38100" dir="2700000" algn="tl">
                    <a:srgbClr val="000000">
                      <a:alpha val="43137"/>
                    </a:srgbClr>
                  </a:outerShdw>
                </a:effectLst>
              </a:rPr>
              <a:t>Kval</a:t>
            </a:r>
            <a:r>
              <a:rPr lang="en-US" sz="2400" i="1" dirty="0" smtClean="0">
                <a:solidFill>
                  <a:srgbClr val="FF9933"/>
                </a:solidFill>
                <a:effectLst>
                  <a:outerShdw blurRad="38100" dist="38100" dir="2700000" algn="tl">
                    <a:srgbClr val="000000">
                      <a:alpha val="43137"/>
                    </a:srgbClr>
                  </a:outerShdw>
                </a:effectLst>
              </a:rPr>
              <a:t>: Ruben, Gad y Asher y </a:t>
            </a:r>
            <a:r>
              <a:rPr lang="en-US" sz="2400" i="1" dirty="0" err="1" smtClean="0">
                <a:solidFill>
                  <a:srgbClr val="FF9933"/>
                </a:solidFill>
                <a:effectLst>
                  <a:outerShdw blurRad="38100" dist="38100" dir="2700000" algn="tl">
                    <a:srgbClr val="000000">
                      <a:alpha val="43137"/>
                    </a:srgbClr>
                  </a:outerShdw>
                </a:effectLst>
              </a:rPr>
              <a:t>Zebulón</a:t>
            </a:r>
            <a:r>
              <a:rPr lang="en-US" sz="2400" i="1" dirty="0" smtClean="0">
                <a:solidFill>
                  <a:srgbClr val="FF9933"/>
                </a:solidFill>
                <a:effectLst>
                  <a:outerShdw blurRad="38100" dist="38100" dir="2700000" algn="tl">
                    <a:srgbClr val="000000">
                      <a:alpha val="43137"/>
                    </a:srgbClr>
                  </a:outerShdw>
                </a:effectLst>
              </a:rPr>
              <a:t>, Dan y </a:t>
            </a:r>
            <a:r>
              <a:rPr lang="en-US" sz="2400" i="1" dirty="0" err="1" smtClean="0">
                <a:solidFill>
                  <a:srgbClr val="FF9933"/>
                </a:solidFill>
                <a:effectLst>
                  <a:outerShdw blurRad="38100" dist="38100" dir="2700000" algn="tl">
                    <a:srgbClr val="000000">
                      <a:alpha val="43137"/>
                    </a:srgbClr>
                  </a:outerShdw>
                </a:effectLst>
              </a:rPr>
              <a:t>Naftalí</a:t>
            </a:r>
            <a:r>
              <a:rPr lang="en-US" sz="2400" i="1" dirty="0" smtClean="0">
                <a:solidFill>
                  <a:srgbClr val="FF9933"/>
                </a:solidFill>
                <a:effectLst>
                  <a:outerShdw blurRad="38100" dist="38100" dir="2700000" algn="tl">
                    <a:srgbClr val="000000">
                      <a:alpha val="43137"/>
                    </a:srgbClr>
                  </a:outerShdw>
                </a:effectLst>
              </a:rPr>
              <a:t>. </a:t>
            </a:r>
            <a:r>
              <a:rPr lang="en-US" sz="2400" i="1" dirty="0" smtClean="0">
                <a:solidFill>
                  <a:srgbClr val="080808"/>
                </a:solidFill>
              </a:rPr>
              <a:t/>
            </a:r>
            <a:br>
              <a:rPr lang="en-US" sz="2400" i="1" dirty="0" smtClean="0">
                <a:solidFill>
                  <a:srgbClr val="080808"/>
                </a:solidFill>
              </a:rPr>
            </a:br>
            <a:r>
              <a:rPr lang="en-US" sz="2400" i="1" dirty="0" err="1" smtClean="0">
                <a:solidFill>
                  <a:srgbClr val="080808"/>
                </a:solidFill>
              </a:rPr>
              <a:t>Ve'eleh</a:t>
            </a:r>
            <a:r>
              <a:rPr lang="en-US" sz="2400" i="1" dirty="0" smtClean="0">
                <a:solidFill>
                  <a:srgbClr val="080808"/>
                </a:solidFill>
              </a:rPr>
              <a:t> </a:t>
            </a:r>
            <a:r>
              <a:rPr lang="en-US" sz="2400" i="1" dirty="0" err="1" smtClean="0">
                <a:solidFill>
                  <a:srgbClr val="080808"/>
                </a:solidFill>
              </a:rPr>
              <a:t>ya'amdu</a:t>
            </a:r>
            <a:r>
              <a:rPr lang="en-US" sz="2400" i="1" dirty="0" smtClean="0">
                <a:solidFill>
                  <a:srgbClr val="080808"/>
                </a:solidFill>
              </a:rPr>
              <a:t> al-</a:t>
            </a:r>
            <a:r>
              <a:rPr lang="en-US" sz="2400" i="1" dirty="0" err="1" smtClean="0">
                <a:solidFill>
                  <a:srgbClr val="080808"/>
                </a:solidFill>
              </a:rPr>
              <a:t>haklalah</a:t>
            </a:r>
            <a:r>
              <a:rPr lang="en-US" sz="2400" i="1" dirty="0" smtClean="0">
                <a:solidFill>
                  <a:srgbClr val="080808"/>
                </a:solidFill>
              </a:rPr>
              <a:t> </a:t>
            </a:r>
            <a:r>
              <a:rPr lang="en-US" sz="2400" i="1" dirty="0" err="1" smtClean="0">
                <a:solidFill>
                  <a:srgbClr val="080808"/>
                </a:solidFill>
              </a:rPr>
              <a:t>behar</a:t>
            </a:r>
            <a:r>
              <a:rPr lang="en-US" sz="2400" i="1" dirty="0" smtClean="0">
                <a:solidFill>
                  <a:srgbClr val="080808"/>
                </a:solidFill>
              </a:rPr>
              <a:t> </a:t>
            </a:r>
            <a:r>
              <a:rPr lang="en-US" sz="2400" i="1" dirty="0" err="1" smtClean="0">
                <a:solidFill>
                  <a:srgbClr val="080808"/>
                </a:solidFill>
              </a:rPr>
              <a:t>Eyval</a:t>
            </a:r>
            <a:r>
              <a:rPr lang="en-US" sz="2400" i="1" dirty="0" smtClean="0">
                <a:solidFill>
                  <a:srgbClr val="080808"/>
                </a:solidFill>
              </a:rPr>
              <a:t> </a:t>
            </a:r>
            <a:r>
              <a:rPr lang="en-US" sz="2400" i="1" dirty="0" err="1" smtClean="0">
                <a:solidFill>
                  <a:srgbClr val="080808"/>
                </a:solidFill>
              </a:rPr>
              <a:t>Re'uven</a:t>
            </a:r>
            <a:r>
              <a:rPr lang="en-US" sz="2400" i="1" dirty="0" smtClean="0">
                <a:solidFill>
                  <a:srgbClr val="080808"/>
                </a:solidFill>
              </a:rPr>
              <a:t> Gad </a:t>
            </a:r>
            <a:r>
              <a:rPr lang="en-US" sz="2400" i="1" dirty="0" err="1" smtClean="0">
                <a:solidFill>
                  <a:srgbClr val="080808"/>
                </a:solidFill>
              </a:rPr>
              <a:t>ve'Asher</a:t>
            </a:r>
            <a:r>
              <a:rPr lang="en-US" sz="2400" i="1" dirty="0" smtClean="0">
                <a:solidFill>
                  <a:srgbClr val="080808"/>
                </a:solidFill>
              </a:rPr>
              <a:t> </a:t>
            </a:r>
            <a:r>
              <a:rPr lang="en-US" sz="2400" i="1" dirty="0" err="1" smtClean="0">
                <a:solidFill>
                  <a:srgbClr val="080808"/>
                </a:solidFill>
              </a:rPr>
              <a:t>uZvulun</a:t>
            </a:r>
            <a:r>
              <a:rPr lang="en-US" sz="2400" i="1" dirty="0" smtClean="0">
                <a:solidFill>
                  <a:srgbClr val="080808"/>
                </a:solidFill>
              </a:rPr>
              <a:t> Dan </a:t>
            </a:r>
            <a:r>
              <a:rPr lang="en-US" sz="2400" i="1" dirty="0" err="1" smtClean="0">
                <a:solidFill>
                  <a:srgbClr val="080808"/>
                </a:solidFill>
              </a:rPr>
              <a:t>veNaftali</a:t>
            </a:r>
            <a:r>
              <a:rPr lang="en-US" sz="2400" i="1" dirty="0" smtClean="0">
                <a:solidFill>
                  <a:srgbClr val="080808"/>
                </a:solidFill>
              </a:rPr>
              <a:t>. </a:t>
            </a:r>
            <a:endParaRPr lang="en-US" sz="2400" i="1" dirty="0" smtClean="0">
              <a:solidFill>
                <a:srgbClr val="080808"/>
              </a:solidFill>
            </a:endParaRPr>
          </a:p>
          <a:p>
            <a:pPr lvl="1">
              <a:buFont typeface="Arial" pitchFamily="34" charset="0"/>
              <a:buChar char="•"/>
            </a:pPr>
            <a:endParaRPr lang="en-US" sz="2400" i="1" dirty="0" smtClean="0">
              <a:solidFill>
                <a:srgbClr val="080808"/>
              </a:solidFill>
            </a:endParaRPr>
          </a:p>
          <a:p>
            <a:pPr lvl="1">
              <a:buFont typeface="Arial" pitchFamily="34" charset="0"/>
              <a:buChar char="•"/>
            </a:pPr>
            <a:r>
              <a:rPr lang="en-US" sz="2400" b="1" i="1" dirty="0" smtClean="0">
                <a:solidFill>
                  <a:srgbClr val="FF9933"/>
                </a:solidFill>
                <a:effectLst>
                  <a:outerShdw blurRad="38100" dist="38100" dir="2700000" algn="tl">
                    <a:srgbClr val="000000">
                      <a:alpha val="43137"/>
                    </a:srgbClr>
                  </a:outerShdw>
                </a:effectLst>
                <a:hlinkClick r:id="rId5"/>
              </a:rPr>
              <a:t>27:14</a:t>
            </a:r>
            <a:r>
              <a:rPr lang="en-US" sz="2400" i="1" dirty="0" smtClean="0">
                <a:solidFill>
                  <a:srgbClr val="FF9933"/>
                </a:solidFill>
                <a:effectLst>
                  <a:outerShdw blurRad="38100" dist="38100" dir="2700000" algn="tl">
                    <a:srgbClr val="000000">
                      <a:alpha val="43137"/>
                    </a:srgbClr>
                  </a:outerShdw>
                </a:effectLst>
              </a:rPr>
              <a:t> </a:t>
            </a:r>
            <a:r>
              <a:rPr lang="en-US" sz="2400" i="1" dirty="0" smtClean="0">
                <a:solidFill>
                  <a:srgbClr val="FF9933"/>
                </a:solidFill>
                <a:effectLst>
                  <a:outerShdw blurRad="38100" dist="38100" dir="2700000" algn="tl">
                    <a:srgbClr val="000000">
                      <a:alpha val="43137"/>
                    </a:srgbClr>
                  </a:outerShdw>
                </a:effectLst>
              </a:rPr>
              <a:t>Y </a:t>
            </a:r>
            <a:r>
              <a:rPr lang="en-US" sz="2400" i="1" dirty="0" err="1" smtClean="0">
                <a:solidFill>
                  <a:srgbClr val="FF9933"/>
                </a:solidFill>
                <a:effectLst>
                  <a:outerShdw blurRad="38100" dist="38100" dir="2700000" algn="tl">
                    <a:srgbClr val="000000">
                      <a:alpha val="43137"/>
                    </a:srgbClr>
                  </a:outerShdw>
                </a:effectLst>
              </a:rPr>
              <a:t>tomarán</a:t>
            </a:r>
            <a:r>
              <a:rPr lang="en-US" sz="2400" i="1" dirty="0" smtClean="0">
                <a:solidFill>
                  <a:srgbClr val="FF9933"/>
                </a:solidFill>
                <a:effectLst>
                  <a:outerShdw blurRad="38100" dist="38100" dir="2700000" algn="tl">
                    <a:srgbClr val="000000">
                      <a:alpha val="43137"/>
                    </a:srgbClr>
                  </a:outerShdw>
                </a:effectLst>
              </a:rPr>
              <a:t> la </a:t>
            </a:r>
            <a:r>
              <a:rPr lang="en-US" sz="2400" i="1" dirty="0" err="1" smtClean="0">
                <a:solidFill>
                  <a:srgbClr val="FF9933"/>
                </a:solidFill>
                <a:effectLst>
                  <a:outerShdw blurRad="38100" dist="38100" dir="2700000" algn="tl">
                    <a:srgbClr val="000000">
                      <a:alpha val="43137"/>
                    </a:srgbClr>
                  </a:outerShdw>
                </a:effectLst>
              </a:rPr>
              <a:t>palabra</a:t>
            </a:r>
            <a:r>
              <a:rPr lang="en-US" sz="2400" i="1" dirty="0" smtClean="0">
                <a:solidFill>
                  <a:srgbClr val="FF9933"/>
                </a:solidFill>
                <a:effectLst>
                  <a:outerShdw blurRad="38100" dist="38100" dir="2700000" algn="tl">
                    <a:srgbClr val="000000">
                      <a:alpha val="43137"/>
                    </a:srgbClr>
                  </a:outerShdw>
                </a:effectLst>
              </a:rPr>
              <a:t> los </a:t>
            </a:r>
            <a:r>
              <a:rPr lang="en-US" sz="2400" i="1" dirty="0" err="1" smtClean="0">
                <a:solidFill>
                  <a:srgbClr val="FF9933"/>
                </a:solidFill>
                <a:effectLst>
                  <a:outerShdw blurRad="38100" dist="38100" dir="2700000" algn="tl">
                    <a:srgbClr val="000000">
                      <a:alpha val="43137"/>
                    </a:srgbClr>
                  </a:outerShdw>
                </a:effectLst>
              </a:rPr>
              <a:t>levitas</a:t>
            </a:r>
            <a:r>
              <a:rPr lang="en-US" sz="2400" i="1" dirty="0" smtClean="0">
                <a:solidFill>
                  <a:srgbClr val="FF9933"/>
                </a:solidFill>
                <a:effectLst>
                  <a:outerShdw blurRad="38100" dist="38100" dir="2700000" algn="tl">
                    <a:srgbClr val="000000">
                      <a:alpha val="43137"/>
                    </a:srgbClr>
                  </a:outerShdw>
                </a:effectLst>
              </a:rPr>
              <a:t> y </a:t>
            </a:r>
            <a:r>
              <a:rPr lang="en-US" sz="2400" i="1" dirty="0" err="1" smtClean="0">
                <a:solidFill>
                  <a:srgbClr val="FF9933"/>
                </a:solidFill>
                <a:effectLst>
                  <a:outerShdw blurRad="38100" dist="38100" dir="2700000" algn="tl">
                    <a:srgbClr val="000000">
                      <a:alpha val="43137"/>
                    </a:srgbClr>
                  </a:outerShdw>
                </a:effectLst>
              </a:rPr>
              <a:t>dirán</a:t>
            </a:r>
            <a:r>
              <a:rPr lang="en-US" sz="2400" i="1" dirty="0" smtClean="0">
                <a:solidFill>
                  <a:srgbClr val="FF9933"/>
                </a:solidFill>
                <a:effectLst>
                  <a:outerShdw blurRad="38100" dist="38100" dir="2700000" algn="tl">
                    <a:srgbClr val="000000">
                      <a:alpha val="43137"/>
                    </a:srgbClr>
                  </a:outerShdw>
                </a:effectLst>
              </a:rPr>
              <a:t> a </a:t>
            </a:r>
            <a:r>
              <a:rPr lang="en-US" sz="2400" i="1" dirty="0" err="1" smtClean="0">
                <a:solidFill>
                  <a:srgbClr val="FF9933"/>
                </a:solidFill>
                <a:effectLst>
                  <a:outerShdw blurRad="38100" dist="38100" dir="2700000" algn="tl">
                    <a:srgbClr val="000000">
                      <a:alpha val="43137"/>
                    </a:srgbClr>
                  </a:outerShdw>
                </a:effectLst>
              </a:rPr>
              <a:t>todos</a:t>
            </a:r>
            <a:r>
              <a:rPr lang="en-US" sz="2400" i="1" dirty="0" smtClean="0">
                <a:solidFill>
                  <a:srgbClr val="FF9933"/>
                </a:solidFill>
                <a:effectLst>
                  <a:outerShdw blurRad="38100" dist="38100" dir="2700000" algn="tl">
                    <a:srgbClr val="000000">
                      <a:alpha val="43137"/>
                    </a:srgbClr>
                  </a:outerShdw>
                </a:effectLst>
              </a:rPr>
              <a:t> los hombres de Israel con </a:t>
            </a:r>
            <a:r>
              <a:rPr lang="en-US" sz="2400" i="1" dirty="0" err="1" smtClean="0">
                <a:solidFill>
                  <a:srgbClr val="FF9933"/>
                </a:solidFill>
                <a:effectLst>
                  <a:outerShdw blurRad="38100" dist="38100" dir="2700000" algn="tl">
                    <a:srgbClr val="000000">
                      <a:alpha val="43137"/>
                    </a:srgbClr>
                  </a:outerShdw>
                </a:effectLst>
              </a:rPr>
              <a:t>voz</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alta</a:t>
            </a:r>
            <a:r>
              <a:rPr lang="en-US" sz="2400" i="1" dirty="0" smtClean="0">
                <a:solidFill>
                  <a:srgbClr val="FF9933"/>
                </a:solidFill>
                <a:effectLst>
                  <a:outerShdw blurRad="38100" dist="38100" dir="2700000" algn="tl">
                    <a:srgbClr val="000000">
                      <a:alpha val="43137"/>
                    </a:srgbClr>
                  </a:outerShdw>
                </a:effectLst>
              </a:rPr>
              <a:t>: </a:t>
            </a:r>
            <a:r>
              <a:rPr lang="en-US" sz="2400" i="1" dirty="0" smtClean="0">
                <a:solidFill>
                  <a:srgbClr val="080808"/>
                </a:solidFill>
              </a:rPr>
              <a:t/>
            </a:r>
            <a:br>
              <a:rPr lang="en-US" sz="2400" i="1" dirty="0" smtClean="0">
                <a:solidFill>
                  <a:srgbClr val="080808"/>
                </a:solidFill>
              </a:rPr>
            </a:br>
            <a:r>
              <a:rPr lang="en-US" sz="2400" i="1" dirty="0" err="1" smtClean="0">
                <a:solidFill>
                  <a:srgbClr val="080808"/>
                </a:solidFill>
              </a:rPr>
              <a:t>Ve'anu</a:t>
            </a:r>
            <a:r>
              <a:rPr lang="en-US" sz="2400" i="1" dirty="0" smtClean="0">
                <a:solidFill>
                  <a:srgbClr val="080808"/>
                </a:solidFill>
              </a:rPr>
              <a:t> </a:t>
            </a:r>
            <a:r>
              <a:rPr lang="en-US" sz="2400" i="1" dirty="0" err="1" smtClean="0">
                <a:solidFill>
                  <a:srgbClr val="080808"/>
                </a:solidFill>
              </a:rPr>
              <a:t>haLevi'im</a:t>
            </a:r>
            <a:r>
              <a:rPr lang="en-US" sz="2400" i="1" dirty="0" smtClean="0">
                <a:solidFill>
                  <a:srgbClr val="080808"/>
                </a:solidFill>
              </a:rPr>
              <a:t> </a:t>
            </a:r>
            <a:r>
              <a:rPr lang="en-US" sz="2400" i="1" dirty="0" err="1" smtClean="0">
                <a:solidFill>
                  <a:srgbClr val="080808"/>
                </a:solidFill>
              </a:rPr>
              <a:t>ve'amru</a:t>
            </a:r>
            <a:r>
              <a:rPr lang="en-US" sz="2400" i="1" dirty="0" smtClean="0">
                <a:solidFill>
                  <a:srgbClr val="080808"/>
                </a:solidFill>
              </a:rPr>
              <a:t> el-</a:t>
            </a:r>
            <a:r>
              <a:rPr lang="en-US" sz="2400" i="1" dirty="0" err="1" smtClean="0">
                <a:solidFill>
                  <a:srgbClr val="080808"/>
                </a:solidFill>
              </a:rPr>
              <a:t>kol</a:t>
            </a:r>
            <a:r>
              <a:rPr lang="en-US" sz="2400" i="1" dirty="0" smtClean="0">
                <a:solidFill>
                  <a:srgbClr val="080808"/>
                </a:solidFill>
              </a:rPr>
              <a:t>-</a:t>
            </a:r>
            <a:r>
              <a:rPr lang="en-US" sz="2400" i="1" dirty="0" err="1" smtClean="0">
                <a:solidFill>
                  <a:srgbClr val="080808"/>
                </a:solidFill>
              </a:rPr>
              <a:t>ish</a:t>
            </a:r>
            <a:r>
              <a:rPr lang="en-US" sz="2400" i="1" dirty="0" smtClean="0">
                <a:solidFill>
                  <a:srgbClr val="080808"/>
                </a:solidFill>
              </a:rPr>
              <a:t> </a:t>
            </a:r>
            <a:r>
              <a:rPr lang="en-US" sz="2400" i="1" dirty="0" err="1" smtClean="0">
                <a:solidFill>
                  <a:srgbClr val="080808"/>
                </a:solidFill>
              </a:rPr>
              <a:t>Yisra'el</a:t>
            </a:r>
            <a:r>
              <a:rPr lang="en-US" sz="2400" i="1" dirty="0" smtClean="0">
                <a:solidFill>
                  <a:srgbClr val="080808"/>
                </a:solidFill>
              </a:rPr>
              <a:t> </a:t>
            </a:r>
            <a:r>
              <a:rPr lang="en-US" sz="2400" i="1" dirty="0" err="1" smtClean="0">
                <a:solidFill>
                  <a:srgbClr val="080808"/>
                </a:solidFill>
              </a:rPr>
              <a:t>kol</a:t>
            </a:r>
            <a:r>
              <a:rPr lang="en-US" sz="2400" i="1" dirty="0" smtClean="0">
                <a:solidFill>
                  <a:srgbClr val="080808"/>
                </a:solidFill>
              </a:rPr>
              <a:t> ram.</a:t>
            </a:r>
          </a:p>
          <a:p>
            <a:pPr lvl="1">
              <a:buFont typeface="Arial" pitchFamily="34" charset="0"/>
              <a:buChar char="•"/>
            </a:pPr>
            <a:endParaRPr lang="en-US" sz="2400" i="1" dirty="0" smtClean="0">
              <a:solidFill>
                <a:srgbClr val="080808"/>
              </a:solidFill>
            </a:endParaRPr>
          </a:p>
          <a:p>
            <a:pPr lvl="1">
              <a:buFont typeface="Arial" pitchFamily="34" charset="0"/>
              <a:buChar char="•"/>
            </a:pPr>
            <a:r>
              <a:rPr lang="en-US" sz="2400" i="1" dirty="0" err="1" smtClean="0">
                <a:solidFill>
                  <a:srgbClr val="080808"/>
                </a:solidFill>
              </a:rPr>
              <a:t>Por</a:t>
            </a:r>
            <a:r>
              <a:rPr lang="en-US" sz="2400" i="1" dirty="0" smtClean="0">
                <a:solidFill>
                  <a:srgbClr val="080808"/>
                </a:solidFill>
              </a:rPr>
              <a:t> </a:t>
            </a:r>
            <a:r>
              <a:rPr lang="en-US" sz="2400" i="1" dirty="0" err="1" smtClean="0">
                <a:solidFill>
                  <a:srgbClr val="080808"/>
                </a:solidFill>
              </a:rPr>
              <a:t>qué</a:t>
            </a:r>
            <a:r>
              <a:rPr lang="en-US" sz="2400" i="1" dirty="0" smtClean="0">
                <a:solidFill>
                  <a:srgbClr val="080808"/>
                </a:solidFill>
              </a:rPr>
              <a:t> </a:t>
            </a:r>
            <a:r>
              <a:rPr lang="en-US" sz="2400" i="1" dirty="0" err="1" smtClean="0">
                <a:solidFill>
                  <a:srgbClr val="080808"/>
                </a:solidFill>
              </a:rPr>
              <a:t>comienzan</a:t>
            </a:r>
            <a:r>
              <a:rPr lang="en-US" sz="2400" i="1" dirty="0" smtClean="0">
                <a:solidFill>
                  <a:srgbClr val="080808"/>
                </a:solidFill>
              </a:rPr>
              <a:t> con </a:t>
            </a:r>
            <a:r>
              <a:rPr lang="en-US" sz="2400" i="1" dirty="0" err="1" smtClean="0">
                <a:solidFill>
                  <a:srgbClr val="080808"/>
                </a:solidFill>
              </a:rPr>
              <a:t>las</a:t>
            </a:r>
            <a:r>
              <a:rPr lang="en-US" sz="2400" i="1" dirty="0" smtClean="0">
                <a:solidFill>
                  <a:srgbClr val="080808"/>
                </a:solidFill>
              </a:rPr>
              <a:t> </a:t>
            </a:r>
            <a:r>
              <a:rPr lang="en-US" sz="2400" i="1" dirty="0" err="1" smtClean="0">
                <a:solidFill>
                  <a:srgbClr val="080808"/>
                </a:solidFill>
              </a:rPr>
              <a:t>maldiciones</a:t>
            </a:r>
            <a:r>
              <a:rPr lang="en-US" sz="2400" i="1" dirty="0" smtClean="0">
                <a:solidFill>
                  <a:srgbClr val="080808"/>
                </a:solidFill>
              </a:rPr>
              <a:t> y no con </a:t>
            </a:r>
            <a:r>
              <a:rPr lang="en-US" sz="2400" i="1" dirty="0" err="1" smtClean="0">
                <a:solidFill>
                  <a:srgbClr val="080808"/>
                </a:solidFill>
              </a:rPr>
              <a:t>bendiciones</a:t>
            </a:r>
            <a:r>
              <a:rPr lang="en-US" sz="2400" i="1" dirty="0" smtClean="0">
                <a:solidFill>
                  <a:srgbClr val="080808"/>
                </a:solidFill>
              </a:rPr>
              <a:t>?</a:t>
            </a:r>
          </a:p>
          <a:p>
            <a:pPr lvl="1">
              <a:buFont typeface="Arial" pitchFamily="34" charset="0"/>
              <a:buChar char="•"/>
            </a:pPr>
            <a:r>
              <a:rPr lang="en-US" sz="2400" i="1" dirty="0" smtClean="0">
                <a:solidFill>
                  <a:srgbClr val="080808"/>
                </a:solidFill>
              </a:rPr>
              <a:t>Son 12 </a:t>
            </a:r>
            <a:r>
              <a:rPr lang="en-US" sz="2400" i="1" dirty="0" err="1" smtClean="0">
                <a:solidFill>
                  <a:srgbClr val="080808"/>
                </a:solidFill>
              </a:rPr>
              <a:t>Maldiciones</a:t>
            </a:r>
            <a:r>
              <a:rPr lang="en-US" sz="2400" i="1" dirty="0" smtClean="0">
                <a:solidFill>
                  <a:srgbClr val="080808"/>
                </a:solidFill>
              </a:rPr>
              <a:t> </a:t>
            </a:r>
            <a:r>
              <a:rPr lang="en-US" sz="2400" i="1" dirty="0" err="1" smtClean="0">
                <a:solidFill>
                  <a:srgbClr val="080808"/>
                </a:solidFill>
              </a:rPr>
              <a:t>pronunciadas</a:t>
            </a:r>
            <a:r>
              <a:rPr lang="en-US" sz="2400" i="1" dirty="0" smtClean="0">
                <a:solidFill>
                  <a:srgbClr val="080808"/>
                </a:solidFill>
              </a:rPr>
              <a:t> </a:t>
            </a:r>
            <a:r>
              <a:rPr lang="en-US" sz="2400" i="1" dirty="0" err="1" smtClean="0">
                <a:solidFill>
                  <a:srgbClr val="080808"/>
                </a:solidFill>
              </a:rPr>
              <a:t>por</a:t>
            </a:r>
            <a:r>
              <a:rPr lang="en-US" sz="2400" i="1" dirty="0" smtClean="0">
                <a:solidFill>
                  <a:srgbClr val="080808"/>
                </a:solidFill>
              </a:rPr>
              <a:t> los </a:t>
            </a:r>
            <a:r>
              <a:rPr lang="en-US" sz="2400" i="1" dirty="0" err="1" smtClean="0">
                <a:solidFill>
                  <a:srgbClr val="080808"/>
                </a:solidFill>
              </a:rPr>
              <a:t>Judíos</a:t>
            </a:r>
            <a:r>
              <a:rPr lang="en-US" sz="2400" i="1" dirty="0" smtClean="0">
                <a:solidFill>
                  <a:srgbClr val="080808"/>
                </a:solidFill>
              </a:rPr>
              <a:t>. Y solo 4 </a:t>
            </a:r>
            <a:r>
              <a:rPr lang="en-US" sz="2400" i="1" dirty="0" err="1" smtClean="0">
                <a:solidFill>
                  <a:srgbClr val="080808"/>
                </a:solidFill>
              </a:rPr>
              <a:t>Bendiciones</a:t>
            </a:r>
            <a:r>
              <a:rPr lang="en-US" sz="2400" i="1" dirty="0" smtClean="0">
                <a:solidFill>
                  <a:srgbClr val="080808"/>
                </a:solidFill>
              </a:rPr>
              <a:t>. </a:t>
            </a:r>
            <a:endParaRPr lang="es-E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b="1" i="1" dirty="0" smtClean="0">
                <a:solidFill>
                  <a:srgbClr val="FF9933"/>
                </a:solidFill>
                <a:effectLst>
                  <a:outerShdw blurRad="38100" dist="38100" dir="2700000" algn="tl">
                    <a:srgbClr val="000000">
                      <a:alpha val="43137"/>
                    </a:srgbClr>
                  </a:outerShdw>
                </a:effectLst>
                <a:hlinkClick r:id="rId4"/>
              </a:rPr>
              <a:t>27:18</a:t>
            </a:r>
            <a:r>
              <a:rPr lang="es-ES" sz="2400" i="1" dirty="0" smtClean="0">
                <a:solidFill>
                  <a:srgbClr val="FF9933"/>
                </a:solidFill>
                <a:effectLst>
                  <a:outerShdw blurRad="38100" dist="38100" dir="2700000" algn="tl">
                    <a:srgbClr val="000000">
                      <a:alpha val="43137"/>
                    </a:srgbClr>
                  </a:outerShdw>
                </a:effectLst>
              </a:rPr>
              <a:t> ¡Maldito aquél que hiciere </a:t>
            </a:r>
            <a:r>
              <a:rPr lang="es-ES" sz="2400" i="1" dirty="0" smtClean="0">
                <a:solidFill>
                  <a:srgbClr val="FF9933"/>
                </a:solidFill>
                <a:effectLst>
                  <a:outerShdw blurRad="38100" dist="38100" dir="2700000" algn="tl">
                    <a:srgbClr val="000000">
                      <a:alpha val="43137"/>
                    </a:srgbClr>
                  </a:outerShdw>
                </a:effectLst>
                <a:hlinkClick r:id="rId5" action="ppaction://hlinkfile"/>
              </a:rPr>
              <a:t>errar al ciego en el camino</a:t>
            </a:r>
            <a:r>
              <a:rPr lang="es-ES" sz="2400" i="1" dirty="0" smtClean="0">
                <a:solidFill>
                  <a:srgbClr val="FF9933"/>
                </a:solidFill>
                <a:effectLst>
                  <a:outerShdw blurRad="38100" dist="38100" dir="2700000" algn="tl">
                    <a:srgbClr val="000000">
                      <a:alpha val="43137"/>
                    </a:srgbClr>
                  </a:outerShdw>
                </a:effectLst>
              </a:rPr>
              <a:t>! Y dirá todo el pueblo: ¡Amen!  </a:t>
            </a:r>
            <a:r>
              <a:rPr lang="es-ES" sz="2400" b="1" i="1" dirty="0" smtClean="0">
                <a:solidFill>
                  <a:srgbClr val="FF9933"/>
                </a:solidFill>
                <a:effectLst>
                  <a:outerShdw blurRad="38100" dist="38100" dir="2700000" algn="tl">
                    <a:srgbClr val="000000">
                      <a:alpha val="43137"/>
                    </a:srgbClr>
                  </a:outerShdw>
                </a:effectLst>
              </a:rPr>
              <a:t>*</a:t>
            </a:r>
          </a:p>
          <a:p>
            <a:pPr lvl="1">
              <a:buFont typeface="Arial" pitchFamily="34" charset="0"/>
              <a:buChar char="•"/>
            </a:pPr>
            <a:r>
              <a:rPr lang="es-ES" sz="2400" i="1" dirty="0" err="1" smtClean="0">
                <a:solidFill>
                  <a:schemeClr val="tx1">
                    <a:lumMod val="95000"/>
                    <a:lumOff val="5000"/>
                  </a:schemeClr>
                </a:solidFill>
              </a:rPr>
              <a:t>Arur</a:t>
            </a:r>
            <a:r>
              <a:rPr lang="es-ES" sz="2400" i="1" dirty="0" smtClean="0">
                <a:solidFill>
                  <a:schemeClr val="tx1">
                    <a:lumMod val="95000"/>
                    <a:lumOff val="5000"/>
                  </a:schemeClr>
                </a:solidFill>
              </a:rPr>
              <a:t> </a:t>
            </a:r>
            <a:r>
              <a:rPr lang="es-ES" sz="2400" i="1" dirty="0" err="1" smtClean="0">
                <a:solidFill>
                  <a:schemeClr val="tx1">
                    <a:lumMod val="95000"/>
                    <a:lumOff val="5000"/>
                  </a:schemeClr>
                </a:solidFill>
              </a:rPr>
              <a:t>mashgeh</a:t>
            </a:r>
            <a:r>
              <a:rPr lang="es-ES" sz="2400" i="1" dirty="0" smtClean="0">
                <a:solidFill>
                  <a:schemeClr val="tx1">
                    <a:lumMod val="95000"/>
                    <a:lumOff val="5000"/>
                  </a:schemeClr>
                </a:solidFill>
              </a:rPr>
              <a:t> </a:t>
            </a:r>
            <a:r>
              <a:rPr lang="es-ES" sz="2400" i="1" dirty="0" err="1" smtClean="0">
                <a:solidFill>
                  <a:schemeClr val="tx1">
                    <a:lumMod val="95000"/>
                    <a:lumOff val="5000"/>
                  </a:schemeClr>
                </a:solidFill>
              </a:rPr>
              <a:t>iver</a:t>
            </a:r>
            <a:r>
              <a:rPr lang="es-ES" sz="2400" i="1" dirty="0" smtClean="0">
                <a:solidFill>
                  <a:schemeClr val="tx1">
                    <a:lumMod val="95000"/>
                    <a:lumOff val="5000"/>
                  </a:schemeClr>
                </a:solidFill>
              </a:rPr>
              <a:t> </a:t>
            </a:r>
            <a:r>
              <a:rPr lang="es-ES" sz="2400" i="1" dirty="0" err="1" smtClean="0">
                <a:solidFill>
                  <a:schemeClr val="tx1">
                    <a:lumMod val="95000"/>
                    <a:lumOff val="5000"/>
                  </a:schemeClr>
                </a:solidFill>
              </a:rPr>
              <a:t>badarej</a:t>
            </a:r>
            <a:r>
              <a:rPr lang="es-ES" sz="2400" i="1" dirty="0" smtClean="0">
                <a:solidFill>
                  <a:schemeClr val="tx1">
                    <a:lumMod val="95000"/>
                    <a:lumOff val="5000"/>
                  </a:schemeClr>
                </a:solidFill>
              </a:rPr>
              <a:t> </a:t>
            </a:r>
            <a:r>
              <a:rPr lang="es-ES" sz="2400" i="1" dirty="0" err="1" smtClean="0">
                <a:solidFill>
                  <a:schemeClr val="tx1">
                    <a:lumMod val="95000"/>
                    <a:lumOff val="5000"/>
                  </a:schemeClr>
                </a:solidFill>
              </a:rPr>
              <a:t>ve'amar</a:t>
            </a:r>
            <a:r>
              <a:rPr lang="es-ES" sz="2400" i="1" dirty="0" smtClean="0">
                <a:solidFill>
                  <a:schemeClr val="tx1">
                    <a:lumMod val="95000"/>
                    <a:lumOff val="5000"/>
                  </a:schemeClr>
                </a:solidFill>
              </a:rPr>
              <a:t> </a:t>
            </a:r>
            <a:r>
              <a:rPr lang="es-ES" sz="2400" i="1" dirty="0" err="1" smtClean="0">
                <a:solidFill>
                  <a:schemeClr val="tx1">
                    <a:lumMod val="95000"/>
                    <a:lumOff val="5000"/>
                  </a:schemeClr>
                </a:solidFill>
              </a:rPr>
              <a:t>kol-ha'am</a:t>
            </a:r>
            <a:r>
              <a:rPr lang="es-ES" sz="2400" i="1" dirty="0" smtClean="0">
                <a:solidFill>
                  <a:schemeClr val="tx1">
                    <a:lumMod val="95000"/>
                    <a:lumOff val="5000"/>
                  </a:schemeClr>
                </a:solidFill>
              </a:rPr>
              <a:t> amen. </a:t>
            </a:r>
            <a:endParaRPr lang="es-ES" sz="2400" b="1" i="1" dirty="0" smtClean="0">
              <a:solidFill>
                <a:schemeClr val="tx1">
                  <a:lumMod val="95000"/>
                  <a:lumOff val="5000"/>
                </a:schemeClr>
              </a:solidFill>
            </a:endParaRPr>
          </a:p>
          <a:p>
            <a:pPr lvl="1">
              <a:buFont typeface="Arial" pitchFamily="34" charset="0"/>
              <a:buChar char="•"/>
            </a:pPr>
            <a:r>
              <a:rPr lang="es-ES" sz="2400" i="1" dirty="0" smtClean="0">
                <a:solidFill>
                  <a:schemeClr val="tx1">
                    <a:lumMod val="95000"/>
                    <a:lumOff val="5000"/>
                  </a:schemeClr>
                </a:solidFill>
              </a:rPr>
              <a:t>No se trata propiamente de un ciego, sino de la persona que no sabiendo qué resolución tomar en determinada circunstancia, es inducida al error intencionalmente. </a:t>
            </a:r>
            <a:endParaRPr lang="es-ES" sz="2400" dirty="0">
              <a:solidFill>
                <a:schemeClr val="tx1">
                  <a:lumMod val="95000"/>
                  <a:lumOff val="5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n-US" sz="2400" b="1" i="1" dirty="0" smtClean="0">
                <a:solidFill>
                  <a:srgbClr val="080808"/>
                </a:solidFill>
                <a:hlinkClick r:id="rId4"/>
              </a:rPr>
              <a:t>27:24</a:t>
            </a:r>
            <a:r>
              <a:rPr lang="en-US" sz="2400" i="1" dirty="0" smtClean="0">
                <a:solidFill>
                  <a:srgbClr val="080808"/>
                </a:solidFill>
              </a:rPr>
              <a:t> </a:t>
            </a:r>
            <a:r>
              <a:rPr lang="en-US" sz="2400" i="1" dirty="0" smtClean="0">
                <a:solidFill>
                  <a:srgbClr val="FF9933"/>
                </a:solidFill>
                <a:effectLst>
                  <a:outerShdw blurRad="38100" dist="38100" dir="2700000" algn="tl">
                    <a:srgbClr val="000000">
                      <a:alpha val="43137"/>
                    </a:srgbClr>
                  </a:outerShdw>
                </a:effectLst>
              </a:rPr>
              <a:t>¡</a:t>
            </a:r>
            <a:r>
              <a:rPr lang="en-US" sz="2400" i="1" dirty="0" err="1" smtClean="0">
                <a:solidFill>
                  <a:srgbClr val="FF9933"/>
                </a:solidFill>
                <a:effectLst>
                  <a:outerShdw blurRad="38100" dist="38100" dir="2700000" algn="tl">
                    <a:srgbClr val="000000">
                      <a:alpha val="43137"/>
                    </a:srgbClr>
                  </a:outerShdw>
                </a:effectLst>
              </a:rPr>
              <a:t>Maldito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aquél</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que</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hlinkClick r:id="rId5" action="ppaction://hlinkfile"/>
              </a:rPr>
              <a:t>hiriere</a:t>
            </a:r>
            <a:r>
              <a:rPr lang="en-US" sz="2400" i="1" dirty="0" smtClean="0">
                <a:solidFill>
                  <a:srgbClr val="FF9933"/>
                </a:solidFill>
                <a:effectLst>
                  <a:outerShdw blurRad="38100" dist="38100" dir="2700000" algn="tl">
                    <a:srgbClr val="000000">
                      <a:alpha val="43137"/>
                    </a:srgbClr>
                  </a:outerShdw>
                </a:effectLst>
                <a:hlinkClick r:id="rId6" action="ppaction://hlinkfile"/>
              </a:rPr>
              <a:t> </a:t>
            </a:r>
            <a:r>
              <a:rPr lang="en-US" sz="2400" i="1" dirty="0" err="1" smtClean="0">
                <a:solidFill>
                  <a:srgbClr val="FF9933"/>
                </a:solidFill>
                <a:effectLst>
                  <a:outerShdw blurRad="38100" dist="38100" dir="2700000" algn="tl">
                    <a:srgbClr val="000000">
                      <a:alpha val="43137"/>
                    </a:srgbClr>
                  </a:outerShdw>
                </a:effectLst>
                <a:hlinkClick r:id="rId7" action="ppaction://hlinkfile"/>
              </a:rPr>
              <a:t>ocultamente</a:t>
            </a:r>
            <a:r>
              <a:rPr lang="en-US" sz="2400" i="1" dirty="0" smtClean="0">
                <a:solidFill>
                  <a:srgbClr val="FF9933"/>
                </a:solidFill>
                <a:effectLst>
                  <a:outerShdw blurRad="38100" dist="38100" dir="2700000" algn="tl">
                    <a:srgbClr val="000000">
                      <a:alpha val="43137"/>
                    </a:srgbClr>
                  </a:outerShdw>
                </a:effectLst>
                <a:hlinkClick r:id="rId8" action="ppaction://hlinkfile"/>
              </a:rPr>
              <a:t>  a </a:t>
            </a:r>
            <a:r>
              <a:rPr lang="en-US" sz="2400" i="1" dirty="0" err="1" smtClean="0">
                <a:solidFill>
                  <a:srgbClr val="FF9933"/>
                </a:solidFill>
                <a:effectLst>
                  <a:outerShdw blurRad="38100" dist="38100" dir="2700000" algn="tl">
                    <a:srgbClr val="000000">
                      <a:alpha val="43137"/>
                    </a:srgbClr>
                  </a:outerShdw>
                </a:effectLst>
                <a:hlinkClick r:id="rId9" action="ppaction://hlinkfile"/>
              </a:rPr>
              <a:t>su</a:t>
            </a:r>
            <a:r>
              <a:rPr lang="en-US" sz="2400" i="1" dirty="0" smtClean="0">
                <a:solidFill>
                  <a:srgbClr val="FF9933"/>
                </a:solidFill>
                <a:effectLst>
                  <a:outerShdw blurRad="38100" dist="38100" dir="2700000" algn="tl">
                    <a:srgbClr val="000000">
                      <a:alpha val="43137"/>
                    </a:srgbClr>
                  </a:outerShdw>
                </a:effectLst>
                <a:hlinkClick r:id="rId10" action="ppaction://hlinkfile"/>
              </a:rPr>
              <a:t> </a:t>
            </a:r>
            <a:r>
              <a:rPr lang="en-US" sz="2400" i="1" dirty="0" err="1" smtClean="0">
                <a:solidFill>
                  <a:srgbClr val="FF9933"/>
                </a:solidFill>
                <a:effectLst>
                  <a:outerShdw blurRad="38100" dist="38100" dir="2700000" algn="tl">
                    <a:srgbClr val="000000">
                      <a:alpha val="43137"/>
                    </a:srgbClr>
                  </a:outerShdw>
                </a:effectLst>
                <a:hlinkClick r:id="rId11" action="ppaction://hlinkfile"/>
              </a:rPr>
              <a:t>prójimo</a:t>
            </a:r>
            <a:r>
              <a:rPr lang="en-US" sz="2400" i="1" dirty="0" smtClean="0">
                <a:solidFill>
                  <a:srgbClr val="FF9933"/>
                </a:solidFill>
                <a:effectLst>
                  <a:outerShdw blurRad="38100" dist="38100" dir="2700000" algn="tl">
                    <a:srgbClr val="000000">
                      <a:alpha val="43137"/>
                    </a:srgbClr>
                  </a:outerShdw>
                </a:effectLst>
              </a:rPr>
              <a:t>! Y </a:t>
            </a:r>
            <a:r>
              <a:rPr lang="en-US" sz="2400" i="1" dirty="0" err="1" smtClean="0">
                <a:solidFill>
                  <a:srgbClr val="FF9933"/>
                </a:solidFill>
                <a:effectLst>
                  <a:outerShdw blurRad="38100" dist="38100" dir="2700000" algn="tl">
                    <a:srgbClr val="000000">
                      <a:alpha val="43137"/>
                    </a:srgbClr>
                  </a:outerShdw>
                </a:effectLst>
              </a:rPr>
              <a:t>dirá</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todo</a:t>
            </a:r>
            <a:r>
              <a:rPr lang="en-US" sz="2400" i="1" dirty="0" smtClean="0">
                <a:solidFill>
                  <a:srgbClr val="FF9933"/>
                </a:solidFill>
                <a:effectLst>
                  <a:outerShdw blurRad="38100" dist="38100" dir="2700000" algn="tl">
                    <a:srgbClr val="000000">
                      <a:alpha val="43137"/>
                    </a:srgbClr>
                  </a:outerShdw>
                </a:effectLst>
              </a:rPr>
              <a:t> el pueblo: ¡Amen!  </a:t>
            </a:r>
            <a:r>
              <a:rPr lang="en-US" sz="2400" b="1" i="1" dirty="0" smtClean="0">
                <a:solidFill>
                  <a:srgbClr val="FF9933"/>
                </a:solidFill>
                <a:effectLst>
                  <a:outerShdw blurRad="38100" dist="38100" dir="2700000" algn="tl">
                    <a:srgbClr val="000000">
                      <a:alpha val="43137"/>
                    </a:srgbClr>
                  </a:outerShdw>
                </a:effectLst>
              </a:rPr>
              <a:t>*</a:t>
            </a:r>
            <a:r>
              <a:rPr lang="en-US" sz="2400" i="1" dirty="0" smtClean="0">
                <a:solidFill>
                  <a:srgbClr val="FF9933"/>
                </a:solidFill>
                <a:effectLst>
                  <a:outerShdw blurRad="38100" dist="38100" dir="2700000" algn="tl">
                    <a:srgbClr val="000000">
                      <a:alpha val="43137"/>
                    </a:srgbClr>
                  </a:outerShdw>
                </a:effectLst>
              </a:rPr>
              <a:t> </a:t>
            </a:r>
            <a:r>
              <a:rPr lang="es-ES" sz="2400" i="1" dirty="0" smtClean="0">
                <a:solidFill>
                  <a:srgbClr val="FF9933"/>
                </a:solidFill>
                <a:effectLst>
                  <a:outerShdw blurRad="38100" dist="38100" dir="2700000" algn="tl">
                    <a:srgbClr val="000000">
                      <a:alpha val="43137"/>
                    </a:srgbClr>
                  </a:outerShdw>
                </a:effectLst>
              </a:rPr>
              <a:t> </a:t>
            </a:r>
            <a:endParaRPr lang="es-ES" sz="2400" i="1"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n-US" sz="2400" i="1" dirty="0" err="1" smtClean="0">
                <a:solidFill>
                  <a:srgbClr val="080808"/>
                </a:solidFill>
              </a:rPr>
              <a:t>Arur</a:t>
            </a:r>
            <a:r>
              <a:rPr lang="en-US" sz="2400" i="1" dirty="0" smtClean="0">
                <a:solidFill>
                  <a:srgbClr val="080808"/>
                </a:solidFill>
              </a:rPr>
              <a:t> </a:t>
            </a:r>
            <a:r>
              <a:rPr lang="en-US" sz="2400" i="1" dirty="0" err="1" smtClean="0">
                <a:solidFill>
                  <a:srgbClr val="080808"/>
                </a:solidFill>
              </a:rPr>
              <a:t>makeh</a:t>
            </a:r>
            <a:r>
              <a:rPr lang="en-US" sz="2400" i="1" dirty="0" smtClean="0">
                <a:solidFill>
                  <a:srgbClr val="080808"/>
                </a:solidFill>
              </a:rPr>
              <a:t> </a:t>
            </a:r>
            <a:r>
              <a:rPr lang="en-US" sz="2400" i="1" dirty="0" err="1" smtClean="0">
                <a:solidFill>
                  <a:srgbClr val="080808"/>
                </a:solidFill>
              </a:rPr>
              <a:t>re'ehu</a:t>
            </a:r>
            <a:r>
              <a:rPr lang="en-US" sz="2400" i="1" dirty="0" smtClean="0">
                <a:solidFill>
                  <a:srgbClr val="080808"/>
                </a:solidFill>
              </a:rPr>
              <a:t> </a:t>
            </a:r>
            <a:r>
              <a:rPr lang="en-US" sz="2400" i="1" dirty="0" err="1" smtClean="0">
                <a:solidFill>
                  <a:srgbClr val="080808"/>
                </a:solidFill>
              </a:rPr>
              <a:t>basater</a:t>
            </a:r>
            <a:r>
              <a:rPr lang="en-US" sz="2400" i="1" dirty="0" smtClean="0">
                <a:solidFill>
                  <a:srgbClr val="080808"/>
                </a:solidFill>
              </a:rPr>
              <a:t> </a:t>
            </a:r>
            <a:r>
              <a:rPr lang="en-US" sz="2400" i="1" dirty="0" err="1" smtClean="0">
                <a:solidFill>
                  <a:srgbClr val="080808"/>
                </a:solidFill>
              </a:rPr>
              <a:t>ve'amar</a:t>
            </a:r>
            <a:r>
              <a:rPr lang="en-US" sz="2400" i="1" dirty="0" smtClean="0">
                <a:solidFill>
                  <a:srgbClr val="080808"/>
                </a:solidFill>
              </a:rPr>
              <a:t> </a:t>
            </a:r>
            <a:r>
              <a:rPr lang="en-US" sz="2400" i="1" dirty="0" err="1" smtClean="0">
                <a:solidFill>
                  <a:srgbClr val="080808"/>
                </a:solidFill>
              </a:rPr>
              <a:t>kol-ha'am</a:t>
            </a:r>
            <a:r>
              <a:rPr lang="en-US" sz="2400" i="1" dirty="0" smtClean="0">
                <a:solidFill>
                  <a:srgbClr val="080808"/>
                </a:solidFill>
              </a:rPr>
              <a:t> amen. </a:t>
            </a:r>
            <a:endParaRPr lang="es-ES" sz="2400" i="1" dirty="0" smtClean="0">
              <a:solidFill>
                <a:srgbClr val="080808"/>
              </a:solidFill>
            </a:endParaRPr>
          </a:p>
          <a:p>
            <a:pPr lvl="1">
              <a:buFont typeface="Arial" pitchFamily="34" charset="0"/>
              <a:buChar char="•"/>
            </a:pPr>
            <a:r>
              <a:rPr lang="es-ES" sz="2400" b="1" i="1" dirty="0" smtClean="0">
                <a:solidFill>
                  <a:srgbClr val="080808"/>
                </a:solidFill>
              </a:rPr>
              <a:t>Hiriere ocultamente al prójimo</a:t>
            </a:r>
            <a:r>
              <a:rPr lang="es-ES" sz="2400" i="1" dirty="0" smtClean="0">
                <a:solidFill>
                  <a:srgbClr val="080808"/>
                </a:solidFill>
              </a:rPr>
              <a:t/>
            </a:r>
            <a:br>
              <a:rPr lang="es-ES" sz="2400" i="1" dirty="0" smtClean="0">
                <a:solidFill>
                  <a:srgbClr val="080808"/>
                </a:solidFill>
              </a:rPr>
            </a:br>
            <a:r>
              <a:rPr lang="es-ES" sz="2400" i="1" dirty="0" smtClean="0">
                <a:solidFill>
                  <a:srgbClr val="080808"/>
                </a:solidFill>
              </a:rPr>
              <a:t>   Herir al compañero ocultamente quiere decir aquí calumniarlo en su ausencia. </a:t>
            </a:r>
            <a:endParaRPr lang="es-E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b="1" i="1" dirty="0" smtClean="0">
                <a:solidFill>
                  <a:srgbClr val="FF9933"/>
                </a:solidFill>
                <a:effectLst>
                  <a:outerShdw blurRad="38100" dist="38100" dir="2700000" algn="tl">
                    <a:srgbClr val="000000">
                      <a:alpha val="43137"/>
                    </a:srgbClr>
                  </a:outerShdw>
                </a:effectLst>
                <a:hlinkClick r:id="rId4"/>
              </a:rPr>
              <a:t>28:3</a:t>
            </a:r>
            <a:r>
              <a:rPr lang="es-ES" sz="2400" i="1" dirty="0" smtClean="0">
                <a:solidFill>
                  <a:srgbClr val="FF9933"/>
                </a:solidFill>
                <a:effectLst>
                  <a:outerShdw blurRad="38100" dist="38100" dir="2700000" algn="tl">
                    <a:srgbClr val="000000">
                      <a:alpha val="43137"/>
                    </a:srgbClr>
                  </a:outerShdw>
                </a:effectLst>
              </a:rPr>
              <a:t> Bendito serás </a:t>
            </a:r>
            <a:r>
              <a:rPr lang="es-ES" sz="2400" i="1" dirty="0" smtClean="0">
                <a:solidFill>
                  <a:srgbClr val="FF9933"/>
                </a:solidFill>
                <a:effectLst>
                  <a:outerShdw blurRad="38100" dist="38100" dir="2700000" algn="tl">
                    <a:srgbClr val="000000">
                      <a:alpha val="43137"/>
                    </a:srgbClr>
                  </a:outerShdw>
                </a:effectLst>
                <a:hlinkClick r:id="rId5" action="ppaction://hlinkfile"/>
              </a:rPr>
              <a:t>en la ciudad y bendito serás en el campo</a:t>
            </a:r>
            <a:r>
              <a:rPr lang="es-ES" sz="2400" i="1" dirty="0" smtClean="0">
                <a:solidFill>
                  <a:srgbClr val="FF9933"/>
                </a:solidFill>
                <a:effectLst>
                  <a:outerShdw blurRad="38100" dist="38100" dir="2700000" algn="tl">
                    <a:srgbClr val="000000">
                      <a:alpha val="43137"/>
                    </a:srgbClr>
                  </a:outerShdw>
                </a:effectLst>
              </a:rPr>
              <a:t>. </a:t>
            </a:r>
            <a:r>
              <a:rPr lang="es-ES" sz="2400" b="1" i="1" dirty="0" smtClean="0">
                <a:solidFill>
                  <a:srgbClr val="FF9933"/>
                </a:solidFill>
                <a:effectLst>
                  <a:outerShdw blurRad="38100" dist="38100" dir="2700000" algn="tl">
                    <a:srgbClr val="000000">
                      <a:alpha val="43137"/>
                    </a:srgbClr>
                  </a:outerShdw>
                </a:effectLst>
              </a:rPr>
              <a:t>*</a:t>
            </a:r>
            <a:r>
              <a:rPr lang="es-ES" sz="2400" i="1" dirty="0" smtClean="0">
                <a:solidFill>
                  <a:srgbClr val="FF9933"/>
                </a:solidFill>
                <a:effectLst>
                  <a:outerShdw blurRad="38100" dist="38100" dir="2700000" algn="tl">
                    <a:srgbClr val="000000">
                      <a:alpha val="43137"/>
                    </a:srgbClr>
                  </a:outerShdw>
                </a:effectLst>
              </a:rPr>
              <a:t> </a:t>
            </a:r>
            <a:endParaRPr lang="es-ES" sz="2400" i="1"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s-ES" sz="2400" i="1" dirty="0" smtClean="0">
                <a:solidFill>
                  <a:srgbClr val="080808"/>
                </a:solidFill>
              </a:rPr>
              <a:t>Baruj </a:t>
            </a:r>
            <a:r>
              <a:rPr lang="es-ES" sz="2400" i="1" dirty="0" err="1" smtClean="0">
                <a:solidFill>
                  <a:srgbClr val="080808"/>
                </a:solidFill>
              </a:rPr>
              <a:t>atah</a:t>
            </a:r>
            <a:r>
              <a:rPr lang="es-ES" sz="2400" i="1" dirty="0" smtClean="0">
                <a:solidFill>
                  <a:srgbClr val="080808"/>
                </a:solidFill>
              </a:rPr>
              <a:t> </a:t>
            </a:r>
            <a:r>
              <a:rPr lang="es-ES" sz="2400" i="1" dirty="0" err="1" smtClean="0">
                <a:solidFill>
                  <a:srgbClr val="080808"/>
                </a:solidFill>
              </a:rPr>
              <a:t>ba'ir</a:t>
            </a:r>
            <a:r>
              <a:rPr lang="es-ES" sz="2400" i="1" dirty="0" smtClean="0">
                <a:solidFill>
                  <a:srgbClr val="080808"/>
                </a:solidFill>
              </a:rPr>
              <a:t> </a:t>
            </a:r>
            <a:r>
              <a:rPr lang="es-ES" sz="2400" i="1" dirty="0" err="1" smtClean="0">
                <a:solidFill>
                  <a:srgbClr val="080808"/>
                </a:solidFill>
              </a:rPr>
              <a:t>uvaruj</a:t>
            </a:r>
            <a:r>
              <a:rPr lang="es-ES" sz="2400" i="1" dirty="0" smtClean="0">
                <a:solidFill>
                  <a:srgbClr val="080808"/>
                </a:solidFill>
              </a:rPr>
              <a:t> </a:t>
            </a:r>
            <a:r>
              <a:rPr lang="es-ES" sz="2400" i="1" dirty="0" err="1" smtClean="0">
                <a:solidFill>
                  <a:srgbClr val="080808"/>
                </a:solidFill>
              </a:rPr>
              <a:t>atah</a:t>
            </a:r>
            <a:r>
              <a:rPr lang="es-ES" sz="2400" i="1" dirty="0" smtClean="0">
                <a:solidFill>
                  <a:srgbClr val="080808"/>
                </a:solidFill>
              </a:rPr>
              <a:t> </a:t>
            </a:r>
            <a:r>
              <a:rPr lang="es-ES" sz="2400" i="1" dirty="0" err="1" smtClean="0">
                <a:solidFill>
                  <a:srgbClr val="080808"/>
                </a:solidFill>
              </a:rPr>
              <a:t>basadeh</a:t>
            </a:r>
            <a:r>
              <a:rPr lang="es-ES" sz="2400" i="1" dirty="0" smtClean="0">
                <a:solidFill>
                  <a:srgbClr val="080808"/>
                </a:solidFill>
              </a:rPr>
              <a:t>. </a:t>
            </a:r>
            <a:endParaRPr lang="es-ES" sz="2400" i="1" dirty="0" smtClean="0">
              <a:solidFill>
                <a:srgbClr val="080808"/>
              </a:solidFill>
            </a:endParaRPr>
          </a:p>
          <a:p>
            <a:pPr lvl="1">
              <a:buFont typeface="Arial" pitchFamily="34" charset="0"/>
              <a:buChar char="•"/>
            </a:pPr>
            <a:r>
              <a:rPr lang="es-ES" sz="2400" b="1" i="1" dirty="0" smtClean="0">
                <a:solidFill>
                  <a:srgbClr val="080808"/>
                </a:solidFill>
              </a:rPr>
              <a:t>Bendito </a:t>
            </a:r>
            <a:r>
              <a:rPr lang="es-ES" sz="2400" b="1" i="1" dirty="0" smtClean="0">
                <a:solidFill>
                  <a:srgbClr val="080808"/>
                </a:solidFill>
              </a:rPr>
              <a:t>en la ciudad y en el campo</a:t>
            </a:r>
            <a:r>
              <a:rPr lang="es-ES" sz="2400" i="1" dirty="0" smtClean="0">
                <a:solidFill>
                  <a:srgbClr val="080808"/>
                </a:solidFill>
              </a:rPr>
              <a:t/>
            </a:r>
            <a:br>
              <a:rPr lang="es-ES" sz="2400" i="1" dirty="0" smtClean="0">
                <a:solidFill>
                  <a:srgbClr val="080808"/>
                </a:solidFill>
              </a:rPr>
            </a:br>
            <a:r>
              <a:rPr lang="es-ES" sz="2400" i="1" dirty="0" smtClean="0">
                <a:solidFill>
                  <a:srgbClr val="080808"/>
                </a:solidFill>
              </a:rPr>
              <a:t>   En su sentido literal quiere decir que quien permanece fiel a la ley de Dios, será bendito en el campo, en la ciudad y en todas partes, pero el Midrash interpreta el texto así: </a:t>
            </a:r>
            <a:endParaRPr lang="es-ES" sz="2400" i="1" dirty="0" smtClean="0">
              <a:solidFill>
                <a:srgbClr val="080808"/>
              </a:solidFill>
            </a:endParaRPr>
          </a:p>
          <a:p>
            <a:pPr lvl="1">
              <a:buFont typeface="Arial" pitchFamily="34" charset="0"/>
              <a:buChar char="•"/>
            </a:pPr>
            <a:r>
              <a:rPr lang="es-ES" sz="2400" i="1" dirty="0" smtClean="0">
                <a:solidFill>
                  <a:srgbClr val="080808"/>
                </a:solidFill>
              </a:rPr>
              <a:t>"</a:t>
            </a:r>
            <a:r>
              <a:rPr lang="es-ES" sz="2400" i="1" dirty="0" smtClean="0">
                <a:solidFill>
                  <a:srgbClr val="080808"/>
                </a:solidFill>
              </a:rPr>
              <a:t>El hombre justo y piadoso saldrá de este mundo conforme entró en él; así como nació inocente, morirá inocente, así como fue puro cuando vino al mundo, lo será hasta el último día de su vida; llegó al mundo sin pecado e igualmente exento saldrá de él". </a:t>
            </a:r>
            <a:endParaRPr lang="es-ES" sz="2400" i="1"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i="1" dirty="0" smtClean="0">
                <a:solidFill>
                  <a:srgbClr val="080808"/>
                </a:solidFill>
              </a:rPr>
              <a:t>En </a:t>
            </a:r>
            <a:r>
              <a:rPr lang="es-ES" sz="2400" i="1" dirty="0" smtClean="0">
                <a:solidFill>
                  <a:srgbClr val="080808"/>
                </a:solidFill>
              </a:rPr>
              <a:t>cuanto a la promesa: "Bendito serás en la ciudad..." etc., éste se afirma aun en la diáspora, cuando </a:t>
            </a:r>
            <a:r>
              <a:rPr lang="es-ES" sz="2400" i="1" dirty="0" smtClean="0">
                <a:solidFill>
                  <a:srgbClr val="080808"/>
                </a:solidFill>
              </a:rPr>
              <a:t>el </a:t>
            </a:r>
            <a:r>
              <a:rPr lang="es-ES" sz="2400" i="1" dirty="0" smtClean="0">
                <a:solidFill>
                  <a:srgbClr val="080808"/>
                </a:solidFill>
              </a:rPr>
              <a:t>israelita ocupa el lugar que le corresponde en las obras sociales del país donde se encuentra, esparciendo bendiciones a su alrededor por medio de los mandamientos de su Ley y por sus buenos principios. </a:t>
            </a:r>
            <a:endParaRPr lang="es-ES" sz="2400" i="1" dirty="0" smtClean="0">
              <a:solidFill>
                <a:srgbClr val="080808"/>
              </a:solidFill>
            </a:endParaRPr>
          </a:p>
          <a:p>
            <a:pPr lvl="1">
              <a:buFont typeface="Arial" pitchFamily="34" charset="0"/>
              <a:buChar char="•"/>
            </a:pPr>
            <a:r>
              <a:rPr lang="es-ES" sz="2400" i="1" dirty="0" smtClean="0">
                <a:solidFill>
                  <a:srgbClr val="080808"/>
                </a:solidFill>
              </a:rPr>
              <a:t>El </a:t>
            </a:r>
            <a:r>
              <a:rPr lang="es-ES" sz="2400" i="1" dirty="0" smtClean="0">
                <a:solidFill>
                  <a:srgbClr val="080808"/>
                </a:solidFill>
              </a:rPr>
              <a:t>país que por una razón u otra le persigue, se da cuenta tarde o temprano, del error cometido.   </a:t>
            </a:r>
            <a:endParaRPr lang="es-ES" sz="2400" i="1" dirty="0" smtClean="0">
              <a:solidFill>
                <a:srgbClr val="080808"/>
              </a:solidFill>
            </a:endParaRPr>
          </a:p>
          <a:p>
            <a:pPr lvl="1">
              <a:buFont typeface="Arial" pitchFamily="34" charset="0"/>
              <a:buChar char="•"/>
            </a:pPr>
            <a:endParaRPr lang="es-E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n-US" sz="2400" b="1" i="1" dirty="0" smtClean="0">
                <a:solidFill>
                  <a:srgbClr val="FF9933"/>
                </a:solidFill>
                <a:effectLst>
                  <a:outerShdw blurRad="38100" dist="38100" dir="2700000" algn="tl">
                    <a:srgbClr val="000000">
                      <a:alpha val="43137"/>
                    </a:srgbClr>
                  </a:outerShdw>
                </a:effectLst>
                <a:hlinkClick r:id="rId4"/>
              </a:rPr>
              <a:t>28:5</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Bendito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será</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hlinkClick r:id="rId5" action="ppaction://hlinkfile"/>
              </a:rPr>
              <a:t>tu</a:t>
            </a:r>
            <a:r>
              <a:rPr lang="en-US" sz="2400" i="1" dirty="0" smtClean="0">
                <a:solidFill>
                  <a:srgbClr val="FF9933"/>
                </a:solidFill>
                <a:effectLst>
                  <a:outerShdw blurRad="38100" dist="38100" dir="2700000" algn="tl">
                    <a:srgbClr val="000000">
                      <a:alpha val="43137"/>
                    </a:srgbClr>
                  </a:outerShdw>
                </a:effectLst>
                <a:hlinkClick r:id="rId6" action="ppaction://hlinkfile"/>
              </a:rPr>
              <a:t> </a:t>
            </a:r>
            <a:r>
              <a:rPr lang="en-US" sz="2400" i="1" dirty="0" err="1" smtClean="0">
                <a:solidFill>
                  <a:srgbClr val="FF9933"/>
                </a:solidFill>
                <a:effectLst>
                  <a:outerShdw blurRad="38100" dist="38100" dir="2700000" algn="tl">
                    <a:srgbClr val="000000">
                      <a:alpha val="43137"/>
                    </a:srgbClr>
                  </a:outerShdw>
                </a:effectLst>
                <a:hlinkClick r:id="rId7" action="ppaction://hlinkfile"/>
              </a:rPr>
              <a:t>canasto</a:t>
            </a:r>
            <a:r>
              <a:rPr lang="en-US" sz="2400" i="1" dirty="0" smtClean="0">
                <a:solidFill>
                  <a:srgbClr val="FF9933"/>
                </a:solidFill>
                <a:effectLst>
                  <a:outerShdw blurRad="38100" dist="38100" dir="2700000" algn="tl">
                    <a:srgbClr val="000000">
                      <a:alpha val="43137"/>
                    </a:srgbClr>
                  </a:outerShdw>
                </a:effectLst>
              </a:rPr>
              <a:t> y </a:t>
            </a:r>
            <a:r>
              <a:rPr lang="en-US" sz="2400" i="1" dirty="0" err="1" smtClean="0">
                <a:solidFill>
                  <a:srgbClr val="FF9933"/>
                </a:solidFill>
                <a:effectLst>
                  <a:outerShdw blurRad="38100" dist="38100" dir="2700000" algn="tl">
                    <a:srgbClr val="000000">
                      <a:alpha val="43137"/>
                    </a:srgbClr>
                  </a:outerShdw>
                </a:effectLst>
                <a:hlinkClick r:id="rId8" action="ppaction://hlinkfile"/>
              </a:rPr>
              <a:t>tu</a:t>
            </a:r>
            <a:r>
              <a:rPr lang="en-US" sz="2400" i="1" dirty="0" smtClean="0">
                <a:solidFill>
                  <a:srgbClr val="FF9933"/>
                </a:solidFill>
                <a:effectLst>
                  <a:outerShdw blurRad="38100" dist="38100" dir="2700000" algn="tl">
                    <a:srgbClr val="000000">
                      <a:alpha val="43137"/>
                    </a:srgbClr>
                  </a:outerShdw>
                </a:effectLst>
                <a:hlinkClick r:id="rId9" action="ppaction://hlinkfile"/>
              </a:rPr>
              <a:t> </a:t>
            </a:r>
            <a:r>
              <a:rPr lang="en-US" sz="2400" i="1" dirty="0" err="1" smtClean="0">
                <a:solidFill>
                  <a:srgbClr val="FF9933"/>
                </a:solidFill>
                <a:effectLst>
                  <a:outerShdw blurRad="38100" dist="38100" dir="2700000" algn="tl">
                    <a:srgbClr val="000000">
                      <a:alpha val="43137"/>
                    </a:srgbClr>
                  </a:outerShdw>
                </a:effectLst>
                <a:hlinkClick r:id="rId10" action="ppaction://hlinkfile"/>
              </a:rPr>
              <a:t>artesa</a:t>
            </a:r>
            <a:r>
              <a:rPr lang="en-US" sz="2400" i="1" dirty="0" smtClean="0">
                <a:solidFill>
                  <a:srgbClr val="FF9933"/>
                </a:solidFill>
                <a:effectLst>
                  <a:outerShdw blurRad="38100" dist="38100" dir="2700000" algn="tl">
                    <a:srgbClr val="000000">
                      <a:alpha val="43137"/>
                    </a:srgbClr>
                  </a:outerShdw>
                </a:effectLst>
                <a:hlinkClick r:id="rId11" action="ppaction://hlinkfile"/>
              </a:rPr>
              <a:t>.</a:t>
            </a:r>
            <a:r>
              <a:rPr lang="en-US" sz="2400" i="1" dirty="0" smtClean="0">
                <a:solidFill>
                  <a:srgbClr val="FF9933"/>
                </a:solidFill>
                <a:effectLst>
                  <a:outerShdw blurRad="38100" dist="38100" dir="2700000" algn="tl">
                    <a:srgbClr val="000000">
                      <a:alpha val="43137"/>
                    </a:srgbClr>
                  </a:outerShdw>
                </a:effectLst>
              </a:rPr>
              <a:t>   </a:t>
            </a:r>
            <a:r>
              <a:rPr lang="en-US" sz="2400" b="1" i="1" dirty="0" smtClean="0">
                <a:solidFill>
                  <a:srgbClr val="FF9933"/>
                </a:solidFill>
                <a:effectLst>
                  <a:outerShdw blurRad="38100" dist="38100" dir="2700000" algn="tl">
                    <a:srgbClr val="000000">
                      <a:alpha val="43137"/>
                    </a:srgbClr>
                  </a:outerShdw>
                </a:effectLst>
              </a:rPr>
              <a:t>*  *</a:t>
            </a:r>
            <a:r>
              <a:rPr lang="en-US" sz="2400" i="1" dirty="0" smtClean="0">
                <a:solidFill>
                  <a:srgbClr val="FF9933"/>
                </a:solidFill>
                <a:effectLst>
                  <a:outerShdw blurRad="38100" dist="38100" dir="2700000" algn="tl">
                    <a:srgbClr val="000000">
                      <a:alpha val="43137"/>
                    </a:srgbClr>
                  </a:outerShdw>
                </a:effectLst>
              </a:rPr>
              <a:t> </a:t>
            </a:r>
            <a:r>
              <a:rPr lang="en-US" sz="2400" i="1" dirty="0" smtClean="0">
                <a:solidFill>
                  <a:srgbClr val="080808"/>
                </a:solidFill>
              </a:rPr>
              <a:t/>
            </a:r>
            <a:br>
              <a:rPr lang="en-US" sz="2400" i="1" dirty="0" smtClean="0">
                <a:solidFill>
                  <a:srgbClr val="080808"/>
                </a:solidFill>
              </a:rPr>
            </a:br>
            <a:r>
              <a:rPr lang="en-US" sz="2400" i="1" dirty="0" smtClean="0">
                <a:solidFill>
                  <a:srgbClr val="080808"/>
                </a:solidFill>
              </a:rPr>
              <a:t>Baruj </a:t>
            </a:r>
            <a:r>
              <a:rPr lang="en-US" sz="2400" i="1" dirty="0" err="1" smtClean="0">
                <a:solidFill>
                  <a:srgbClr val="080808"/>
                </a:solidFill>
              </a:rPr>
              <a:t>tan'aja</a:t>
            </a:r>
            <a:r>
              <a:rPr lang="en-US" sz="2400" i="1" dirty="0" smtClean="0">
                <a:solidFill>
                  <a:srgbClr val="080808"/>
                </a:solidFill>
              </a:rPr>
              <a:t> </a:t>
            </a:r>
            <a:r>
              <a:rPr lang="en-US" sz="2400" i="1" dirty="0" err="1" smtClean="0">
                <a:solidFill>
                  <a:srgbClr val="080808"/>
                </a:solidFill>
              </a:rPr>
              <a:t>umish'arteja</a:t>
            </a:r>
            <a:r>
              <a:rPr lang="en-US" sz="2400" i="1" dirty="0" smtClean="0">
                <a:solidFill>
                  <a:srgbClr val="080808"/>
                </a:solidFill>
              </a:rPr>
              <a:t>. </a:t>
            </a:r>
            <a:endParaRPr lang="en-US" sz="2400" i="1" dirty="0" smtClean="0">
              <a:solidFill>
                <a:srgbClr val="080808"/>
              </a:solidFill>
            </a:endParaRPr>
          </a:p>
          <a:p>
            <a:pPr lvl="1">
              <a:buFont typeface="Arial" pitchFamily="34" charset="0"/>
              <a:buChar char="•"/>
            </a:pPr>
            <a:endParaRPr lang="en-US" sz="2400" i="1" dirty="0" smtClean="0">
              <a:solidFill>
                <a:srgbClr val="080808"/>
              </a:solidFill>
            </a:endParaRPr>
          </a:p>
          <a:p>
            <a:pPr lvl="1">
              <a:buFont typeface="Arial" pitchFamily="34" charset="0"/>
              <a:buChar char="•"/>
            </a:pPr>
            <a:r>
              <a:rPr lang="en-US" sz="2400" b="1" i="1" dirty="0" smtClean="0">
                <a:solidFill>
                  <a:srgbClr val="FF9933"/>
                </a:solidFill>
                <a:effectLst>
                  <a:outerShdw blurRad="38100" dist="38100" dir="2700000" algn="tl">
                    <a:srgbClr val="000000">
                      <a:alpha val="43137"/>
                    </a:srgbClr>
                  </a:outerShdw>
                </a:effectLst>
                <a:hlinkClick r:id="rId12"/>
              </a:rPr>
              <a:t>28:6</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Bendito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serás</a:t>
            </a:r>
            <a:r>
              <a:rPr lang="en-US" sz="2400" i="1" dirty="0" smtClean="0">
                <a:solidFill>
                  <a:srgbClr val="FF9933"/>
                </a:solidFill>
                <a:effectLst>
                  <a:outerShdw blurRad="38100" dist="38100" dir="2700000" algn="tl">
                    <a:srgbClr val="000000">
                      <a:alpha val="43137"/>
                    </a:srgbClr>
                  </a:outerShdw>
                </a:effectLst>
              </a:rPr>
              <a:t> en </a:t>
            </a:r>
            <a:r>
              <a:rPr lang="en-US" sz="2400" i="1" dirty="0" err="1" smtClean="0">
                <a:solidFill>
                  <a:srgbClr val="FF9933"/>
                </a:solidFill>
                <a:effectLst>
                  <a:outerShdw blurRad="38100" dist="38100" dir="2700000" algn="tl">
                    <a:srgbClr val="000000">
                      <a:alpha val="43137"/>
                    </a:srgbClr>
                  </a:outerShdw>
                </a:effectLst>
              </a:rPr>
              <a:t>tu</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entrada</a:t>
            </a:r>
            <a:r>
              <a:rPr lang="en-US" sz="2400" i="1" dirty="0" smtClean="0">
                <a:solidFill>
                  <a:srgbClr val="FF9933"/>
                </a:solidFill>
                <a:effectLst>
                  <a:outerShdw blurRad="38100" dist="38100" dir="2700000" algn="tl">
                    <a:srgbClr val="000000">
                      <a:alpha val="43137"/>
                    </a:srgbClr>
                  </a:outerShdw>
                </a:effectLst>
              </a:rPr>
              <a:t> y </a:t>
            </a:r>
            <a:r>
              <a:rPr lang="en-US" sz="2400" i="1" dirty="0" err="1" smtClean="0">
                <a:solidFill>
                  <a:srgbClr val="FF9933"/>
                </a:solidFill>
                <a:effectLst>
                  <a:outerShdw blurRad="38100" dist="38100" dir="2700000" algn="tl">
                    <a:srgbClr val="000000">
                      <a:alpha val="43137"/>
                    </a:srgbClr>
                  </a:outerShdw>
                </a:effectLst>
              </a:rPr>
              <a:t>bendito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serás</a:t>
            </a:r>
            <a:r>
              <a:rPr lang="en-US" sz="2400" i="1" dirty="0" smtClean="0">
                <a:solidFill>
                  <a:srgbClr val="FF9933"/>
                </a:solidFill>
                <a:effectLst>
                  <a:outerShdw blurRad="38100" dist="38100" dir="2700000" algn="tl">
                    <a:srgbClr val="000000">
                      <a:alpha val="43137"/>
                    </a:srgbClr>
                  </a:outerShdw>
                </a:effectLst>
              </a:rPr>
              <a:t> en </a:t>
            </a:r>
            <a:r>
              <a:rPr lang="en-US" sz="2400" i="1" dirty="0" err="1" smtClean="0">
                <a:solidFill>
                  <a:srgbClr val="FF9933"/>
                </a:solidFill>
                <a:effectLst>
                  <a:outerShdw blurRad="38100" dist="38100" dir="2700000" algn="tl">
                    <a:srgbClr val="000000">
                      <a:alpha val="43137"/>
                    </a:srgbClr>
                  </a:outerShdw>
                </a:effectLst>
              </a:rPr>
              <a:t>tu</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salida</a:t>
            </a:r>
            <a:r>
              <a:rPr lang="en-US" sz="2400" i="1" dirty="0" smtClean="0">
                <a:solidFill>
                  <a:srgbClr val="FF9933"/>
                </a:solidFill>
                <a:effectLst>
                  <a:outerShdw blurRad="38100" dist="38100" dir="2700000" algn="tl">
                    <a:srgbClr val="000000">
                      <a:alpha val="43137"/>
                    </a:srgbClr>
                  </a:outerShdw>
                </a:effectLst>
              </a:rPr>
              <a:t>. </a:t>
            </a:r>
            <a:r>
              <a:rPr lang="en-US" sz="2400" i="1" dirty="0" smtClean="0">
                <a:solidFill>
                  <a:srgbClr val="080808"/>
                </a:solidFill>
              </a:rPr>
              <a:t/>
            </a:r>
            <a:br>
              <a:rPr lang="en-US" sz="2400" i="1" dirty="0" smtClean="0">
                <a:solidFill>
                  <a:srgbClr val="080808"/>
                </a:solidFill>
              </a:rPr>
            </a:br>
            <a:r>
              <a:rPr lang="en-US" sz="2400" i="1" dirty="0" smtClean="0">
                <a:solidFill>
                  <a:srgbClr val="080808"/>
                </a:solidFill>
              </a:rPr>
              <a:t>Baruj </a:t>
            </a:r>
            <a:r>
              <a:rPr lang="en-US" sz="2400" i="1" dirty="0" err="1" smtClean="0">
                <a:solidFill>
                  <a:srgbClr val="080808"/>
                </a:solidFill>
              </a:rPr>
              <a:t>atah</a:t>
            </a:r>
            <a:r>
              <a:rPr lang="en-US" sz="2400" i="1" dirty="0" smtClean="0">
                <a:solidFill>
                  <a:srgbClr val="080808"/>
                </a:solidFill>
              </a:rPr>
              <a:t> </a:t>
            </a:r>
            <a:r>
              <a:rPr lang="en-US" sz="2400" i="1" dirty="0" err="1" smtClean="0">
                <a:solidFill>
                  <a:srgbClr val="080808"/>
                </a:solidFill>
              </a:rPr>
              <a:t>bevo'eja</a:t>
            </a:r>
            <a:r>
              <a:rPr lang="en-US" sz="2400" i="1" dirty="0" smtClean="0">
                <a:solidFill>
                  <a:srgbClr val="080808"/>
                </a:solidFill>
              </a:rPr>
              <a:t> </a:t>
            </a:r>
            <a:r>
              <a:rPr lang="en-US" sz="2400" i="1" dirty="0" err="1" smtClean="0">
                <a:solidFill>
                  <a:srgbClr val="080808"/>
                </a:solidFill>
              </a:rPr>
              <a:t>uvaruj</a:t>
            </a:r>
            <a:r>
              <a:rPr lang="en-US" sz="2400" i="1" dirty="0" smtClean="0">
                <a:solidFill>
                  <a:srgbClr val="080808"/>
                </a:solidFill>
              </a:rPr>
              <a:t> </a:t>
            </a:r>
            <a:r>
              <a:rPr lang="en-US" sz="2400" i="1" dirty="0" err="1" smtClean="0">
                <a:solidFill>
                  <a:srgbClr val="080808"/>
                </a:solidFill>
              </a:rPr>
              <a:t>atah</a:t>
            </a:r>
            <a:r>
              <a:rPr lang="en-US" sz="2400" i="1" dirty="0" smtClean="0">
                <a:solidFill>
                  <a:srgbClr val="080808"/>
                </a:solidFill>
              </a:rPr>
              <a:t> </a:t>
            </a:r>
            <a:r>
              <a:rPr lang="en-US" sz="2400" i="1" dirty="0" err="1" smtClean="0">
                <a:solidFill>
                  <a:srgbClr val="080808"/>
                </a:solidFill>
              </a:rPr>
              <a:t>betseteja</a:t>
            </a:r>
            <a:r>
              <a:rPr lang="en-US" sz="2400" i="1" dirty="0" smtClean="0">
                <a:solidFill>
                  <a:srgbClr val="080808"/>
                </a:solidFill>
              </a:rPr>
              <a:t>. </a:t>
            </a:r>
            <a:r>
              <a:rPr lang="es-ES" sz="2400" i="1" dirty="0" smtClean="0">
                <a:solidFill>
                  <a:srgbClr val="080808"/>
                </a:solidFill>
              </a:rPr>
              <a:t> </a:t>
            </a:r>
            <a:endParaRPr lang="es-ES" sz="2400" i="1" dirty="0" smtClean="0">
              <a:solidFill>
                <a:srgbClr val="080808"/>
              </a:solidFill>
            </a:endParaRPr>
          </a:p>
          <a:p>
            <a:pPr lvl="1">
              <a:buFont typeface="Arial" pitchFamily="34" charset="0"/>
              <a:buChar char="•"/>
            </a:pPr>
            <a:r>
              <a:rPr lang="es-ES" sz="2400" b="1" i="1" dirty="0" smtClean="0">
                <a:solidFill>
                  <a:srgbClr val="080808"/>
                </a:solidFill>
              </a:rPr>
              <a:t>Tu canasto</a:t>
            </a:r>
            <a:r>
              <a:rPr lang="es-ES" sz="2400" i="1" dirty="0" smtClean="0">
                <a:solidFill>
                  <a:srgbClr val="080808"/>
                </a:solidFill>
              </a:rPr>
              <a:t/>
            </a:r>
            <a:br>
              <a:rPr lang="es-ES" sz="2400" i="1" dirty="0" smtClean="0">
                <a:solidFill>
                  <a:srgbClr val="080808"/>
                </a:solidFill>
              </a:rPr>
            </a:br>
            <a:r>
              <a:rPr lang="es-ES" sz="2400" i="1" dirty="0" smtClean="0">
                <a:solidFill>
                  <a:srgbClr val="080808"/>
                </a:solidFill>
              </a:rPr>
              <a:t>    Que siempre estará lleno de frutos</a:t>
            </a:r>
            <a:r>
              <a:rPr lang="es-ES" sz="2400" i="1" dirty="0" smtClean="0">
                <a:solidFill>
                  <a:srgbClr val="080808"/>
                </a:solidFill>
              </a:rPr>
              <a:t>.</a:t>
            </a:r>
          </a:p>
          <a:p>
            <a:pPr lvl="1">
              <a:buFont typeface="Arial" pitchFamily="34" charset="0"/>
              <a:buChar char="•"/>
            </a:pPr>
            <a:r>
              <a:rPr lang="en-US" sz="2400" b="1" i="1" dirty="0" err="1" smtClean="0">
                <a:solidFill>
                  <a:srgbClr val="080808"/>
                </a:solidFill>
              </a:rPr>
              <a:t>Tu</a:t>
            </a:r>
            <a:r>
              <a:rPr lang="en-US" sz="2400" b="1" i="1" dirty="0" smtClean="0">
                <a:solidFill>
                  <a:srgbClr val="080808"/>
                </a:solidFill>
              </a:rPr>
              <a:t> </a:t>
            </a:r>
            <a:r>
              <a:rPr lang="en-US" sz="2400" b="1" i="1" dirty="0" err="1" smtClean="0">
                <a:solidFill>
                  <a:srgbClr val="080808"/>
                </a:solidFill>
              </a:rPr>
              <a:t>artesa</a:t>
            </a:r>
            <a:r>
              <a:rPr lang="en-US" sz="2400" i="1" dirty="0" smtClean="0">
                <a:solidFill>
                  <a:srgbClr val="080808"/>
                </a:solidFill>
              </a:rPr>
              <a:t/>
            </a:r>
            <a:br>
              <a:rPr lang="en-US" sz="2400" i="1" dirty="0" smtClean="0">
                <a:solidFill>
                  <a:srgbClr val="080808"/>
                </a:solidFill>
              </a:rPr>
            </a:br>
            <a:r>
              <a:rPr lang="en-US" sz="2400" i="1" dirty="0" smtClean="0">
                <a:solidFill>
                  <a:srgbClr val="080808"/>
                </a:solidFill>
              </a:rPr>
              <a:t>    </a:t>
            </a:r>
            <a:r>
              <a:rPr lang="en-US" sz="2400" i="1" dirty="0" err="1" smtClean="0">
                <a:solidFill>
                  <a:srgbClr val="080808"/>
                </a:solidFill>
              </a:rPr>
              <a:t>Que</a:t>
            </a:r>
            <a:r>
              <a:rPr lang="en-US" sz="2400" i="1" dirty="0" smtClean="0">
                <a:solidFill>
                  <a:srgbClr val="080808"/>
                </a:solidFill>
              </a:rPr>
              <a:t> </a:t>
            </a:r>
            <a:r>
              <a:rPr lang="en-US" sz="2400" i="1" dirty="0" err="1" smtClean="0">
                <a:solidFill>
                  <a:srgbClr val="080808"/>
                </a:solidFill>
              </a:rPr>
              <a:t>siempre</a:t>
            </a:r>
            <a:r>
              <a:rPr lang="en-US" sz="2400" i="1" dirty="0" smtClean="0">
                <a:solidFill>
                  <a:srgbClr val="080808"/>
                </a:solidFill>
              </a:rPr>
              <a:t> </a:t>
            </a:r>
            <a:r>
              <a:rPr lang="en-US" sz="2400" i="1" dirty="0" err="1" smtClean="0">
                <a:solidFill>
                  <a:srgbClr val="080808"/>
                </a:solidFill>
              </a:rPr>
              <a:t>estará</a:t>
            </a:r>
            <a:r>
              <a:rPr lang="en-US" sz="2400" i="1" dirty="0" smtClean="0">
                <a:solidFill>
                  <a:srgbClr val="080808"/>
                </a:solidFill>
              </a:rPr>
              <a:t> </a:t>
            </a:r>
            <a:r>
              <a:rPr lang="en-US" sz="2400" i="1" dirty="0" err="1" smtClean="0">
                <a:solidFill>
                  <a:srgbClr val="080808"/>
                </a:solidFill>
              </a:rPr>
              <a:t>llena</a:t>
            </a:r>
            <a:r>
              <a:rPr lang="en-US" sz="2400" i="1" dirty="0" smtClean="0">
                <a:solidFill>
                  <a:srgbClr val="080808"/>
                </a:solidFill>
              </a:rPr>
              <a:t> de </a:t>
            </a:r>
            <a:r>
              <a:rPr lang="en-US" sz="2400" i="1" dirty="0" err="1" smtClean="0">
                <a:solidFill>
                  <a:srgbClr val="080808"/>
                </a:solidFill>
              </a:rPr>
              <a:t>masa</a:t>
            </a:r>
            <a:r>
              <a:rPr lang="en-US" sz="2400" i="1" dirty="0" smtClean="0">
                <a:solidFill>
                  <a:srgbClr val="080808"/>
                </a:solidFill>
              </a:rPr>
              <a:t>.</a:t>
            </a:r>
          </a:p>
          <a:p>
            <a:pPr lvl="1">
              <a:buFont typeface="Arial" pitchFamily="34" charset="0"/>
              <a:buChar char="•"/>
            </a:pPr>
            <a:endParaRPr lang="es-ES" sz="2400" i="1" dirty="0" smtClean="0">
              <a:solidFill>
                <a:srgbClr val="080808"/>
              </a:solidFill>
            </a:endParaRPr>
          </a:p>
          <a:p>
            <a:pPr lvl="1">
              <a:buFont typeface="Arial" pitchFamily="34" charset="0"/>
              <a:buChar char="•"/>
            </a:pPr>
            <a:endParaRPr lang="es-E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n-US" sz="2400" b="1" i="1" dirty="0" smtClean="0">
                <a:solidFill>
                  <a:srgbClr val="FF9933"/>
                </a:solidFill>
                <a:effectLst>
                  <a:outerShdw blurRad="38100" dist="38100" dir="2700000" algn="tl">
                    <a:srgbClr val="000000">
                      <a:alpha val="43137"/>
                    </a:srgbClr>
                  </a:outerShdw>
                </a:effectLst>
                <a:hlinkClick r:id="rId4"/>
              </a:rPr>
              <a:t>28:8</a:t>
            </a:r>
            <a:r>
              <a:rPr lang="en-US" sz="2400" i="1" dirty="0" smtClean="0">
                <a:solidFill>
                  <a:srgbClr val="FF9933"/>
                </a:solidFill>
                <a:effectLst>
                  <a:outerShdw blurRad="38100" dist="38100" dir="2700000" algn="tl">
                    <a:srgbClr val="000000">
                      <a:alpha val="43137"/>
                    </a:srgbClr>
                  </a:outerShdw>
                </a:effectLst>
              </a:rPr>
              <a:t>  El </a:t>
            </a:r>
            <a:r>
              <a:rPr lang="en-US" sz="2400" i="1" dirty="0" err="1" smtClean="0">
                <a:solidFill>
                  <a:srgbClr val="FF9933"/>
                </a:solidFill>
                <a:effectLst>
                  <a:outerShdw blurRad="38100" dist="38100" dir="2700000" algn="tl">
                    <a:srgbClr val="000000">
                      <a:alpha val="43137"/>
                    </a:srgbClr>
                  </a:outerShdw>
                </a:effectLst>
              </a:rPr>
              <a:t>Eterno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mandará</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que</a:t>
            </a:r>
            <a:r>
              <a:rPr lang="en-US" sz="2400" i="1" dirty="0" smtClean="0">
                <a:solidFill>
                  <a:srgbClr val="FF9933"/>
                </a:solidFill>
                <a:effectLst>
                  <a:outerShdw blurRad="38100" dist="38100" dir="2700000" algn="tl">
                    <a:srgbClr val="000000">
                      <a:alpha val="43137"/>
                    </a:srgbClr>
                  </a:outerShdw>
                </a:effectLst>
              </a:rPr>
              <a:t> </a:t>
            </a:r>
            <a:r>
              <a:rPr lang="en-US" sz="2400" i="1" dirty="0" smtClean="0">
                <a:solidFill>
                  <a:srgbClr val="FF9933"/>
                </a:solidFill>
                <a:effectLst>
                  <a:outerShdw blurRad="38100" dist="38100" dir="2700000" algn="tl">
                    <a:srgbClr val="000000">
                      <a:alpha val="43137"/>
                    </a:srgbClr>
                  </a:outerShdw>
                </a:effectLst>
                <a:hlinkClick r:id="rId5" action="ppaction://hlinkfile"/>
              </a:rPr>
              <a:t>la </a:t>
            </a:r>
            <a:r>
              <a:rPr lang="en-US" sz="2400" i="1" dirty="0" err="1" smtClean="0">
                <a:solidFill>
                  <a:srgbClr val="FF9933"/>
                </a:solidFill>
                <a:effectLst>
                  <a:outerShdw blurRad="38100" dist="38100" dir="2700000" algn="tl">
                    <a:srgbClr val="000000">
                      <a:alpha val="43137"/>
                    </a:srgbClr>
                  </a:outerShdw>
                </a:effectLst>
                <a:hlinkClick r:id="rId6" action="ppaction://hlinkfile"/>
              </a:rPr>
              <a:t>bendición</a:t>
            </a:r>
            <a:r>
              <a:rPr lang="en-US" sz="2400" i="1" dirty="0" smtClean="0">
                <a:solidFill>
                  <a:srgbClr val="FF9933"/>
                </a:solidFill>
                <a:effectLst>
                  <a:outerShdw blurRad="38100" dist="38100" dir="2700000" algn="tl">
                    <a:srgbClr val="000000">
                      <a:alpha val="43137"/>
                    </a:srgbClr>
                  </a:outerShdw>
                </a:effectLst>
                <a:hlinkClick r:id="rId7" action="ppaction://hlinkfile"/>
              </a:rPr>
              <a:t> </a:t>
            </a:r>
            <a:r>
              <a:rPr lang="en-US" sz="2400" i="1" dirty="0" err="1" smtClean="0">
                <a:solidFill>
                  <a:srgbClr val="FF9933"/>
                </a:solidFill>
                <a:effectLst>
                  <a:outerShdw blurRad="38100" dist="38100" dir="2700000" algn="tl">
                    <a:srgbClr val="000000">
                      <a:alpha val="43137"/>
                    </a:srgbClr>
                  </a:outerShdw>
                </a:effectLst>
                <a:hlinkClick r:id="rId8" action="ppaction://hlinkfile"/>
              </a:rPr>
              <a:t>esté</a:t>
            </a:r>
            <a:r>
              <a:rPr lang="en-US" sz="2400" i="1" dirty="0" smtClean="0">
                <a:solidFill>
                  <a:srgbClr val="FF9933"/>
                </a:solidFill>
                <a:effectLst>
                  <a:outerShdw blurRad="38100" dist="38100" dir="2700000" algn="tl">
                    <a:srgbClr val="000000">
                      <a:alpha val="43137"/>
                    </a:srgbClr>
                  </a:outerShdw>
                </a:effectLst>
                <a:hlinkClick r:id="rId9" action="ppaction://hlinkfile"/>
              </a:rPr>
              <a:t> </a:t>
            </a:r>
            <a:r>
              <a:rPr lang="en-US" sz="2400" i="1" dirty="0" err="1" smtClean="0">
                <a:solidFill>
                  <a:srgbClr val="FF9933"/>
                </a:solidFill>
                <a:effectLst>
                  <a:outerShdw blurRad="38100" dist="38100" dir="2700000" algn="tl">
                    <a:srgbClr val="000000">
                      <a:alpha val="43137"/>
                    </a:srgbClr>
                  </a:outerShdw>
                </a:effectLst>
                <a:hlinkClick r:id="rId10" action="ppaction://hlinkfile"/>
              </a:rPr>
              <a:t>contigo</a:t>
            </a:r>
            <a:r>
              <a:rPr lang="en-US" sz="2400" i="1" dirty="0" smtClean="0">
                <a:solidFill>
                  <a:srgbClr val="FF9933"/>
                </a:solidFill>
                <a:effectLst>
                  <a:outerShdw blurRad="38100" dist="38100" dir="2700000" algn="tl">
                    <a:srgbClr val="000000">
                      <a:alpha val="43137"/>
                    </a:srgbClr>
                  </a:outerShdw>
                </a:effectLst>
                <a:hlinkClick r:id="rId11" action="ppaction://hlinkfile"/>
              </a:rPr>
              <a:t> </a:t>
            </a:r>
            <a:r>
              <a:rPr lang="en-US" sz="2400" i="1" dirty="0" smtClean="0">
                <a:solidFill>
                  <a:srgbClr val="FF9933"/>
                </a:solidFill>
                <a:effectLst>
                  <a:outerShdw blurRad="38100" dist="38100" dir="2700000" algn="tl">
                    <a:srgbClr val="000000">
                      <a:alpha val="43137"/>
                    </a:srgbClr>
                  </a:outerShdw>
                </a:effectLst>
              </a:rPr>
              <a:t>en </a:t>
            </a:r>
            <a:r>
              <a:rPr lang="en-US" sz="2400" i="1" dirty="0" err="1" smtClean="0">
                <a:solidFill>
                  <a:srgbClr val="FF9933"/>
                </a:solidFill>
                <a:effectLst>
                  <a:outerShdw blurRad="38100" dist="38100" dir="2700000" algn="tl">
                    <a:srgbClr val="000000">
                      <a:alpha val="43137"/>
                    </a:srgbClr>
                  </a:outerShdw>
                </a:effectLst>
              </a:rPr>
              <a:t>tus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graneros</a:t>
            </a:r>
            <a:r>
              <a:rPr lang="en-US" sz="2400" i="1" dirty="0" smtClean="0">
                <a:solidFill>
                  <a:srgbClr val="FF9933"/>
                </a:solidFill>
                <a:effectLst>
                  <a:outerShdw blurRad="38100" dist="38100" dir="2700000" algn="tl">
                    <a:srgbClr val="000000">
                      <a:alpha val="43137"/>
                    </a:srgbClr>
                  </a:outerShdw>
                </a:effectLst>
              </a:rPr>
              <a:t> y en </a:t>
            </a:r>
            <a:r>
              <a:rPr lang="en-US" sz="2400" i="1" dirty="0" err="1" smtClean="0">
                <a:solidFill>
                  <a:srgbClr val="FF9933"/>
                </a:solidFill>
                <a:effectLst>
                  <a:outerShdw blurRad="38100" dist="38100" dir="2700000" algn="tl">
                    <a:srgbClr val="000000">
                      <a:alpha val="43137"/>
                    </a:srgbClr>
                  </a:outerShdw>
                </a:effectLst>
              </a:rPr>
              <a:t>toda</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empresa</a:t>
            </a:r>
            <a:r>
              <a:rPr lang="en-US" sz="2400" i="1" dirty="0" smtClean="0">
                <a:solidFill>
                  <a:srgbClr val="FF9933"/>
                </a:solidFill>
                <a:effectLst>
                  <a:outerShdw blurRad="38100" dist="38100" dir="2700000" algn="tl">
                    <a:srgbClr val="000000">
                      <a:alpha val="43137"/>
                    </a:srgbClr>
                  </a:outerShdw>
                </a:effectLst>
              </a:rPr>
              <a:t> de </a:t>
            </a:r>
            <a:r>
              <a:rPr lang="en-US" sz="2400" i="1" dirty="0" err="1" smtClean="0">
                <a:solidFill>
                  <a:srgbClr val="FF9933"/>
                </a:solidFill>
                <a:effectLst>
                  <a:outerShdw blurRad="38100" dist="38100" dir="2700000" algn="tl">
                    <a:srgbClr val="000000">
                      <a:alpha val="43137"/>
                    </a:srgbClr>
                  </a:outerShdw>
                </a:effectLst>
              </a:rPr>
              <a:t>tu</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mano</a:t>
            </a:r>
            <a:r>
              <a:rPr lang="en-US" sz="2400" i="1" dirty="0" smtClean="0">
                <a:solidFill>
                  <a:srgbClr val="FF9933"/>
                </a:solidFill>
                <a:effectLst>
                  <a:outerShdw blurRad="38100" dist="38100" dir="2700000" algn="tl">
                    <a:srgbClr val="000000">
                      <a:alpha val="43137"/>
                    </a:srgbClr>
                  </a:outerShdw>
                </a:effectLst>
              </a:rPr>
              <a:t>; y </a:t>
            </a:r>
            <a:r>
              <a:rPr lang="en-US" sz="2400" i="1" dirty="0" err="1" smtClean="0">
                <a:solidFill>
                  <a:srgbClr val="FF9933"/>
                </a:solidFill>
                <a:effectLst>
                  <a:outerShdw blurRad="38100" dist="38100" dir="2700000" algn="tl">
                    <a:srgbClr val="000000">
                      <a:alpha val="43137"/>
                    </a:srgbClr>
                  </a:outerShdw>
                </a:effectLst>
              </a:rPr>
              <a:t>te</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bendecirá</a:t>
            </a:r>
            <a:r>
              <a:rPr lang="en-US" sz="2400" i="1" dirty="0" smtClean="0">
                <a:solidFill>
                  <a:srgbClr val="FF9933"/>
                </a:solidFill>
                <a:effectLst>
                  <a:outerShdw blurRad="38100" dist="38100" dir="2700000" algn="tl">
                    <a:srgbClr val="000000">
                      <a:alpha val="43137"/>
                    </a:srgbClr>
                  </a:outerShdw>
                </a:effectLst>
              </a:rPr>
              <a:t> en la </a:t>
            </a:r>
            <a:r>
              <a:rPr lang="en-US" sz="2400" i="1" dirty="0" err="1" smtClean="0">
                <a:solidFill>
                  <a:srgbClr val="FF9933"/>
                </a:solidFill>
                <a:effectLst>
                  <a:outerShdw blurRad="38100" dist="38100" dir="2700000" algn="tl">
                    <a:srgbClr val="000000">
                      <a:alpha val="43137"/>
                    </a:srgbClr>
                  </a:outerShdw>
                </a:effectLst>
              </a:rPr>
              <a:t>tierra</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que</a:t>
            </a:r>
            <a:r>
              <a:rPr lang="en-US" sz="2400" i="1" dirty="0" smtClean="0">
                <a:solidFill>
                  <a:srgbClr val="FF9933"/>
                </a:solidFill>
                <a:effectLst>
                  <a:outerShdw blurRad="38100" dist="38100" dir="2700000" algn="tl">
                    <a:srgbClr val="000000">
                      <a:alpha val="43137"/>
                    </a:srgbClr>
                  </a:outerShdw>
                </a:effectLst>
              </a:rPr>
              <a:t> el </a:t>
            </a:r>
            <a:r>
              <a:rPr lang="en-US" sz="2400" i="1" dirty="0" err="1" smtClean="0">
                <a:solidFill>
                  <a:srgbClr val="FF9933"/>
                </a:solidFill>
                <a:effectLst>
                  <a:outerShdw blurRad="38100" dist="38100" dir="2700000" algn="tl">
                    <a:srgbClr val="000000">
                      <a:alpha val="43137"/>
                    </a:srgbClr>
                  </a:outerShdw>
                </a:effectLst>
              </a:rPr>
              <a:t>Eterno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tu</a:t>
            </a:r>
            <a:r>
              <a:rPr lang="en-US" sz="2400" i="1" dirty="0" smtClean="0">
                <a:solidFill>
                  <a:srgbClr val="FF9933"/>
                </a:solidFill>
                <a:effectLst>
                  <a:outerShdw blurRad="38100" dist="38100" dir="2700000" algn="tl">
                    <a:srgbClr val="000000">
                      <a:alpha val="43137"/>
                    </a:srgbClr>
                  </a:outerShdw>
                </a:effectLst>
              </a:rPr>
              <a:t> Dios, </a:t>
            </a:r>
            <a:r>
              <a:rPr lang="en-US" sz="2400" i="1" dirty="0" err="1" smtClean="0">
                <a:solidFill>
                  <a:srgbClr val="FF9933"/>
                </a:solidFill>
                <a:effectLst>
                  <a:outerShdw blurRad="38100" dist="38100" dir="2700000" algn="tl">
                    <a:srgbClr val="000000">
                      <a:alpha val="43137"/>
                    </a:srgbClr>
                  </a:outerShdw>
                </a:effectLst>
              </a:rPr>
              <a:t>te</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da</a:t>
            </a:r>
            <a:r>
              <a:rPr lang="en-US" sz="2400" i="1" dirty="0" smtClean="0">
                <a:solidFill>
                  <a:srgbClr val="FF9933"/>
                </a:solidFill>
                <a:effectLst>
                  <a:outerShdw blurRad="38100" dist="38100" dir="2700000" algn="tl">
                    <a:srgbClr val="000000">
                      <a:alpha val="43137"/>
                    </a:srgbClr>
                  </a:outerShdw>
                </a:effectLst>
              </a:rPr>
              <a:t>. </a:t>
            </a:r>
            <a:r>
              <a:rPr lang="en-US" sz="2400" b="1" i="1" dirty="0" smtClean="0">
                <a:solidFill>
                  <a:srgbClr val="FF9933"/>
                </a:solidFill>
                <a:effectLst>
                  <a:outerShdw blurRad="38100" dist="38100" dir="2700000" algn="tl">
                    <a:srgbClr val="000000">
                      <a:alpha val="43137"/>
                    </a:srgbClr>
                  </a:outerShdw>
                </a:effectLst>
              </a:rPr>
              <a:t>*</a:t>
            </a:r>
            <a:r>
              <a:rPr lang="en-US" sz="2400" i="1" dirty="0" smtClean="0">
                <a:solidFill>
                  <a:srgbClr val="080808"/>
                </a:solidFill>
              </a:rPr>
              <a:t/>
            </a:r>
            <a:br>
              <a:rPr lang="en-US" sz="2400" i="1" dirty="0" smtClean="0">
                <a:solidFill>
                  <a:srgbClr val="080808"/>
                </a:solidFill>
              </a:rPr>
            </a:br>
            <a:r>
              <a:rPr lang="en-US" sz="2400" i="1" dirty="0" err="1" smtClean="0">
                <a:solidFill>
                  <a:srgbClr val="080808"/>
                </a:solidFill>
              </a:rPr>
              <a:t>Yetsav</a:t>
            </a:r>
            <a:r>
              <a:rPr lang="en-US" sz="2400" i="1" dirty="0" smtClean="0">
                <a:solidFill>
                  <a:srgbClr val="080808"/>
                </a:solidFill>
              </a:rPr>
              <a:t> </a:t>
            </a:r>
            <a:r>
              <a:rPr lang="en-US" sz="2400" i="1" dirty="0" err="1" smtClean="0">
                <a:solidFill>
                  <a:srgbClr val="080808"/>
                </a:solidFill>
              </a:rPr>
              <a:t>Adonay</a:t>
            </a:r>
            <a:r>
              <a:rPr lang="en-US" sz="2400" i="1" dirty="0" smtClean="0">
                <a:solidFill>
                  <a:srgbClr val="080808"/>
                </a:solidFill>
              </a:rPr>
              <a:t> </a:t>
            </a:r>
            <a:r>
              <a:rPr lang="en-US" sz="2400" i="1" dirty="0" err="1" smtClean="0">
                <a:solidFill>
                  <a:srgbClr val="080808"/>
                </a:solidFill>
              </a:rPr>
              <a:t>itja</a:t>
            </a:r>
            <a:r>
              <a:rPr lang="en-US" sz="2400" i="1" dirty="0" smtClean="0">
                <a:solidFill>
                  <a:srgbClr val="080808"/>
                </a:solidFill>
              </a:rPr>
              <a:t> et-</a:t>
            </a:r>
            <a:r>
              <a:rPr lang="en-US" sz="2400" i="1" dirty="0" err="1" smtClean="0">
                <a:solidFill>
                  <a:srgbClr val="080808"/>
                </a:solidFill>
              </a:rPr>
              <a:t>habrajah</a:t>
            </a:r>
            <a:r>
              <a:rPr lang="en-US" sz="2400" i="1" dirty="0" smtClean="0">
                <a:solidFill>
                  <a:srgbClr val="080808"/>
                </a:solidFill>
              </a:rPr>
              <a:t> </a:t>
            </a:r>
            <a:r>
              <a:rPr lang="en-US" sz="2400" i="1" dirty="0" err="1" smtClean="0">
                <a:solidFill>
                  <a:srgbClr val="080808"/>
                </a:solidFill>
              </a:rPr>
              <a:t>ba'asameyja</a:t>
            </a:r>
            <a:r>
              <a:rPr lang="en-US" sz="2400" i="1" dirty="0" smtClean="0">
                <a:solidFill>
                  <a:srgbClr val="080808"/>
                </a:solidFill>
              </a:rPr>
              <a:t> </a:t>
            </a:r>
            <a:r>
              <a:rPr lang="en-US" sz="2400" i="1" dirty="0" err="1" smtClean="0">
                <a:solidFill>
                  <a:srgbClr val="080808"/>
                </a:solidFill>
              </a:rPr>
              <a:t>uvejol</a:t>
            </a:r>
            <a:r>
              <a:rPr lang="en-US" sz="2400" i="1" dirty="0" smtClean="0">
                <a:solidFill>
                  <a:srgbClr val="080808"/>
                </a:solidFill>
              </a:rPr>
              <a:t> </a:t>
            </a:r>
            <a:r>
              <a:rPr lang="en-US" sz="2400" i="1" dirty="0" err="1" smtClean="0">
                <a:solidFill>
                  <a:srgbClr val="080808"/>
                </a:solidFill>
              </a:rPr>
              <a:t>mishlaj</a:t>
            </a:r>
            <a:r>
              <a:rPr lang="en-US" sz="2400" i="1" dirty="0" smtClean="0">
                <a:solidFill>
                  <a:srgbClr val="080808"/>
                </a:solidFill>
              </a:rPr>
              <a:t> </a:t>
            </a:r>
            <a:r>
              <a:rPr lang="en-US" sz="2400" i="1" dirty="0" err="1" smtClean="0">
                <a:solidFill>
                  <a:srgbClr val="080808"/>
                </a:solidFill>
              </a:rPr>
              <a:t>yadeja</a:t>
            </a:r>
            <a:r>
              <a:rPr lang="en-US" sz="2400" i="1" dirty="0" smtClean="0">
                <a:solidFill>
                  <a:srgbClr val="080808"/>
                </a:solidFill>
              </a:rPr>
              <a:t> </a:t>
            </a:r>
            <a:r>
              <a:rPr lang="en-US" sz="2400" i="1" dirty="0" err="1" smtClean="0">
                <a:solidFill>
                  <a:srgbClr val="080808"/>
                </a:solidFill>
              </a:rPr>
              <a:t>uverajeja</a:t>
            </a:r>
            <a:r>
              <a:rPr lang="en-US" sz="2400" i="1" dirty="0" smtClean="0">
                <a:solidFill>
                  <a:srgbClr val="080808"/>
                </a:solidFill>
              </a:rPr>
              <a:t> </a:t>
            </a:r>
            <a:r>
              <a:rPr lang="en-US" sz="2400" i="1" dirty="0" err="1" smtClean="0">
                <a:solidFill>
                  <a:srgbClr val="080808"/>
                </a:solidFill>
              </a:rPr>
              <a:t>ba'arets</a:t>
            </a:r>
            <a:r>
              <a:rPr lang="en-US" sz="2400" i="1" dirty="0" smtClean="0">
                <a:solidFill>
                  <a:srgbClr val="080808"/>
                </a:solidFill>
              </a:rPr>
              <a:t> </a:t>
            </a:r>
            <a:r>
              <a:rPr lang="en-US" sz="2400" i="1" dirty="0" err="1" smtClean="0">
                <a:solidFill>
                  <a:srgbClr val="080808"/>
                </a:solidFill>
              </a:rPr>
              <a:t>asher-Adonay</a:t>
            </a:r>
            <a:r>
              <a:rPr lang="en-US" sz="2400" i="1" dirty="0" smtClean="0">
                <a:solidFill>
                  <a:srgbClr val="080808"/>
                </a:solidFill>
              </a:rPr>
              <a:t> </a:t>
            </a:r>
            <a:r>
              <a:rPr lang="en-US" sz="2400" i="1" dirty="0" err="1" smtClean="0">
                <a:solidFill>
                  <a:srgbClr val="080808"/>
                </a:solidFill>
              </a:rPr>
              <a:t>Eloheyja</a:t>
            </a:r>
            <a:r>
              <a:rPr lang="en-US" sz="2400" i="1" dirty="0" smtClean="0">
                <a:solidFill>
                  <a:srgbClr val="080808"/>
                </a:solidFill>
              </a:rPr>
              <a:t> </a:t>
            </a:r>
            <a:r>
              <a:rPr lang="en-US" sz="2400" i="1" dirty="0" err="1" smtClean="0">
                <a:solidFill>
                  <a:srgbClr val="080808"/>
                </a:solidFill>
              </a:rPr>
              <a:t>noten</a:t>
            </a:r>
            <a:r>
              <a:rPr lang="en-US" sz="2400" i="1" dirty="0" smtClean="0">
                <a:solidFill>
                  <a:srgbClr val="080808"/>
                </a:solidFill>
              </a:rPr>
              <a:t> </a:t>
            </a:r>
            <a:r>
              <a:rPr lang="en-US" sz="2400" i="1" dirty="0" err="1" smtClean="0">
                <a:solidFill>
                  <a:srgbClr val="080808"/>
                </a:solidFill>
              </a:rPr>
              <a:t>laj</a:t>
            </a:r>
            <a:r>
              <a:rPr lang="en-US" sz="2400" i="1" dirty="0" smtClean="0">
                <a:solidFill>
                  <a:srgbClr val="080808"/>
                </a:solidFill>
              </a:rPr>
              <a:t>. </a:t>
            </a:r>
            <a:endParaRPr lang="en-US" sz="2400" i="1" dirty="0" smtClean="0">
              <a:solidFill>
                <a:srgbClr val="080808"/>
              </a:solidFill>
            </a:endParaRPr>
          </a:p>
          <a:p>
            <a:pPr lvl="1">
              <a:buFont typeface="Arial" pitchFamily="34" charset="0"/>
              <a:buChar char="•"/>
            </a:pPr>
            <a:r>
              <a:rPr lang="es-ES" sz="2400" b="1" i="1" dirty="0" smtClean="0">
                <a:solidFill>
                  <a:srgbClr val="080808"/>
                </a:solidFill>
              </a:rPr>
              <a:t>La bendición esté contigo</a:t>
            </a:r>
            <a:r>
              <a:rPr lang="es-ES" sz="2400" i="1" dirty="0" smtClean="0">
                <a:solidFill>
                  <a:srgbClr val="080808"/>
                </a:solidFill>
              </a:rPr>
              <a:t/>
            </a:r>
            <a:br>
              <a:rPr lang="es-ES" sz="2400" i="1" dirty="0" smtClean="0">
                <a:solidFill>
                  <a:srgbClr val="080808"/>
                </a:solidFill>
              </a:rPr>
            </a:br>
            <a:r>
              <a:rPr lang="es-ES" sz="2400" i="1" dirty="0" smtClean="0">
                <a:solidFill>
                  <a:srgbClr val="080808"/>
                </a:solidFill>
              </a:rPr>
              <a:t>   Dondequiera que el israelita viva, en América del Sur como del Norte, en oriente como en occidente; cualquiera que sea su suerte y condición de vida, estará acompañado por la bendición de Dios, y todas las naciones de la tierra verán que la marca de Dios está sobre él. </a:t>
            </a:r>
            <a:endParaRPr lang="es-ES" sz="2400" i="1"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i="1" dirty="0" smtClean="0">
                <a:solidFill>
                  <a:srgbClr val="080808"/>
                </a:solidFill>
              </a:rPr>
              <a:t>Y </a:t>
            </a:r>
            <a:r>
              <a:rPr lang="es-ES" sz="2400" i="1" dirty="0" smtClean="0">
                <a:solidFill>
                  <a:srgbClr val="080808"/>
                </a:solidFill>
              </a:rPr>
              <a:t>si oye la voz del Eterno y observa sus mandamientos, estará arriba y no abajo, pues su grandeza viene del cielo, de la perfección y santidad de su Ley. </a:t>
            </a:r>
            <a:endParaRPr lang="es-ES" sz="2400" i="1" dirty="0" smtClean="0">
              <a:solidFill>
                <a:srgbClr val="080808"/>
              </a:solidFill>
            </a:endParaRPr>
          </a:p>
          <a:p>
            <a:pPr lvl="1">
              <a:buFont typeface="Arial" pitchFamily="34" charset="0"/>
              <a:buChar char="•"/>
            </a:pPr>
            <a:r>
              <a:rPr lang="es-ES" sz="2400" i="1" dirty="0" smtClean="0">
                <a:solidFill>
                  <a:srgbClr val="080808"/>
                </a:solidFill>
              </a:rPr>
              <a:t>No </a:t>
            </a:r>
            <a:r>
              <a:rPr lang="es-ES" sz="2400" i="1" dirty="0" smtClean="0">
                <a:solidFill>
                  <a:srgbClr val="080808"/>
                </a:solidFill>
              </a:rPr>
              <a:t>le vendrá nunca de la tierra, esto es, cuando olvide su alta misión y adopte como objetivo la materia o cualquier otra cosa que le aparte de las leyes sagradas. </a:t>
            </a:r>
            <a:endParaRPr lang="es-ES" sz="2400" i="1" dirty="0" smtClean="0">
              <a:solidFill>
                <a:srgbClr val="080808"/>
              </a:solidFill>
            </a:endParaRPr>
          </a:p>
          <a:p>
            <a:pPr lvl="1">
              <a:buFont typeface="Arial" pitchFamily="34" charset="0"/>
              <a:buChar char="•"/>
            </a:pPr>
            <a:r>
              <a:rPr lang="es-ES" sz="2400" i="1" dirty="0" smtClean="0">
                <a:solidFill>
                  <a:srgbClr val="080808"/>
                </a:solidFill>
              </a:rPr>
              <a:t>Los </a:t>
            </a:r>
            <a:r>
              <a:rPr lang="es-ES" sz="2400" i="1" dirty="0" err="1" smtClean="0">
                <a:solidFill>
                  <a:srgbClr val="080808"/>
                </a:solidFill>
              </a:rPr>
              <a:t>jajamim</a:t>
            </a:r>
            <a:r>
              <a:rPr lang="es-ES" sz="2400" i="1" dirty="0" smtClean="0">
                <a:solidFill>
                  <a:srgbClr val="080808"/>
                </a:solidFill>
              </a:rPr>
              <a:t> nos muestran una singularidad ortográfica en hebreo: </a:t>
            </a:r>
            <a:endParaRPr lang="es-ES" sz="2400" i="1" dirty="0" smtClean="0">
              <a:solidFill>
                <a:srgbClr val="080808"/>
              </a:solidFill>
            </a:endParaRPr>
          </a:p>
          <a:p>
            <a:pPr lvl="1">
              <a:buFont typeface="Arial" pitchFamily="34" charset="0"/>
              <a:buChar char="•"/>
            </a:pPr>
            <a:r>
              <a:rPr lang="es-ES" sz="2400" b="1" i="1" dirty="0" err="1" smtClean="0">
                <a:solidFill>
                  <a:srgbClr val="080808"/>
                </a:solidFill>
              </a:rPr>
              <a:t>nega</a:t>
            </a:r>
            <a:r>
              <a:rPr lang="es-ES" sz="2400" i="1" dirty="0" smtClean="0">
                <a:solidFill>
                  <a:srgbClr val="080808"/>
                </a:solidFill>
              </a:rPr>
              <a:t> </a:t>
            </a:r>
            <a:r>
              <a:rPr lang="es-ES" sz="2400" i="1" dirty="0" smtClean="0">
                <a:solidFill>
                  <a:srgbClr val="080808"/>
                </a:solidFill>
              </a:rPr>
              <a:t>significa plaga; </a:t>
            </a:r>
            <a:r>
              <a:rPr lang="es-ES" sz="2400" b="1" i="1" dirty="0" err="1" smtClean="0">
                <a:solidFill>
                  <a:srgbClr val="080808"/>
                </a:solidFill>
              </a:rPr>
              <a:t>óneg</a:t>
            </a:r>
            <a:r>
              <a:rPr lang="es-ES" sz="2400" i="1" dirty="0" smtClean="0">
                <a:solidFill>
                  <a:srgbClr val="080808"/>
                </a:solidFill>
              </a:rPr>
              <a:t>, dicha o felicidad; </a:t>
            </a:r>
            <a:endParaRPr lang="es-ES" sz="2400" i="1" dirty="0" smtClean="0">
              <a:solidFill>
                <a:srgbClr val="080808"/>
              </a:solidFill>
            </a:endParaRPr>
          </a:p>
          <a:p>
            <a:pPr lvl="1">
              <a:buFont typeface="Arial" pitchFamily="34" charset="0"/>
              <a:buChar char="•"/>
            </a:pPr>
            <a:r>
              <a:rPr lang="es-ES" sz="2400" i="1" dirty="0" smtClean="0">
                <a:solidFill>
                  <a:srgbClr val="080808"/>
                </a:solidFill>
              </a:rPr>
              <a:t>estas </a:t>
            </a:r>
            <a:r>
              <a:rPr lang="es-ES" sz="2400" i="1" dirty="0" smtClean="0">
                <a:solidFill>
                  <a:srgbClr val="080808"/>
                </a:solidFill>
              </a:rPr>
              <a:t>dos palabras, </a:t>
            </a:r>
            <a:r>
              <a:rPr lang="es-ES" sz="2400" i="1" dirty="0" err="1" smtClean="0">
                <a:solidFill>
                  <a:srgbClr val="080808"/>
                </a:solidFill>
              </a:rPr>
              <a:t>nega</a:t>
            </a:r>
            <a:r>
              <a:rPr lang="es-ES" sz="2400" i="1" dirty="0" smtClean="0">
                <a:solidFill>
                  <a:srgbClr val="080808"/>
                </a:solidFill>
              </a:rPr>
              <a:t> y </a:t>
            </a:r>
            <a:r>
              <a:rPr lang="es-ES" sz="2400" i="1" dirty="0" err="1" smtClean="0">
                <a:solidFill>
                  <a:srgbClr val="080808"/>
                </a:solidFill>
              </a:rPr>
              <a:t>óneg</a:t>
            </a:r>
            <a:r>
              <a:rPr lang="es-ES" sz="2400" i="1" dirty="0" smtClean="0">
                <a:solidFill>
                  <a:srgbClr val="080808"/>
                </a:solidFill>
              </a:rPr>
              <a:t> se diferencian sólo por la colocación de la letra </a:t>
            </a:r>
            <a:r>
              <a:rPr lang="es-ES" sz="2400" i="1" dirty="0" err="1" smtClean="0">
                <a:solidFill>
                  <a:srgbClr val="080808"/>
                </a:solidFill>
              </a:rPr>
              <a:t>áyin</a:t>
            </a:r>
            <a:r>
              <a:rPr lang="es-ES" sz="2400" i="1" dirty="0" smtClean="0">
                <a:solidFill>
                  <a:srgbClr val="080808"/>
                </a:solidFill>
              </a:rPr>
              <a:t>. </a:t>
            </a:r>
            <a:r>
              <a:rPr lang="he-IL" sz="2400" dirty="0" smtClean="0">
                <a:solidFill>
                  <a:srgbClr val="080808"/>
                </a:solidFill>
              </a:rPr>
              <a:t>נֶגַע</a:t>
            </a:r>
            <a:r>
              <a:rPr lang="es-CO" sz="2400" dirty="0" smtClean="0">
                <a:solidFill>
                  <a:srgbClr val="080808"/>
                </a:solidFill>
              </a:rPr>
              <a:t> - </a:t>
            </a:r>
            <a:r>
              <a:rPr lang="he-IL" sz="2400" dirty="0" smtClean="0">
                <a:solidFill>
                  <a:srgbClr val="080808"/>
                </a:solidFill>
              </a:rPr>
              <a:t>ענג</a:t>
            </a:r>
            <a:endParaRPr lang="es-ES" sz="2400" i="1"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i="1" dirty="0" smtClean="0">
                <a:solidFill>
                  <a:srgbClr val="080808"/>
                </a:solidFill>
              </a:rPr>
              <a:t>En </a:t>
            </a:r>
            <a:r>
              <a:rPr lang="es-ES" sz="2400" i="1" dirty="0" smtClean="0">
                <a:solidFill>
                  <a:srgbClr val="080808"/>
                </a:solidFill>
              </a:rPr>
              <a:t>"dicha" (</a:t>
            </a:r>
            <a:r>
              <a:rPr lang="es-ES" sz="2400" i="1" dirty="0" err="1" smtClean="0">
                <a:solidFill>
                  <a:srgbClr val="080808"/>
                </a:solidFill>
              </a:rPr>
              <a:t>óneg</a:t>
            </a:r>
            <a:r>
              <a:rPr lang="es-ES" sz="2400" i="1" dirty="0" smtClean="0">
                <a:solidFill>
                  <a:srgbClr val="080808"/>
                </a:solidFill>
              </a:rPr>
              <a:t>) la </a:t>
            </a:r>
            <a:r>
              <a:rPr lang="es-ES" sz="2400" i="1" dirty="0" err="1" smtClean="0">
                <a:solidFill>
                  <a:srgbClr val="080808"/>
                </a:solidFill>
              </a:rPr>
              <a:t>áyin</a:t>
            </a:r>
            <a:r>
              <a:rPr lang="es-ES" sz="2400" i="1" dirty="0" smtClean="0">
                <a:solidFill>
                  <a:srgbClr val="080808"/>
                </a:solidFill>
              </a:rPr>
              <a:t> está a la derecha; en "plaga" (</a:t>
            </a:r>
            <a:r>
              <a:rPr lang="es-ES" sz="2400" i="1" dirty="0" err="1" smtClean="0">
                <a:solidFill>
                  <a:srgbClr val="080808"/>
                </a:solidFill>
              </a:rPr>
              <a:t>nega</a:t>
            </a:r>
            <a:r>
              <a:rPr lang="es-ES" sz="2400" i="1" dirty="0" smtClean="0">
                <a:solidFill>
                  <a:srgbClr val="080808"/>
                </a:solidFill>
              </a:rPr>
              <a:t>), a la izquierda. </a:t>
            </a:r>
            <a:endParaRPr lang="es-ES" sz="2400" i="1" dirty="0" smtClean="0">
              <a:solidFill>
                <a:srgbClr val="080808"/>
              </a:solidFill>
            </a:endParaRPr>
          </a:p>
          <a:p>
            <a:pPr lvl="1" algn="ctr">
              <a:buFont typeface="Arial" pitchFamily="34" charset="0"/>
              <a:buChar char="•"/>
            </a:pPr>
            <a:r>
              <a:rPr lang="he-IL" sz="2400" dirty="0" smtClean="0">
                <a:solidFill>
                  <a:srgbClr val="080808"/>
                </a:solidFill>
              </a:rPr>
              <a:t>נֶגַע</a:t>
            </a:r>
            <a:r>
              <a:rPr lang="es-CO" sz="2400" dirty="0" smtClean="0">
                <a:solidFill>
                  <a:srgbClr val="080808"/>
                </a:solidFill>
              </a:rPr>
              <a:t> - </a:t>
            </a:r>
            <a:r>
              <a:rPr lang="he-IL" sz="2400" dirty="0" smtClean="0">
                <a:solidFill>
                  <a:srgbClr val="080808"/>
                </a:solidFill>
              </a:rPr>
              <a:t>ענג</a:t>
            </a:r>
            <a:endParaRPr lang="es-ES" sz="2400" i="1" dirty="0" smtClean="0">
              <a:solidFill>
                <a:srgbClr val="080808"/>
              </a:solidFill>
            </a:endParaRPr>
          </a:p>
          <a:p>
            <a:pPr lvl="1">
              <a:buFont typeface="Arial" pitchFamily="34" charset="0"/>
              <a:buChar char="•"/>
            </a:pPr>
            <a:r>
              <a:rPr lang="es-ES" sz="2400" i="1" dirty="0" smtClean="0">
                <a:solidFill>
                  <a:srgbClr val="080808"/>
                </a:solidFill>
              </a:rPr>
              <a:t>El </a:t>
            </a:r>
            <a:r>
              <a:rPr lang="es-ES" sz="2400" i="1" dirty="0" smtClean="0">
                <a:solidFill>
                  <a:srgbClr val="080808"/>
                </a:solidFill>
              </a:rPr>
              <a:t>hombre tiene el poder, dicen los </a:t>
            </a:r>
            <a:r>
              <a:rPr lang="es-ES" sz="2400" i="1" dirty="0" err="1" smtClean="0">
                <a:solidFill>
                  <a:srgbClr val="080808"/>
                </a:solidFill>
              </a:rPr>
              <a:t>jajamim</a:t>
            </a:r>
            <a:r>
              <a:rPr lang="es-ES" sz="2400" i="1" dirty="0" smtClean="0">
                <a:solidFill>
                  <a:srgbClr val="080808"/>
                </a:solidFill>
              </a:rPr>
              <a:t>, de convertir </a:t>
            </a:r>
            <a:r>
              <a:rPr lang="es-ES" sz="2400" i="1" dirty="0" err="1" smtClean="0">
                <a:solidFill>
                  <a:srgbClr val="080808"/>
                </a:solidFill>
              </a:rPr>
              <a:t>óneg</a:t>
            </a:r>
            <a:r>
              <a:rPr lang="es-ES" sz="2400" i="1" dirty="0" smtClean="0">
                <a:solidFill>
                  <a:srgbClr val="080808"/>
                </a:solidFill>
              </a:rPr>
              <a:t> en </a:t>
            </a:r>
            <a:r>
              <a:rPr lang="es-ES" sz="2400" i="1" dirty="0" err="1" smtClean="0">
                <a:solidFill>
                  <a:srgbClr val="080808"/>
                </a:solidFill>
              </a:rPr>
              <a:t>nega</a:t>
            </a:r>
            <a:r>
              <a:rPr lang="es-ES" sz="2400" i="1" dirty="0" smtClean="0">
                <a:solidFill>
                  <a:srgbClr val="080808"/>
                </a:solidFill>
              </a:rPr>
              <a:t> con sólo permutar la </a:t>
            </a:r>
            <a:r>
              <a:rPr lang="es-ES" sz="2400" i="1" dirty="0" err="1" smtClean="0">
                <a:solidFill>
                  <a:srgbClr val="080808"/>
                </a:solidFill>
              </a:rPr>
              <a:t>áyin</a:t>
            </a:r>
            <a:r>
              <a:rPr lang="es-ES" sz="2400" i="1" dirty="0" smtClean="0">
                <a:solidFill>
                  <a:srgbClr val="080808"/>
                </a:solidFill>
              </a:rPr>
              <a:t>, es decir, tienen la libertad de elegir entre el bien y el mal. </a:t>
            </a:r>
            <a:endParaRPr lang="es-ES" sz="2400" i="1" dirty="0" smtClean="0">
              <a:solidFill>
                <a:srgbClr val="080808"/>
              </a:solidFill>
            </a:endParaRPr>
          </a:p>
          <a:p>
            <a:pPr lvl="1">
              <a:buFont typeface="Arial" pitchFamily="34" charset="0"/>
              <a:buChar char="•"/>
            </a:pPr>
            <a:r>
              <a:rPr lang="es-ES" sz="2400" i="1" dirty="0" smtClean="0">
                <a:solidFill>
                  <a:srgbClr val="080808"/>
                </a:solidFill>
              </a:rPr>
              <a:t>Por </a:t>
            </a:r>
            <a:r>
              <a:rPr lang="es-ES" sz="2400" i="1" dirty="0" smtClean="0">
                <a:solidFill>
                  <a:srgbClr val="080808"/>
                </a:solidFill>
              </a:rPr>
              <a:t>otra parte, la derecha, la diestra, simboliza la acción y la fuerza, mientras que la izquierda simboliza la debilidad. </a:t>
            </a:r>
            <a:endParaRPr lang="es-ES" sz="2400" i="1" dirty="0" smtClean="0">
              <a:solidFill>
                <a:srgbClr val="080808"/>
              </a:solidFill>
            </a:endParaRPr>
          </a:p>
          <a:p>
            <a:pPr lvl="1">
              <a:buFont typeface="Arial" pitchFamily="34" charset="0"/>
              <a:buChar char="•"/>
            </a:pPr>
            <a:r>
              <a:rPr lang="es-ES" sz="2400" i="1" dirty="0" smtClean="0">
                <a:solidFill>
                  <a:srgbClr val="080808"/>
                </a:solidFill>
              </a:rPr>
              <a:t>El </a:t>
            </a:r>
            <a:r>
              <a:rPr lang="es-ES" sz="2400" i="1" dirty="0" smtClean="0">
                <a:solidFill>
                  <a:srgbClr val="080808"/>
                </a:solidFill>
              </a:rPr>
              <a:t>hombre tiene el poder de la transformación; puede fenecer ante la materia o luchar y triunfar por el espíritu. </a:t>
            </a:r>
            <a:endParaRPr lang="es-ES" sz="2400" i="1"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i="1" dirty="0" smtClean="0">
                <a:solidFill>
                  <a:srgbClr val="080808"/>
                </a:solidFill>
              </a:rPr>
              <a:t>Puede </a:t>
            </a:r>
            <a:r>
              <a:rPr lang="es-ES" sz="2400" i="1" dirty="0" smtClean="0">
                <a:solidFill>
                  <a:srgbClr val="080808"/>
                </a:solidFill>
              </a:rPr>
              <a:t>elegir entre el bien y el mal, y está en sus manos transformar el sufrimiento en felicidad, en </a:t>
            </a:r>
            <a:r>
              <a:rPr lang="es-ES" sz="2400" i="1" dirty="0" err="1" smtClean="0">
                <a:solidFill>
                  <a:srgbClr val="080808"/>
                </a:solidFill>
              </a:rPr>
              <a:t>óneg</a:t>
            </a:r>
            <a:r>
              <a:rPr lang="es-ES" sz="2400" i="1" dirty="0" smtClean="0">
                <a:solidFill>
                  <a:srgbClr val="080808"/>
                </a:solidFill>
              </a:rPr>
              <a:t>. </a:t>
            </a:r>
            <a:endParaRPr lang="es-ES" sz="2400" i="1" dirty="0" smtClean="0">
              <a:solidFill>
                <a:srgbClr val="080808"/>
              </a:solidFill>
            </a:endParaRPr>
          </a:p>
          <a:p>
            <a:pPr lvl="1">
              <a:buFont typeface="Arial" pitchFamily="34" charset="0"/>
              <a:buChar char="•"/>
            </a:pPr>
            <a:r>
              <a:rPr lang="es-ES" sz="2400" i="1" dirty="0" smtClean="0">
                <a:solidFill>
                  <a:srgbClr val="080808"/>
                </a:solidFill>
              </a:rPr>
              <a:t>Según </a:t>
            </a:r>
            <a:r>
              <a:rPr lang="es-ES" sz="2400" i="1" dirty="0" smtClean="0">
                <a:solidFill>
                  <a:srgbClr val="080808"/>
                </a:solidFill>
              </a:rPr>
              <a:t>la Toráh no basta liberarse del mal, hay que transformarlo en bien; las </a:t>
            </a:r>
            <a:r>
              <a:rPr lang="es-ES" sz="2400" i="1" dirty="0" err="1" smtClean="0">
                <a:solidFill>
                  <a:srgbClr val="080808"/>
                </a:solidFill>
              </a:rPr>
              <a:t>inmesas</a:t>
            </a:r>
            <a:r>
              <a:rPr lang="es-ES" sz="2400" i="1" dirty="0" smtClean="0">
                <a:solidFill>
                  <a:srgbClr val="080808"/>
                </a:solidFill>
              </a:rPr>
              <a:t> aptitudes que el hombre posee deben estar al servicio de Dios. Si obedece a la voz del Eterno, vendrán sobre él bendiciones (versículo  1-2); de lo contrario, tendrá que soportar las </a:t>
            </a:r>
            <a:r>
              <a:rPr lang="es-ES" sz="2400" b="1" i="1" dirty="0" err="1" smtClean="0">
                <a:solidFill>
                  <a:srgbClr val="080808"/>
                </a:solidFill>
              </a:rPr>
              <a:t>kelalot</a:t>
            </a:r>
            <a:r>
              <a:rPr lang="es-ES" sz="2400" i="1" dirty="0" smtClean="0">
                <a:solidFill>
                  <a:srgbClr val="080808"/>
                </a:solidFill>
              </a:rPr>
              <a:t> (maldiciones) escritas en esta parashá (versículo  15-68).  </a:t>
            </a:r>
            <a:endParaRPr lang="es-ES" sz="2400" b="1" i="1" dirty="0" smtClean="0">
              <a:solidFill>
                <a:srgbClr val="080808"/>
              </a:solidFill>
            </a:endParaRPr>
          </a:p>
          <a:p>
            <a:pPr lvl="1">
              <a:buFont typeface="Arial" pitchFamily="34" charset="0"/>
              <a:buChar char="•"/>
            </a:pPr>
            <a:r>
              <a:rPr lang="es-ES" sz="2400" b="1" i="1" dirty="0" err="1" smtClean="0">
                <a:solidFill>
                  <a:srgbClr val="080808"/>
                </a:solidFill>
              </a:rPr>
              <a:t>Gam</a:t>
            </a:r>
            <a:r>
              <a:rPr lang="es-ES" sz="2400" b="1" i="1" dirty="0" smtClean="0">
                <a:solidFill>
                  <a:srgbClr val="080808"/>
                </a:solidFill>
              </a:rPr>
              <a:t> </a:t>
            </a:r>
            <a:r>
              <a:rPr lang="es-ES" sz="2400" b="1" i="1" dirty="0" err="1" smtClean="0">
                <a:solidFill>
                  <a:srgbClr val="080808"/>
                </a:solidFill>
              </a:rPr>
              <a:t>zu</a:t>
            </a:r>
            <a:r>
              <a:rPr lang="es-ES" sz="2400" b="1" i="1" dirty="0" smtClean="0">
                <a:solidFill>
                  <a:srgbClr val="080808"/>
                </a:solidFill>
              </a:rPr>
              <a:t> le </a:t>
            </a:r>
            <a:r>
              <a:rPr lang="es-ES" sz="2400" b="1" i="1" dirty="0" err="1" smtClean="0">
                <a:solidFill>
                  <a:srgbClr val="080808"/>
                </a:solidFill>
              </a:rPr>
              <a:t>tová</a:t>
            </a:r>
            <a:endParaRPr lang="es-ES" sz="2400" i="1" dirty="0" smtClean="0">
              <a:solidFill>
                <a:srgbClr val="080808"/>
              </a:solidFill>
            </a:endParaRPr>
          </a:p>
          <a:p>
            <a:pPr lvl="1">
              <a:buFont typeface="Arial" pitchFamily="34" charset="0"/>
              <a:buChar char="•"/>
            </a:pPr>
            <a:endParaRPr lang="es-E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n-US" sz="2400" b="1" i="1" dirty="0" smtClean="0">
                <a:solidFill>
                  <a:srgbClr val="FF9933"/>
                </a:solidFill>
                <a:effectLst>
                  <a:outerShdw blurRad="38100" dist="38100" dir="2700000" algn="tl">
                    <a:srgbClr val="000000">
                      <a:alpha val="43137"/>
                    </a:srgbClr>
                  </a:outerShdw>
                </a:effectLst>
                <a:hlinkClick r:id="rId4"/>
              </a:rPr>
              <a:t>28:29</a:t>
            </a:r>
            <a:r>
              <a:rPr lang="en-US" sz="2400" i="1" dirty="0" smtClean="0">
                <a:solidFill>
                  <a:srgbClr val="FF9933"/>
                </a:solidFill>
                <a:effectLst>
                  <a:outerShdw blurRad="38100" dist="38100" dir="2700000" algn="tl">
                    <a:srgbClr val="000000">
                      <a:alpha val="43137"/>
                    </a:srgbClr>
                  </a:outerShdw>
                </a:effectLst>
              </a:rPr>
              <a:t> y </a:t>
            </a:r>
            <a:r>
              <a:rPr lang="en-US" sz="2400" i="1" dirty="0" err="1" smtClean="0">
                <a:solidFill>
                  <a:srgbClr val="FF9933"/>
                </a:solidFill>
                <a:effectLst>
                  <a:outerShdw blurRad="38100" dist="38100" dir="2700000" algn="tl">
                    <a:srgbClr val="000000">
                      <a:alpha val="43137"/>
                    </a:srgbClr>
                  </a:outerShdw>
                </a:effectLst>
              </a:rPr>
              <a:t>palparás</a:t>
            </a:r>
            <a:r>
              <a:rPr lang="en-US" sz="2400" i="1" dirty="0" smtClean="0">
                <a:solidFill>
                  <a:srgbClr val="FF9933"/>
                </a:solidFill>
                <a:effectLst>
                  <a:outerShdw blurRad="38100" dist="38100" dir="2700000" algn="tl">
                    <a:srgbClr val="000000">
                      <a:alpha val="43137"/>
                    </a:srgbClr>
                  </a:outerShdw>
                </a:effectLst>
              </a:rPr>
              <a:t> a </a:t>
            </a:r>
            <a:r>
              <a:rPr lang="en-US" sz="2400" i="1" dirty="0" err="1" smtClean="0">
                <a:solidFill>
                  <a:srgbClr val="FF9933"/>
                </a:solidFill>
                <a:effectLst>
                  <a:outerShdw blurRad="38100" dist="38100" dir="2700000" algn="tl">
                    <a:srgbClr val="000000">
                      <a:alpha val="43137"/>
                    </a:srgbClr>
                  </a:outerShdw>
                </a:effectLst>
              </a:rPr>
              <a:t>mediodía</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hlinkClick r:id="rId5" action="ppaction://hlinkfile"/>
              </a:rPr>
              <a:t>como</a:t>
            </a:r>
            <a:r>
              <a:rPr lang="en-US" sz="2400" i="1" dirty="0" smtClean="0">
                <a:solidFill>
                  <a:srgbClr val="FF9933"/>
                </a:solidFill>
                <a:effectLst>
                  <a:outerShdw blurRad="38100" dist="38100" dir="2700000" algn="tl">
                    <a:srgbClr val="000000">
                      <a:alpha val="43137"/>
                    </a:srgbClr>
                  </a:outerShdw>
                </a:effectLst>
                <a:hlinkClick r:id="rId6" action="ppaction://hlinkfile"/>
              </a:rPr>
              <a:t> </a:t>
            </a:r>
            <a:r>
              <a:rPr lang="en-US" sz="2400" i="1" dirty="0" err="1" smtClean="0">
                <a:solidFill>
                  <a:srgbClr val="FF9933"/>
                </a:solidFill>
                <a:effectLst>
                  <a:outerShdw blurRad="38100" dist="38100" dir="2700000" algn="tl">
                    <a:srgbClr val="000000">
                      <a:alpha val="43137"/>
                    </a:srgbClr>
                  </a:outerShdw>
                </a:effectLst>
                <a:hlinkClick r:id="rId7" action="ppaction://hlinkfile"/>
              </a:rPr>
              <a:t>palpa</a:t>
            </a:r>
            <a:r>
              <a:rPr lang="en-US" sz="2400" i="1" dirty="0" smtClean="0">
                <a:solidFill>
                  <a:srgbClr val="FF9933"/>
                </a:solidFill>
                <a:effectLst>
                  <a:outerShdw blurRad="38100" dist="38100" dir="2700000" algn="tl">
                    <a:srgbClr val="000000">
                      <a:alpha val="43137"/>
                    </a:srgbClr>
                  </a:outerShdw>
                </a:effectLst>
                <a:hlinkClick r:id="rId8" action="ppaction://hlinkfile"/>
              </a:rPr>
              <a:t> un </a:t>
            </a:r>
            <a:r>
              <a:rPr lang="en-US" sz="2400" i="1" dirty="0" err="1" smtClean="0">
                <a:solidFill>
                  <a:srgbClr val="FF9933"/>
                </a:solidFill>
                <a:effectLst>
                  <a:outerShdw blurRad="38100" dist="38100" dir="2700000" algn="tl">
                    <a:srgbClr val="000000">
                      <a:alpha val="43137"/>
                    </a:srgbClr>
                  </a:outerShdw>
                </a:effectLst>
                <a:hlinkClick r:id="rId9" action="ppaction://hlinkfile"/>
              </a:rPr>
              <a:t>ciego</a:t>
            </a:r>
            <a:r>
              <a:rPr lang="en-US" sz="2400" i="1" dirty="0" smtClean="0">
                <a:solidFill>
                  <a:srgbClr val="FF9933"/>
                </a:solidFill>
                <a:effectLst>
                  <a:outerShdw blurRad="38100" dist="38100" dir="2700000" algn="tl">
                    <a:srgbClr val="000000">
                      <a:alpha val="43137"/>
                    </a:srgbClr>
                  </a:outerShdw>
                </a:effectLst>
                <a:hlinkClick r:id="rId10" action="ppaction://hlinkfile"/>
              </a:rPr>
              <a:t> en </a:t>
            </a:r>
            <a:r>
              <a:rPr lang="en-US" sz="2400" i="1" dirty="0" err="1" smtClean="0">
                <a:solidFill>
                  <a:srgbClr val="FF9933"/>
                </a:solidFill>
                <a:effectLst>
                  <a:outerShdw blurRad="38100" dist="38100" dir="2700000" algn="tl">
                    <a:srgbClr val="000000">
                      <a:alpha val="43137"/>
                    </a:srgbClr>
                  </a:outerShdw>
                </a:effectLst>
                <a:hlinkClick r:id="rId11" action="ppaction://hlinkfile"/>
              </a:rPr>
              <a:t>las</a:t>
            </a:r>
            <a:r>
              <a:rPr lang="en-US" sz="2400" i="1" dirty="0" smtClean="0">
                <a:solidFill>
                  <a:srgbClr val="FF9933"/>
                </a:solidFill>
                <a:effectLst>
                  <a:outerShdw blurRad="38100" dist="38100" dir="2700000" algn="tl">
                    <a:srgbClr val="000000">
                      <a:alpha val="43137"/>
                    </a:srgbClr>
                  </a:outerShdw>
                </a:effectLst>
                <a:hlinkClick r:id="rId12" action="ppaction://hlinkfile"/>
              </a:rPr>
              <a:t> </a:t>
            </a:r>
            <a:r>
              <a:rPr lang="en-US" sz="2400" i="1" dirty="0" err="1" smtClean="0">
                <a:solidFill>
                  <a:srgbClr val="FF9933"/>
                </a:solidFill>
                <a:effectLst>
                  <a:outerShdw blurRad="38100" dist="38100" dir="2700000" algn="tl">
                    <a:srgbClr val="000000">
                      <a:alpha val="43137"/>
                    </a:srgbClr>
                  </a:outerShdw>
                </a:effectLst>
                <a:hlinkClick r:id="rId13" action="ppaction://hlinkfile"/>
              </a:rPr>
              <a:t>tinieblas</a:t>
            </a:r>
            <a:r>
              <a:rPr lang="en-US" sz="2400" i="1" dirty="0" smtClean="0">
                <a:solidFill>
                  <a:srgbClr val="FF9933"/>
                </a:solidFill>
                <a:effectLst>
                  <a:outerShdw blurRad="38100" dist="38100" dir="2700000" algn="tl">
                    <a:srgbClr val="000000">
                      <a:alpha val="43137"/>
                    </a:srgbClr>
                  </a:outerShdw>
                </a:effectLst>
                <a:hlinkClick r:id="rId14" action="ppaction://hlinkfile"/>
              </a:rPr>
              <a:t>;</a:t>
            </a:r>
            <a:r>
              <a:rPr lang="en-US" sz="2400" i="1" dirty="0" smtClean="0">
                <a:solidFill>
                  <a:srgbClr val="FF9933"/>
                </a:solidFill>
                <a:effectLst>
                  <a:outerShdw blurRad="38100" dist="38100" dir="2700000" algn="tl">
                    <a:srgbClr val="000000">
                      <a:alpha val="43137"/>
                    </a:srgbClr>
                  </a:outerShdw>
                </a:effectLst>
              </a:rPr>
              <a:t> y no </a:t>
            </a:r>
            <a:r>
              <a:rPr lang="en-US" sz="2400" i="1" dirty="0" err="1" smtClean="0">
                <a:solidFill>
                  <a:srgbClr val="FF9933"/>
                </a:solidFill>
                <a:effectLst>
                  <a:outerShdw blurRad="38100" dist="38100" dir="2700000" algn="tl">
                    <a:srgbClr val="000000">
                      <a:alpha val="43137"/>
                    </a:srgbClr>
                  </a:outerShdw>
                </a:effectLst>
              </a:rPr>
              <a:t>prosperarás</a:t>
            </a:r>
            <a:r>
              <a:rPr lang="en-US" sz="2400" i="1" dirty="0" smtClean="0">
                <a:solidFill>
                  <a:srgbClr val="FF9933"/>
                </a:solidFill>
                <a:effectLst>
                  <a:outerShdw blurRad="38100" dist="38100" dir="2700000" algn="tl">
                    <a:srgbClr val="000000">
                      <a:alpha val="43137"/>
                    </a:srgbClr>
                  </a:outerShdw>
                </a:effectLst>
              </a:rPr>
              <a:t> en </a:t>
            </a:r>
            <a:r>
              <a:rPr lang="en-US" sz="2400" i="1" dirty="0" err="1" smtClean="0">
                <a:solidFill>
                  <a:srgbClr val="FF9933"/>
                </a:solidFill>
                <a:effectLst>
                  <a:outerShdw blurRad="38100" dist="38100" dir="2700000" algn="tl">
                    <a:srgbClr val="000000">
                      <a:alpha val="43137"/>
                    </a:srgbClr>
                  </a:outerShdw>
                </a:effectLst>
              </a:rPr>
              <a:t>tus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caminos</a:t>
            </a:r>
            <a:r>
              <a:rPr lang="en-US" sz="2400" i="1" dirty="0" smtClean="0">
                <a:solidFill>
                  <a:srgbClr val="FF9933"/>
                </a:solidFill>
                <a:effectLst>
                  <a:outerShdw blurRad="38100" dist="38100" dir="2700000" algn="tl">
                    <a:srgbClr val="000000">
                      <a:alpha val="43137"/>
                    </a:srgbClr>
                  </a:outerShdw>
                </a:effectLst>
              </a:rPr>
              <a:t>, y </a:t>
            </a:r>
            <a:r>
              <a:rPr lang="en-US" sz="2400" i="1" dirty="0" err="1" smtClean="0">
                <a:solidFill>
                  <a:srgbClr val="FF9933"/>
                </a:solidFill>
                <a:effectLst>
                  <a:outerShdw blurRad="38100" dist="38100" dir="2700000" algn="tl">
                    <a:srgbClr val="000000">
                      <a:alpha val="43137"/>
                    </a:srgbClr>
                  </a:outerShdw>
                </a:effectLst>
              </a:rPr>
              <a:t>sólo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serás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oprimido</a:t>
            </a:r>
            <a:r>
              <a:rPr lang="en-US" sz="2400" i="1" dirty="0" smtClean="0">
                <a:solidFill>
                  <a:srgbClr val="FF9933"/>
                </a:solidFill>
                <a:effectLst>
                  <a:outerShdw blurRad="38100" dist="38100" dir="2700000" algn="tl">
                    <a:srgbClr val="000000">
                      <a:alpha val="43137"/>
                    </a:srgbClr>
                  </a:outerShdw>
                </a:effectLst>
              </a:rPr>
              <a:t> y </a:t>
            </a:r>
            <a:r>
              <a:rPr lang="en-US" sz="2400" i="1" dirty="0" err="1" smtClean="0">
                <a:solidFill>
                  <a:srgbClr val="FF9933"/>
                </a:solidFill>
                <a:effectLst>
                  <a:outerShdw blurRad="38100" dist="38100" dir="2700000" algn="tl">
                    <a:srgbClr val="000000">
                      <a:alpha val="43137"/>
                    </a:srgbClr>
                  </a:outerShdw>
                </a:effectLst>
              </a:rPr>
              <a:t>despojado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todos</a:t>
            </a:r>
            <a:r>
              <a:rPr lang="en-US" sz="2400" i="1" dirty="0" smtClean="0">
                <a:solidFill>
                  <a:srgbClr val="FF9933"/>
                </a:solidFill>
                <a:effectLst>
                  <a:outerShdw blurRad="38100" dist="38100" dir="2700000" algn="tl">
                    <a:srgbClr val="000000">
                      <a:alpha val="43137"/>
                    </a:srgbClr>
                  </a:outerShdw>
                </a:effectLst>
              </a:rPr>
              <a:t> los </a:t>
            </a:r>
            <a:r>
              <a:rPr lang="en-US" sz="2400" i="1" dirty="0" err="1" smtClean="0">
                <a:solidFill>
                  <a:srgbClr val="FF9933"/>
                </a:solidFill>
                <a:effectLst>
                  <a:outerShdw blurRad="38100" dist="38100" dir="2700000" algn="tl">
                    <a:srgbClr val="000000">
                      <a:alpha val="43137"/>
                    </a:srgbClr>
                  </a:outerShdw>
                </a:effectLst>
              </a:rPr>
              <a:t>días</a:t>
            </a:r>
            <a:r>
              <a:rPr lang="en-US" sz="2400" i="1" dirty="0" smtClean="0">
                <a:solidFill>
                  <a:srgbClr val="FF9933"/>
                </a:solidFill>
                <a:effectLst>
                  <a:outerShdw blurRad="38100" dist="38100" dir="2700000" algn="tl">
                    <a:srgbClr val="000000">
                      <a:alpha val="43137"/>
                    </a:srgbClr>
                  </a:outerShdw>
                </a:effectLst>
              </a:rPr>
              <a:t>, y no </a:t>
            </a:r>
            <a:r>
              <a:rPr lang="en-US" sz="2400" i="1" dirty="0" err="1" smtClean="0">
                <a:solidFill>
                  <a:srgbClr val="FF9933"/>
                </a:solidFill>
                <a:effectLst>
                  <a:outerShdw blurRad="38100" dist="38100" dir="2700000" algn="tl">
                    <a:srgbClr val="000000">
                      <a:alpha val="43137"/>
                    </a:srgbClr>
                  </a:outerShdw>
                </a:effectLst>
              </a:rPr>
              <a:t>habrá</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quien</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te</a:t>
            </a:r>
            <a:r>
              <a:rPr lang="en-US" sz="2400" i="1" dirty="0" smtClean="0">
                <a:solidFill>
                  <a:srgbClr val="FF9933"/>
                </a:solidFill>
                <a:effectLst>
                  <a:outerShdw blurRad="38100" dist="38100" dir="2700000" algn="tl">
                    <a:srgbClr val="000000">
                      <a:alpha val="43137"/>
                    </a:srgbClr>
                  </a:outerShdw>
                </a:effectLst>
              </a:rPr>
              <a:t> salve. </a:t>
            </a:r>
            <a:r>
              <a:rPr lang="en-US" sz="2400" i="1" dirty="0" smtClean="0">
                <a:solidFill>
                  <a:srgbClr val="080808"/>
                </a:solidFill>
              </a:rPr>
              <a:t> </a:t>
            </a:r>
            <a:br>
              <a:rPr lang="en-US" sz="2400" i="1" dirty="0" smtClean="0">
                <a:solidFill>
                  <a:srgbClr val="080808"/>
                </a:solidFill>
              </a:rPr>
            </a:br>
            <a:r>
              <a:rPr lang="en-US" sz="2400" i="1" dirty="0" err="1" smtClean="0">
                <a:solidFill>
                  <a:srgbClr val="080808"/>
                </a:solidFill>
              </a:rPr>
              <a:t>Vehayita</a:t>
            </a:r>
            <a:r>
              <a:rPr lang="en-US" sz="2400" i="1" dirty="0" smtClean="0">
                <a:solidFill>
                  <a:srgbClr val="080808"/>
                </a:solidFill>
              </a:rPr>
              <a:t> </a:t>
            </a:r>
            <a:r>
              <a:rPr lang="en-US" sz="2400" i="1" dirty="0" err="1" smtClean="0">
                <a:solidFill>
                  <a:srgbClr val="080808"/>
                </a:solidFill>
              </a:rPr>
              <a:t>memashesh</a:t>
            </a:r>
            <a:r>
              <a:rPr lang="en-US" sz="2400" i="1" dirty="0" smtClean="0">
                <a:solidFill>
                  <a:srgbClr val="080808"/>
                </a:solidFill>
              </a:rPr>
              <a:t> </a:t>
            </a:r>
            <a:r>
              <a:rPr lang="en-US" sz="2400" i="1" dirty="0" err="1" smtClean="0">
                <a:solidFill>
                  <a:srgbClr val="080808"/>
                </a:solidFill>
              </a:rPr>
              <a:t>batsahorayim</a:t>
            </a:r>
            <a:r>
              <a:rPr lang="en-US" sz="2400" i="1" dirty="0" smtClean="0">
                <a:solidFill>
                  <a:srgbClr val="080808"/>
                </a:solidFill>
              </a:rPr>
              <a:t> </a:t>
            </a:r>
            <a:r>
              <a:rPr lang="en-US" sz="2400" i="1" dirty="0" err="1" smtClean="0">
                <a:solidFill>
                  <a:srgbClr val="080808"/>
                </a:solidFill>
              </a:rPr>
              <a:t>ka'asher</a:t>
            </a:r>
            <a:r>
              <a:rPr lang="en-US" sz="2400" i="1" dirty="0" smtClean="0">
                <a:solidFill>
                  <a:srgbClr val="080808"/>
                </a:solidFill>
              </a:rPr>
              <a:t> </a:t>
            </a:r>
            <a:r>
              <a:rPr lang="en-US" sz="2400" i="1" dirty="0" err="1" smtClean="0">
                <a:solidFill>
                  <a:srgbClr val="080808"/>
                </a:solidFill>
              </a:rPr>
              <a:t>yemashesh</a:t>
            </a:r>
            <a:r>
              <a:rPr lang="en-US" sz="2400" i="1" dirty="0" smtClean="0">
                <a:solidFill>
                  <a:srgbClr val="080808"/>
                </a:solidFill>
              </a:rPr>
              <a:t> </a:t>
            </a:r>
            <a:r>
              <a:rPr lang="en-US" sz="2400" i="1" dirty="0" err="1" smtClean="0">
                <a:solidFill>
                  <a:srgbClr val="080808"/>
                </a:solidFill>
              </a:rPr>
              <a:t>ha'iver</a:t>
            </a:r>
            <a:r>
              <a:rPr lang="en-US" sz="2400" i="1" dirty="0" smtClean="0">
                <a:solidFill>
                  <a:srgbClr val="080808"/>
                </a:solidFill>
              </a:rPr>
              <a:t> </a:t>
            </a:r>
            <a:r>
              <a:rPr lang="en-US" sz="2400" i="1" dirty="0" err="1" smtClean="0">
                <a:solidFill>
                  <a:srgbClr val="080808"/>
                </a:solidFill>
              </a:rPr>
              <a:t>ba'afelah</a:t>
            </a:r>
            <a:r>
              <a:rPr lang="en-US" sz="2400" i="1" dirty="0" smtClean="0">
                <a:solidFill>
                  <a:srgbClr val="080808"/>
                </a:solidFill>
              </a:rPr>
              <a:t> </a:t>
            </a:r>
            <a:r>
              <a:rPr lang="en-US" sz="2400" i="1" dirty="0" err="1" smtClean="0">
                <a:solidFill>
                  <a:srgbClr val="080808"/>
                </a:solidFill>
              </a:rPr>
              <a:t>velo</a:t>
            </a:r>
            <a:r>
              <a:rPr lang="en-US" sz="2400" i="1" dirty="0" smtClean="0">
                <a:solidFill>
                  <a:srgbClr val="080808"/>
                </a:solidFill>
              </a:rPr>
              <a:t> </a:t>
            </a:r>
            <a:r>
              <a:rPr lang="en-US" sz="2400" i="1" dirty="0" err="1" smtClean="0">
                <a:solidFill>
                  <a:srgbClr val="080808"/>
                </a:solidFill>
              </a:rPr>
              <a:t>tatsliaj</a:t>
            </a:r>
            <a:r>
              <a:rPr lang="en-US" sz="2400" i="1" dirty="0" smtClean="0">
                <a:solidFill>
                  <a:srgbClr val="080808"/>
                </a:solidFill>
              </a:rPr>
              <a:t> et-</a:t>
            </a:r>
            <a:r>
              <a:rPr lang="en-US" sz="2400" i="1" dirty="0" err="1" smtClean="0">
                <a:solidFill>
                  <a:srgbClr val="080808"/>
                </a:solidFill>
              </a:rPr>
              <a:t>derajeyja</a:t>
            </a:r>
            <a:r>
              <a:rPr lang="en-US" sz="2400" i="1" dirty="0" smtClean="0">
                <a:solidFill>
                  <a:srgbClr val="080808"/>
                </a:solidFill>
              </a:rPr>
              <a:t> </a:t>
            </a:r>
            <a:r>
              <a:rPr lang="en-US" sz="2400" i="1" dirty="0" err="1" smtClean="0">
                <a:solidFill>
                  <a:srgbClr val="080808"/>
                </a:solidFill>
              </a:rPr>
              <a:t>vehayita</a:t>
            </a:r>
            <a:r>
              <a:rPr lang="en-US" sz="2400" i="1" dirty="0" smtClean="0">
                <a:solidFill>
                  <a:srgbClr val="080808"/>
                </a:solidFill>
              </a:rPr>
              <a:t> </a:t>
            </a:r>
            <a:r>
              <a:rPr lang="en-US" sz="2400" i="1" dirty="0" err="1" smtClean="0">
                <a:solidFill>
                  <a:srgbClr val="080808"/>
                </a:solidFill>
              </a:rPr>
              <a:t>aj</a:t>
            </a:r>
            <a:r>
              <a:rPr lang="en-US" sz="2400" i="1" dirty="0" smtClean="0">
                <a:solidFill>
                  <a:srgbClr val="080808"/>
                </a:solidFill>
              </a:rPr>
              <a:t> </a:t>
            </a:r>
            <a:r>
              <a:rPr lang="en-US" sz="2400" i="1" dirty="0" err="1" smtClean="0">
                <a:solidFill>
                  <a:srgbClr val="080808"/>
                </a:solidFill>
              </a:rPr>
              <a:t>ashuk</a:t>
            </a:r>
            <a:r>
              <a:rPr lang="en-US" sz="2400" i="1" dirty="0" smtClean="0">
                <a:solidFill>
                  <a:srgbClr val="080808"/>
                </a:solidFill>
              </a:rPr>
              <a:t> </a:t>
            </a:r>
            <a:r>
              <a:rPr lang="en-US" sz="2400" i="1" dirty="0" err="1" smtClean="0">
                <a:solidFill>
                  <a:srgbClr val="080808"/>
                </a:solidFill>
              </a:rPr>
              <a:t>vegazul</a:t>
            </a:r>
            <a:r>
              <a:rPr lang="en-US" sz="2400" i="1" dirty="0" smtClean="0">
                <a:solidFill>
                  <a:srgbClr val="080808"/>
                </a:solidFill>
              </a:rPr>
              <a:t> </a:t>
            </a:r>
            <a:r>
              <a:rPr lang="en-US" sz="2400" i="1" dirty="0" err="1" smtClean="0">
                <a:solidFill>
                  <a:srgbClr val="080808"/>
                </a:solidFill>
              </a:rPr>
              <a:t>kol-hayamim</a:t>
            </a:r>
            <a:r>
              <a:rPr lang="en-US" sz="2400" i="1" dirty="0" smtClean="0">
                <a:solidFill>
                  <a:srgbClr val="080808"/>
                </a:solidFill>
              </a:rPr>
              <a:t> </a:t>
            </a:r>
            <a:r>
              <a:rPr lang="en-US" sz="2400" i="1" dirty="0" err="1" smtClean="0">
                <a:solidFill>
                  <a:srgbClr val="080808"/>
                </a:solidFill>
              </a:rPr>
              <a:t>ve'eyn</a:t>
            </a:r>
            <a:r>
              <a:rPr lang="en-US" sz="2400" i="1" dirty="0" smtClean="0">
                <a:solidFill>
                  <a:srgbClr val="080808"/>
                </a:solidFill>
              </a:rPr>
              <a:t> </a:t>
            </a:r>
            <a:r>
              <a:rPr lang="en-US" sz="2400" i="1" dirty="0" err="1" smtClean="0">
                <a:solidFill>
                  <a:srgbClr val="080808"/>
                </a:solidFill>
              </a:rPr>
              <a:t>moshia</a:t>
            </a:r>
            <a:r>
              <a:rPr lang="en-US" sz="2400" i="1" dirty="0" smtClean="0">
                <a:solidFill>
                  <a:srgbClr val="080808"/>
                </a:solidFill>
              </a:rPr>
              <a:t>. </a:t>
            </a:r>
            <a:endParaRPr lang="en-US" sz="2400" i="1" dirty="0" smtClean="0">
              <a:solidFill>
                <a:srgbClr val="080808"/>
              </a:solidFill>
            </a:endParaRPr>
          </a:p>
          <a:p>
            <a:pPr lvl="1">
              <a:buFont typeface="Arial" pitchFamily="34" charset="0"/>
              <a:buChar char="•"/>
            </a:pPr>
            <a:endParaRPr lang="en-US" sz="2400" i="1" dirty="0" smtClean="0">
              <a:solidFill>
                <a:srgbClr val="080808"/>
              </a:solidFill>
            </a:endParaRPr>
          </a:p>
          <a:p>
            <a:pPr lvl="1">
              <a:buFont typeface="Arial" pitchFamily="34" charset="0"/>
              <a:buChar char="•"/>
            </a:pPr>
            <a:r>
              <a:rPr lang="es-ES" sz="2400" i="1" dirty="0" smtClean="0">
                <a:solidFill>
                  <a:srgbClr val="080808"/>
                </a:solidFill>
              </a:rPr>
              <a:t>¿Qué diferencia hay para el ciego entre palpar a la luz del día o en las tinieblas? </a:t>
            </a:r>
            <a:endParaRPr lang="es-ES" sz="2400" i="1" dirty="0" smtClean="0">
              <a:solidFill>
                <a:srgbClr val="080808"/>
              </a:solidFill>
            </a:endParaRPr>
          </a:p>
          <a:p>
            <a:pPr lvl="1">
              <a:buFont typeface="Arial" pitchFamily="34" charset="0"/>
              <a:buChar char="•"/>
            </a:pPr>
            <a:endParaRPr lang="es-ES" sz="2400" i="1"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i="1" dirty="0" smtClean="0">
                <a:solidFill>
                  <a:srgbClr val="080808"/>
                </a:solidFill>
              </a:rPr>
              <a:t>Rabí </a:t>
            </a:r>
            <a:r>
              <a:rPr lang="es-ES" sz="2400" i="1" dirty="0" err="1" smtClean="0">
                <a:solidFill>
                  <a:srgbClr val="080808"/>
                </a:solidFill>
              </a:rPr>
              <a:t>Yosé</a:t>
            </a:r>
            <a:r>
              <a:rPr lang="es-ES" sz="2400" i="1" dirty="0" smtClean="0">
                <a:solidFill>
                  <a:srgbClr val="080808"/>
                </a:solidFill>
              </a:rPr>
              <a:t> lo explica en el Talmud: "Una noche estaba yo caminando por la calle y me encontré a un ciego con una antorcha en la mano. Hijo mío, le pregunté, ¿Por qué llevas una antorcha si no puedes aprovechar su luz? </a:t>
            </a:r>
            <a:endParaRPr lang="es-ES" sz="2400" i="1" dirty="0" smtClean="0">
              <a:solidFill>
                <a:srgbClr val="080808"/>
              </a:solidFill>
            </a:endParaRPr>
          </a:p>
          <a:p>
            <a:pPr lvl="1">
              <a:buFont typeface="Arial" pitchFamily="34" charset="0"/>
              <a:buChar char="•"/>
            </a:pPr>
            <a:r>
              <a:rPr lang="es-ES" sz="2400" i="1" dirty="0" smtClean="0">
                <a:solidFill>
                  <a:srgbClr val="080808"/>
                </a:solidFill>
              </a:rPr>
              <a:t>Amigo </a:t>
            </a:r>
            <a:r>
              <a:rPr lang="es-ES" sz="2400" i="1" dirty="0" smtClean="0">
                <a:solidFill>
                  <a:srgbClr val="080808"/>
                </a:solidFill>
              </a:rPr>
              <a:t>mío, respondió el ciego, verdad es que yo no puedo ver, pero mientras lleve esta luz en mi mano, las personas me verán y teniendo piedad de mí me salvarán de los obstáculos, de las trampas y de los espinos". Con esto el versículo quiere decir que, aún con la claridad del mediodía, palparán como lo hace el ciego en la oscuridad, y no habrá quien tenga compasión de ellos para librarles de los tropiezos. </a:t>
            </a:r>
            <a:endParaRPr lang="es-E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n-US" sz="2400" b="1" i="1" dirty="0" smtClean="0">
                <a:solidFill>
                  <a:srgbClr val="FF9933"/>
                </a:solidFill>
                <a:effectLst>
                  <a:outerShdw blurRad="38100" dist="38100" dir="2700000" algn="tl">
                    <a:srgbClr val="000000">
                      <a:alpha val="43137"/>
                    </a:srgbClr>
                  </a:outerShdw>
                </a:effectLst>
                <a:hlinkClick r:id="rId4"/>
              </a:rPr>
              <a:t>28:58</a:t>
            </a:r>
            <a:r>
              <a:rPr lang="en-US" sz="2400" i="1" dirty="0" smtClean="0">
                <a:solidFill>
                  <a:srgbClr val="FF9933"/>
                </a:solidFill>
                <a:effectLst>
                  <a:outerShdw blurRad="38100" dist="38100" dir="2700000" algn="tl">
                    <a:srgbClr val="000000">
                      <a:alpha val="43137"/>
                    </a:srgbClr>
                  </a:outerShdw>
                </a:effectLst>
              </a:rPr>
              <a:t> </a:t>
            </a:r>
            <a:r>
              <a:rPr lang="en-US" sz="2400" i="1" dirty="0" smtClean="0">
                <a:solidFill>
                  <a:srgbClr val="FF9933"/>
                </a:solidFill>
                <a:effectLst>
                  <a:outerShdw blurRad="38100" dist="38100" dir="2700000" algn="tl">
                    <a:srgbClr val="000000">
                      <a:alpha val="43137"/>
                    </a:srgbClr>
                  </a:outerShdw>
                </a:effectLst>
                <a:hlinkClick r:id="rId5" action="ppaction://hlinkfile"/>
              </a:rPr>
              <a:t>Si no </a:t>
            </a:r>
            <a:r>
              <a:rPr lang="en-US" sz="2400" i="1" dirty="0" err="1" smtClean="0">
                <a:solidFill>
                  <a:srgbClr val="FF9933"/>
                </a:solidFill>
                <a:effectLst>
                  <a:outerShdw blurRad="38100" dist="38100" dir="2700000" algn="tl">
                    <a:srgbClr val="000000">
                      <a:alpha val="43137"/>
                    </a:srgbClr>
                  </a:outerShdw>
                </a:effectLst>
                <a:hlinkClick r:id="rId6" action="ppaction://hlinkfile"/>
              </a:rPr>
              <a:t>guardares</a:t>
            </a:r>
            <a:r>
              <a:rPr lang="en-US" sz="2400" i="1" dirty="0" smtClean="0">
                <a:solidFill>
                  <a:srgbClr val="FF9933"/>
                </a:solidFill>
                <a:effectLst>
                  <a:outerShdw blurRad="38100" dist="38100" dir="2700000" algn="tl">
                    <a:srgbClr val="000000">
                      <a:alpha val="43137"/>
                    </a:srgbClr>
                  </a:outerShdw>
                </a:effectLst>
                <a:hlinkClick r:id="rId7" action="ppaction://hlinkfile"/>
              </a:rPr>
              <a:t> </a:t>
            </a:r>
            <a:r>
              <a:rPr lang="en-US" sz="2400" i="1" dirty="0" err="1" smtClean="0">
                <a:solidFill>
                  <a:srgbClr val="FF9933"/>
                </a:solidFill>
                <a:effectLst>
                  <a:outerShdw blurRad="38100" dist="38100" dir="2700000" algn="tl">
                    <a:srgbClr val="000000">
                      <a:alpha val="43137"/>
                    </a:srgbClr>
                  </a:outerShdw>
                </a:effectLst>
                <a:hlinkClick r:id="rId8" action="ppaction://hlinkfile"/>
              </a:rPr>
              <a:t>para</a:t>
            </a:r>
            <a:r>
              <a:rPr lang="en-US" sz="2400" i="1" dirty="0" smtClean="0">
                <a:solidFill>
                  <a:srgbClr val="FF9933"/>
                </a:solidFill>
                <a:effectLst>
                  <a:outerShdw blurRad="38100" dist="38100" dir="2700000" algn="tl">
                    <a:srgbClr val="000000">
                      <a:alpha val="43137"/>
                    </a:srgbClr>
                  </a:outerShdw>
                </a:effectLst>
                <a:hlinkClick r:id="rId9" action="ppaction://hlinkfile"/>
              </a:rPr>
              <a:t> </a:t>
            </a:r>
            <a:r>
              <a:rPr lang="en-US" sz="2400" i="1" dirty="0" err="1" smtClean="0">
                <a:solidFill>
                  <a:srgbClr val="FF9933"/>
                </a:solidFill>
                <a:effectLst>
                  <a:outerShdw blurRad="38100" dist="38100" dir="2700000" algn="tl">
                    <a:srgbClr val="000000">
                      <a:alpha val="43137"/>
                    </a:srgbClr>
                  </a:outerShdw>
                </a:effectLst>
                <a:hlinkClick r:id="rId10" action="ppaction://hlinkfile"/>
              </a:rPr>
              <a:t>cumplir</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todas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las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palabras</a:t>
            </a:r>
            <a:r>
              <a:rPr lang="en-US" sz="2400" i="1" dirty="0" smtClean="0">
                <a:solidFill>
                  <a:srgbClr val="FF9933"/>
                </a:solidFill>
                <a:effectLst>
                  <a:outerShdw blurRad="38100" dist="38100" dir="2700000" algn="tl">
                    <a:srgbClr val="000000">
                      <a:alpha val="43137"/>
                    </a:srgbClr>
                  </a:outerShdw>
                </a:effectLst>
              </a:rPr>
              <a:t> de </a:t>
            </a:r>
            <a:r>
              <a:rPr lang="en-US" sz="2400" i="1" dirty="0" err="1" smtClean="0">
                <a:solidFill>
                  <a:srgbClr val="FF9933"/>
                </a:solidFill>
                <a:effectLst>
                  <a:outerShdw blurRad="38100" dist="38100" dir="2700000" algn="tl">
                    <a:srgbClr val="000000">
                      <a:alpha val="43137"/>
                    </a:srgbClr>
                  </a:outerShdw>
                </a:effectLst>
              </a:rPr>
              <a:t>esta</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Ley</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las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que</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están</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escritas</a:t>
            </a:r>
            <a:r>
              <a:rPr lang="en-US" sz="2400" i="1" dirty="0" smtClean="0">
                <a:solidFill>
                  <a:srgbClr val="FF9933"/>
                </a:solidFill>
                <a:effectLst>
                  <a:outerShdw blurRad="38100" dist="38100" dir="2700000" algn="tl">
                    <a:srgbClr val="000000">
                      <a:alpha val="43137"/>
                    </a:srgbClr>
                  </a:outerShdw>
                </a:effectLst>
              </a:rPr>
              <a:t> en </a:t>
            </a:r>
            <a:r>
              <a:rPr lang="en-US" sz="2400" i="1" dirty="0" err="1" smtClean="0">
                <a:solidFill>
                  <a:srgbClr val="FF9933"/>
                </a:solidFill>
                <a:effectLst>
                  <a:outerShdw blurRad="38100" dist="38100" dir="2700000" algn="tl">
                    <a:srgbClr val="000000">
                      <a:alpha val="43137"/>
                    </a:srgbClr>
                  </a:outerShdw>
                </a:effectLst>
              </a:rPr>
              <a:t>este</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libro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hlinkClick r:id="rId11" action="ppaction://hlinkfile"/>
              </a:rPr>
              <a:t>para</a:t>
            </a:r>
            <a:r>
              <a:rPr lang="en-US" sz="2400" i="1" dirty="0" smtClean="0">
                <a:solidFill>
                  <a:srgbClr val="FF9933"/>
                </a:solidFill>
                <a:effectLst>
                  <a:outerShdw blurRad="38100" dist="38100" dir="2700000" algn="tl">
                    <a:srgbClr val="000000">
                      <a:alpha val="43137"/>
                    </a:srgbClr>
                  </a:outerShdw>
                </a:effectLst>
                <a:hlinkClick r:id="rId12" action="ppaction://hlinkfile"/>
              </a:rPr>
              <a:t> </a:t>
            </a:r>
            <a:r>
              <a:rPr lang="en-US" sz="2400" i="1" dirty="0" err="1" smtClean="0">
                <a:solidFill>
                  <a:srgbClr val="FF9933"/>
                </a:solidFill>
                <a:effectLst>
                  <a:outerShdw blurRad="38100" dist="38100" dir="2700000" algn="tl">
                    <a:srgbClr val="000000">
                      <a:alpha val="43137"/>
                    </a:srgbClr>
                  </a:outerShdw>
                </a:effectLst>
                <a:hlinkClick r:id="rId13" action="ppaction://hlinkfile"/>
              </a:rPr>
              <a:t>que</a:t>
            </a:r>
            <a:r>
              <a:rPr lang="en-US" sz="2400" i="1" dirty="0" smtClean="0">
                <a:solidFill>
                  <a:srgbClr val="FF9933"/>
                </a:solidFill>
                <a:effectLst>
                  <a:outerShdw blurRad="38100" dist="38100" dir="2700000" algn="tl">
                    <a:srgbClr val="000000">
                      <a:alpha val="43137"/>
                    </a:srgbClr>
                  </a:outerShdw>
                </a:effectLst>
                <a:hlinkClick r:id="rId14" action="ppaction://hlinkfile"/>
              </a:rPr>
              <a:t> </a:t>
            </a:r>
            <a:r>
              <a:rPr lang="en-US" sz="2400" i="1" dirty="0" err="1" smtClean="0">
                <a:solidFill>
                  <a:srgbClr val="FF9933"/>
                </a:solidFill>
                <a:effectLst>
                  <a:outerShdw blurRad="38100" dist="38100" dir="2700000" algn="tl">
                    <a:srgbClr val="000000">
                      <a:alpha val="43137"/>
                    </a:srgbClr>
                  </a:outerShdw>
                </a:effectLst>
                <a:hlinkClick r:id="rId15" action="ppaction://hlinkfile"/>
              </a:rPr>
              <a:t>temas</a:t>
            </a:r>
            <a:r>
              <a:rPr lang="en-US" sz="2400" i="1" dirty="0" smtClean="0">
                <a:solidFill>
                  <a:srgbClr val="FF9933"/>
                </a:solidFill>
                <a:effectLst>
                  <a:outerShdw blurRad="38100" dist="38100" dir="2700000" algn="tl">
                    <a:srgbClr val="000000">
                      <a:alpha val="43137"/>
                    </a:srgbClr>
                  </a:outerShdw>
                </a:effectLst>
                <a:hlinkClick r:id="rId16" action="ppaction://hlinkfile"/>
              </a:rPr>
              <a:t> </a:t>
            </a:r>
            <a:r>
              <a:rPr lang="en-US" sz="2400" i="1" dirty="0" err="1" smtClean="0">
                <a:solidFill>
                  <a:srgbClr val="FF9933"/>
                </a:solidFill>
                <a:effectLst>
                  <a:outerShdw blurRad="38100" dist="38100" dir="2700000" algn="tl">
                    <a:srgbClr val="000000">
                      <a:alpha val="43137"/>
                    </a:srgbClr>
                  </a:outerShdw>
                </a:effectLst>
                <a:hlinkClick r:id="rId17" action="ppaction://hlinkfile"/>
              </a:rPr>
              <a:t>este</a:t>
            </a:r>
            <a:r>
              <a:rPr lang="en-US" sz="2400" i="1" dirty="0" smtClean="0">
                <a:solidFill>
                  <a:srgbClr val="FF9933"/>
                </a:solidFill>
                <a:effectLst>
                  <a:outerShdw blurRad="38100" dist="38100" dir="2700000" algn="tl">
                    <a:srgbClr val="000000">
                      <a:alpha val="43137"/>
                    </a:srgbClr>
                  </a:outerShdw>
                </a:effectLst>
                <a:hlinkClick r:id="rId18" action="ppaction://hlinkfile"/>
              </a:rPr>
              <a:t> </a:t>
            </a:r>
            <a:r>
              <a:rPr lang="en-US" sz="2400" i="1" dirty="0" err="1" smtClean="0">
                <a:solidFill>
                  <a:srgbClr val="FF9933"/>
                </a:solidFill>
                <a:effectLst>
                  <a:outerShdw blurRad="38100" dist="38100" dir="2700000" algn="tl">
                    <a:srgbClr val="000000">
                      <a:alpha val="43137"/>
                    </a:srgbClr>
                  </a:outerShdw>
                </a:effectLst>
                <a:hlinkClick r:id="rId19" action="ppaction://hlinkfile"/>
              </a:rPr>
              <a:t>nombre</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glorioso</a:t>
            </a:r>
            <a:r>
              <a:rPr lang="en-US" sz="2400" i="1" dirty="0" smtClean="0">
                <a:solidFill>
                  <a:srgbClr val="FF9933"/>
                </a:solidFill>
                <a:effectLst>
                  <a:outerShdw blurRad="38100" dist="38100" dir="2700000" algn="tl">
                    <a:srgbClr val="000000">
                      <a:alpha val="43137"/>
                    </a:srgbClr>
                  </a:outerShdw>
                </a:effectLst>
              </a:rPr>
              <a:t> y </a:t>
            </a:r>
            <a:r>
              <a:rPr lang="en-US" sz="2400" i="1" dirty="0" err="1" smtClean="0">
                <a:solidFill>
                  <a:srgbClr val="FF9933"/>
                </a:solidFill>
                <a:effectLst>
                  <a:outerShdw blurRad="38100" dist="38100" dir="2700000" algn="tl">
                    <a:srgbClr val="000000">
                      <a:alpha val="43137"/>
                    </a:srgbClr>
                  </a:outerShdw>
                </a:effectLst>
              </a:rPr>
              <a:t>temible</a:t>
            </a:r>
            <a:r>
              <a:rPr lang="en-US" sz="2400" i="1" dirty="0" smtClean="0">
                <a:solidFill>
                  <a:srgbClr val="FF9933"/>
                </a:solidFill>
                <a:effectLst>
                  <a:outerShdw blurRad="38100" dist="38100" dir="2700000" algn="tl">
                    <a:srgbClr val="000000">
                      <a:alpha val="43137"/>
                    </a:srgbClr>
                  </a:outerShdw>
                </a:effectLst>
              </a:rPr>
              <a:t>, al </a:t>
            </a:r>
            <a:r>
              <a:rPr lang="en-US" sz="2400" i="1" dirty="0" err="1" smtClean="0">
                <a:solidFill>
                  <a:srgbClr val="FF9933"/>
                </a:solidFill>
                <a:effectLst>
                  <a:outerShdw blurRad="38100" dist="38100" dir="2700000" algn="tl">
                    <a:srgbClr val="000000">
                      <a:alpha val="43137"/>
                    </a:srgbClr>
                  </a:outerShdw>
                </a:effectLst>
              </a:rPr>
              <a:t>Eterno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tu</a:t>
            </a:r>
            <a:r>
              <a:rPr lang="en-US" sz="2400" i="1" dirty="0" smtClean="0">
                <a:solidFill>
                  <a:srgbClr val="FF9933"/>
                </a:solidFill>
                <a:effectLst>
                  <a:outerShdw blurRad="38100" dist="38100" dir="2700000" algn="tl">
                    <a:srgbClr val="000000">
                      <a:alpha val="43137"/>
                    </a:srgbClr>
                  </a:outerShdw>
                </a:effectLst>
              </a:rPr>
              <a:t> Dios,  </a:t>
            </a:r>
            <a:r>
              <a:rPr lang="en-US" sz="2400" b="1" i="1" dirty="0" smtClean="0">
                <a:solidFill>
                  <a:srgbClr val="FF9933"/>
                </a:solidFill>
                <a:effectLst>
                  <a:outerShdw blurRad="38100" dist="38100" dir="2700000" algn="tl">
                    <a:srgbClr val="000000">
                      <a:alpha val="43137"/>
                    </a:srgbClr>
                  </a:outerShdw>
                </a:effectLst>
              </a:rPr>
              <a:t>*  *</a:t>
            </a:r>
            <a:endParaRPr lang="es-ES" sz="2400"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n-US" sz="2400" i="1" dirty="0" smtClean="0">
                <a:solidFill>
                  <a:srgbClr val="080808"/>
                </a:solidFill>
              </a:rPr>
              <a:t/>
            </a:r>
            <a:br>
              <a:rPr lang="en-US" sz="2400" i="1" dirty="0" smtClean="0">
                <a:solidFill>
                  <a:srgbClr val="080808"/>
                </a:solidFill>
              </a:rPr>
            </a:br>
            <a:r>
              <a:rPr lang="en-US" sz="2400" i="1" dirty="0" err="1" smtClean="0">
                <a:solidFill>
                  <a:srgbClr val="080808"/>
                </a:solidFill>
              </a:rPr>
              <a:t>Im</a:t>
            </a:r>
            <a:r>
              <a:rPr lang="en-US" sz="2400" i="1" dirty="0" smtClean="0">
                <a:solidFill>
                  <a:srgbClr val="080808"/>
                </a:solidFill>
              </a:rPr>
              <a:t>-lo </a:t>
            </a:r>
            <a:r>
              <a:rPr lang="en-US" sz="2400" i="1" dirty="0" err="1" smtClean="0">
                <a:solidFill>
                  <a:srgbClr val="080808"/>
                </a:solidFill>
              </a:rPr>
              <a:t>tishmor</a:t>
            </a:r>
            <a:r>
              <a:rPr lang="en-US" sz="2400" i="1" dirty="0" smtClean="0">
                <a:solidFill>
                  <a:srgbClr val="080808"/>
                </a:solidFill>
              </a:rPr>
              <a:t> </a:t>
            </a:r>
            <a:r>
              <a:rPr lang="en-US" sz="2400" i="1" dirty="0" err="1" smtClean="0">
                <a:solidFill>
                  <a:srgbClr val="080808"/>
                </a:solidFill>
              </a:rPr>
              <a:t>la'asot</a:t>
            </a:r>
            <a:r>
              <a:rPr lang="en-US" sz="2400" i="1" dirty="0" smtClean="0">
                <a:solidFill>
                  <a:srgbClr val="080808"/>
                </a:solidFill>
              </a:rPr>
              <a:t> et-</a:t>
            </a:r>
            <a:r>
              <a:rPr lang="en-US" sz="2400" i="1" dirty="0" err="1" smtClean="0">
                <a:solidFill>
                  <a:srgbClr val="080808"/>
                </a:solidFill>
              </a:rPr>
              <a:t>kol</a:t>
            </a:r>
            <a:r>
              <a:rPr lang="en-US" sz="2400" i="1" dirty="0" smtClean="0">
                <a:solidFill>
                  <a:srgbClr val="080808"/>
                </a:solidFill>
              </a:rPr>
              <a:t>-</a:t>
            </a:r>
            <a:r>
              <a:rPr lang="en-US" sz="2400" i="1" dirty="0" err="1" smtClean="0">
                <a:solidFill>
                  <a:srgbClr val="080808"/>
                </a:solidFill>
              </a:rPr>
              <a:t>divrey</a:t>
            </a:r>
            <a:r>
              <a:rPr lang="en-US" sz="2400" i="1" dirty="0" smtClean="0">
                <a:solidFill>
                  <a:srgbClr val="080808"/>
                </a:solidFill>
              </a:rPr>
              <a:t> </a:t>
            </a:r>
            <a:r>
              <a:rPr lang="en-US" sz="2400" i="1" dirty="0" err="1" smtClean="0">
                <a:solidFill>
                  <a:srgbClr val="080808"/>
                </a:solidFill>
              </a:rPr>
              <a:t>hatorah</a:t>
            </a:r>
            <a:r>
              <a:rPr lang="en-US" sz="2400" i="1" dirty="0" smtClean="0">
                <a:solidFill>
                  <a:srgbClr val="080808"/>
                </a:solidFill>
              </a:rPr>
              <a:t> </a:t>
            </a:r>
            <a:r>
              <a:rPr lang="en-US" sz="2400" i="1" dirty="0" err="1" smtClean="0">
                <a:solidFill>
                  <a:srgbClr val="080808"/>
                </a:solidFill>
              </a:rPr>
              <a:t>hazot</a:t>
            </a:r>
            <a:r>
              <a:rPr lang="en-US" sz="2400" i="1" dirty="0" smtClean="0">
                <a:solidFill>
                  <a:srgbClr val="080808"/>
                </a:solidFill>
              </a:rPr>
              <a:t> </a:t>
            </a:r>
            <a:r>
              <a:rPr lang="en-US" sz="2400" i="1" dirty="0" err="1" smtClean="0">
                <a:solidFill>
                  <a:srgbClr val="080808"/>
                </a:solidFill>
              </a:rPr>
              <a:t>haktuvim</a:t>
            </a:r>
            <a:r>
              <a:rPr lang="en-US" sz="2400" i="1" dirty="0" smtClean="0">
                <a:solidFill>
                  <a:srgbClr val="080808"/>
                </a:solidFill>
              </a:rPr>
              <a:t> </a:t>
            </a:r>
            <a:r>
              <a:rPr lang="en-US" sz="2400" i="1" dirty="0" err="1" smtClean="0">
                <a:solidFill>
                  <a:srgbClr val="080808"/>
                </a:solidFill>
              </a:rPr>
              <a:t>basefer</a:t>
            </a:r>
            <a:r>
              <a:rPr lang="en-US" sz="2400" i="1" dirty="0" smtClean="0">
                <a:solidFill>
                  <a:srgbClr val="080808"/>
                </a:solidFill>
              </a:rPr>
              <a:t> </a:t>
            </a:r>
            <a:r>
              <a:rPr lang="en-US" sz="2400" i="1" dirty="0" err="1" smtClean="0">
                <a:solidFill>
                  <a:srgbClr val="080808"/>
                </a:solidFill>
              </a:rPr>
              <a:t>hazeh</a:t>
            </a:r>
            <a:r>
              <a:rPr lang="en-US" sz="2400" i="1" dirty="0" smtClean="0">
                <a:solidFill>
                  <a:srgbClr val="080808"/>
                </a:solidFill>
              </a:rPr>
              <a:t> </a:t>
            </a:r>
            <a:r>
              <a:rPr lang="en-US" sz="2400" i="1" dirty="0" err="1" smtClean="0">
                <a:solidFill>
                  <a:srgbClr val="080808"/>
                </a:solidFill>
              </a:rPr>
              <a:t>leyir'ah</a:t>
            </a:r>
            <a:r>
              <a:rPr lang="en-US" sz="2400" i="1" dirty="0" smtClean="0">
                <a:solidFill>
                  <a:srgbClr val="080808"/>
                </a:solidFill>
              </a:rPr>
              <a:t> et-</a:t>
            </a:r>
            <a:r>
              <a:rPr lang="en-US" sz="2400" i="1" dirty="0" err="1" smtClean="0">
                <a:solidFill>
                  <a:srgbClr val="080808"/>
                </a:solidFill>
              </a:rPr>
              <a:t>hashem</a:t>
            </a:r>
            <a:r>
              <a:rPr lang="en-US" sz="2400" i="1" dirty="0" smtClean="0">
                <a:solidFill>
                  <a:srgbClr val="080808"/>
                </a:solidFill>
              </a:rPr>
              <a:t> </a:t>
            </a:r>
            <a:r>
              <a:rPr lang="en-US" sz="2400" i="1" dirty="0" err="1" smtClean="0">
                <a:solidFill>
                  <a:srgbClr val="080808"/>
                </a:solidFill>
              </a:rPr>
              <a:t>hanijbad</a:t>
            </a:r>
            <a:r>
              <a:rPr lang="en-US" sz="2400" i="1" dirty="0" smtClean="0">
                <a:solidFill>
                  <a:srgbClr val="080808"/>
                </a:solidFill>
              </a:rPr>
              <a:t> </a:t>
            </a:r>
            <a:r>
              <a:rPr lang="en-US" sz="2400" i="1" dirty="0" err="1" smtClean="0">
                <a:solidFill>
                  <a:srgbClr val="080808"/>
                </a:solidFill>
              </a:rPr>
              <a:t>vehanora</a:t>
            </a:r>
            <a:r>
              <a:rPr lang="en-US" sz="2400" i="1" dirty="0" smtClean="0">
                <a:solidFill>
                  <a:srgbClr val="080808"/>
                </a:solidFill>
              </a:rPr>
              <a:t> </a:t>
            </a:r>
            <a:r>
              <a:rPr lang="en-US" sz="2400" i="1" dirty="0" err="1" smtClean="0">
                <a:solidFill>
                  <a:srgbClr val="080808"/>
                </a:solidFill>
              </a:rPr>
              <a:t>hazeh</a:t>
            </a:r>
            <a:r>
              <a:rPr lang="en-US" sz="2400" i="1" dirty="0" smtClean="0">
                <a:solidFill>
                  <a:srgbClr val="080808"/>
                </a:solidFill>
              </a:rPr>
              <a:t> et </a:t>
            </a:r>
            <a:r>
              <a:rPr lang="en-US" sz="2400" i="1" dirty="0" err="1" smtClean="0">
                <a:solidFill>
                  <a:srgbClr val="080808"/>
                </a:solidFill>
              </a:rPr>
              <a:t>Adonay</a:t>
            </a:r>
            <a:r>
              <a:rPr lang="en-US" sz="2400" i="1" dirty="0" smtClean="0">
                <a:solidFill>
                  <a:srgbClr val="080808"/>
                </a:solidFill>
              </a:rPr>
              <a:t> </a:t>
            </a:r>
            <a:r>
              <a:rPr lang="en-US" sz="2400" i="1" dirty="0" err="1" smtClean="0">
                <a:solidFill>
                  <a:srgbClr val="080808"/>
                </a:solidFill>
              </a:rPr>
              <a:t>Eloheyja</a:t>
            </a:r>
            <a:r>
              <a:rPr lang="en-US" sz="2400" i="1" dirty="0" smtClean="0">
                <a:solidFill>
                  <a:srgbClr val="080808"/>
                </a:solidFill>
              </a:rPr>
              <a:t>. </a:t>
            </a:r>
            <a:endParaRPr lang="en-US" sz="2400" i="1" dirty="0" smtClean="0">
              <a:solidFill>
                <a:srgbClr val="080808"/>
              </a:solidFill>
            </a:endParaRPr>
          </a:p>
          <a:p>
            <a:pPr lvl="1">
              <a:buFont typeface="Arial" pitchFamily="34" charset="0"/>
              <a:buChar char="•"/>
            </a:pPr>
            <a:endParaRPr lang="es-ES" sz="2400" i="1" dirty="0" smtClean="0">
              <a:solidFill>
                <a:srgbClr val="080808"/>
              </a:solidFill>
            </a:endParaRPr>
          </a:p>
          <a:p>
            <a:pPr lvl="1">
              <a:buFont typeface="Arial" pitchFamily="34" charset="0"/>
              <a:buChar char="•"/>
            </a:pPr>
            <a:r>
              <a:rPr lang="es-ES" sz="2400" i="1" dirty="0" smtClean="0">
                <a:solidFill>
                  <a:srgbClr val="080808"/>
                </a:solidFill>
              </a:rPr>
              <a:t>Nuestros </a:t>
            </a:r>
            <a:r>
              <a:rPr lang="es-ES" sz="2400" i="1" dirty="0" smtClean="0">
                <a:solidFill>
                  <a:srgbClr val="080808"/>
                </a:solidFill>
              </a:rPr>
              <a:t>rabinos dedujeron de estas dos palabras que lo esencial no es el conocimiento de los preceptos de la </a:t>
            </a:r>
            <a:r>
              <a:rPr lang="es-ES" sz="2400" i="1" dirty="0" err="1" smtClean="0">
                <a:solidFill>
                  <a:srgbClr val="080808"/>
                </a:solidFill>
              </a:rPr>
              <a:t>Torah</a:t>
            </a:r>
            <a:r>
              <a:rPr lang="es-ES" sz="2400" i="1" dirty="0" smtClean="0">
                <a:solidFill>
                  <a:srgbClr val="080808"/>
                </a:solidFill>
              </a:rPr>
              <a:t>, sino la acción y la obra. La teoría y la fe no tienen valor sino a través del acto que las concreta.</a:t>
            </a:r>
            <a:endParaRPr lang="es-E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n-US" sz="2400" b="1" i="1" dirty="0" smtClean="0">
                <a:solidFill>
                  <a:srgbClr val="FF9933"/>
                </a:solidFill>
                <a:effectLst>
                  <a:outerShdw blurRad="38100" dist="38100" dir="2700000" algn="tl">
                    <a:srgbClr val="000000">
                      <a:alpha val="43137"/>
                    </a:srgbClr>
                  </a:outerShdw>
                </a:effectLst>
                <a:hlinkClick r:id="rId4"/>
              </a:rPr>
              <a:t>28:63</a:t>
            </a:r>
            <a:r>
              <a:rPr lang="en-US" sz="2400" i="1" dirty="0" smtClean="0">
                <a:solidFill>
                  <a:srgbClr val="FF9933"/>
                </a:solidFill>
                <a:effectLst>
                  <a:outerShdw blurRad="38100" dist="38100" dir="2700000" algn="tl">
                    <a:srgbClr val="000000">
                      <a:alpha val="43137"/>
                    </a:srgbClr>
                  </a:outerShdw>
                </a:effectLst>
              </a:rPr>
              <a:t> el </a:t>
            </a:r>
            <a:r>
              <a:rPr lang="en-US" sz="2400" i="1" dirty="0" err="1" smtClean="0">
                <a:solidFill>
                  <a:srgbClr val="FF9933"/>
                </a:solidFill>
                <a:effectLst>
                  <a:outerShdw blurRad="38100" dist="38100" dir="2700000" algn="tl">
                    <a:srgbClr val="000000">
                      <a:alpha val="43137"/>
                    </a:srgbClr>
                  </a:outerShdw>
                </a:effectLst>
              </a:rPr>
              <a:t>Eterno</a:t>
            </a:r>
            <a:r>
              <a:rPr lang="en-US" sz="2400" i="1" dirty="0" smtClean="0">
                <a:solidFill>
                  <a:srgbClr val="FF9933"/>
                </a:solidFill>
                <a:effectLst>
                  <a:outerShdw blurRad="38100" dist="38100" dir="2700000" algn="tl">
                    <a:srgbClr val="000000">
                      <a:alpha val="43137"/>
                    </a:srgbClr>
                  </a:outerShdw>
                </a:effectLst>
              </a:rPr>
              <a:t> en </a:t>
            </a:r>
            <a:r>
              <a:rPr lang="en-US" sz="2400" i="1" dirty="0" err="1" smtClean="0">
                <a:solidFill>
                  <a:srgbClr val="FF9933"/>
                </a:solidFill>
                <a:effectLst>
                  <a:outerShdw blurRad="38100" dist="38100" dir="2700000" algn="tl">
                    <a:srgbClr val="000000">
                      <a:alpha val="43137"/>
                    </a:srgbClr>
                  </a:outerShdw>
                </a:effectLst>
              </a:rPr>
              <a:t>vosotros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para</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haceros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bien</a:t>
            </a:r>
            <a:r>
              <a:rPr lang="en-US" sz="2400" i="1" dirty="0" smtClean="0">
                <a:solidFill>
                  <a:srgbClr val="FF9933"/>
                </a:solidFill>
                <a:effectLst>
                  <a:outerShdw blurRad="38100" dist="38100" dir="2700000" algn="tl">
                    <a:srgbClr val="000000">
                      <a:alpha val="43137"/>
                    </a:srgbClr>
                  </a:outerShdw>
                </a:effectLst>
              </a:rPr>
              <a:t> y </a:t>
            </a:r>
            <a:r>
              <a:rPr lang="en-US" sz="2400" i="1" dirty="0" err="1" smtClean="0">
                <a:solidFill>
                  <a:srgbClr val="FF9933"/>
                </a:solidFill>
                <a:effectLst>
                  <a:outerShdw blurRad="38100" dist="38100" dir="2700000" algn="tl">
                    <a:srgbClr val="000000">
                      <a:alpha val="43137"/>
                    </a:srgbClr>
                  </a:outerShdw>
                </a:effectLst>
              </a:rPr>
              <a:t>para</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multiplicaros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hlinkClick r:id="rId5" action="ppaction://hlinkfile"/>
              </a:rPr>
              <a:t>así</a:t>
            </a:r>
            <a:r>
              <a:rPr lang="en-US" sz="2400" i="1" dirty="0" smtClean="0">
                <a:solidFill>
                  <a:srgbClr val="FF9933"/>
                </a:solidFill>
                <a:effectLst>
                  <a:outerShdw blurRad="38100" dist="38100" dir="2700000" algn="tl">
                    <a:srgbClr val="000000">
                      <a:alpha val="43137"/>
                    </a:srgbClr>
                  </a:outerShdw>
                </a:effectLst>
                <a:hlinkClick r:id="rId6" action="ppaction://hlinkfile"/>
              </a:rPr>
              <a:t> </a:t>
            </a:r>
            <a:r>
              <a:rPr lang="en-US" sz="2400" i="1" dirty="0" err="1" smtClean="0">
                <a:solidFill>
                  <a:srgbClr val="FF9933"/>
                </a:solidFill>
                <a:effectLst>
                  <a:outerShdw blurRad="38100" dist="38100" dir="2700000" algn="tl">
                    <a:srgbClr val="000000">
                      <a:alpha val="43137"/>
                    </a:srgbClr>
                  </a:outerShdw>
                </a:effectLst>
                <a:hlinkClick r:id="rId7" action="ppaction://hlinkfile"/>
              </a:rPr>
              <a:t>hará</a:t>
            </a:r>
            <a:r>
              <a:rPr lang="en-US" sz="2400" i="1" dirty="0" smtClean="0">
                <a:solidFill>
                  <a:srgbClr val="FF9933"/>
                </a:solidFill>
                <a:effectLst>
                  <a:outerShdw blurRad="38100" dist="38100" dir="2700000" algn="tl">
                    <a:srgbClr val="000000">
                      <a:alpha val="43137"/>
                    </a:srgbClr>
                  </a:outerShdw>
                </a:effectLst>
                <a:hlinkClick r:id="rId8" action="ppaction://hlinkfile"/>
              </a:rPr>
              <a:t> </a:t>
            </a:r>
            <a:r>
              <a:rPr lang="en-US" sz="2400" i="1" dirty="0" err="1" smtClean="0">
                <a:solidFill>
                  <a:srgbClr val="FF9933"/>
                </a:solidFill>
                <a:effectLst>
                  <a:outerShdw blurRad="38100" dist="38100" dir="2700000" algn="tl">
                    <a:srgbClr val="000000">
                      <a:alpha val="43137"/>
                    </a:srgbClr>
                  </a:outerShdw>
                </a:effectLst>
                <a:hlinkClick r:id="rId9" action="ppaction://hlinkfile"/>
              </a:rPr>
              <a:t>regocijar</a:t>
            </a:r>
            <a:r>
              <a:rPr lang="en-US" sz="2400" i="1" dirty="0" smtClean="0">
                <a:solidFill>
                  <a:srgbClr val="FF9933"/>
                </a:solidFill>
                <a:effectLst>
                  <a:outerShdw blurRad="38100" dist="38100" dir="2700000" algn="tl">
                    <a:srgbClr val="000000">
                      <a:alpha val="43137"/>
                    </a:srgbClr>
                  </a:outerShdw>
                </a:effectLst>
                <a:hlinkClick r:id="rId10" action="ppaction://hlinkfile"/>
              </a:rPr>
              <a:t> el </a:t>
            </a:r>
            <a:r>
              <a:rPr lang="en-US" sz="2400" i="1" dirty="0" err="1" smtClean="0">
                <a:solidFill>
                  <a:srgbClr val="FF9933"/>
                </a:solidFill>
                <a:effectLst>
                  <a:outerShdw blurRad="38100" dist="38100" dir="2700000" algn="tl">
                    <a:srgbClr val="000000">
                      <a:alpha val="43137"/>
                    </a:srgbClr>
                  </a:outerShdw>
                </a:effectLst>
                <a:hlinkClick r:id="rId11" action="ppaction://hlinkfile"/>
              </a:rPr>
              <a:t>Eterno</a:t>
            </a:r>
            <a:r>
              <a:rPr lang="en-US" sz="2400" i="1" dirty="0" smtClean="0">
                <a:solidFill>
                  <a:srgbClr val="FF9933"/>
                </a:solidFill>
                <a:effectLst>
                  <a:outerShdw blurRad="38100" dist="38100" dir="2700000" algn="tl">
                    <a:srgbClr val="000000">
                      <a:alpha val="43137"/>
                    </a:srgbClr>
                  </a:outerShdw>
                </a:effectLst>
              </a:rPr>
              <a:t> (a </a:t>
            </a:r>
            <a:r>
              <a:rPr lang="en-US" sz="2400" i="1" dirty="0" err="1" smtClean="0">
                <a:solidFill>
                  <a:srgbClr val="FF9933"/>
                </a:solidFill>
                <a:effectLst>
                  <a:outerShdw blurRad="38100" dist="38100" dir="2700000" algn="tl">
                    <a:srgbClr val="000000">
                      <a:alpha val="43137"/>
                    </a:srgbClr>
                  </a:outerShdw>
                </a:effectLst>
              </a:rPr>
              <a:t>vuestros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enemigos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para</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haceros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perecer</a:t>
            </a:r>
            <a:r>
              <a:rPr lang="en-US" sz="2400" i="1" dirty="0" smtClean="0">
                <a:solidFill>
                  <a:srgbClr val="FF9933"/>
                </a:solidFill>
                <a:effectLst>
                  <a:outerShdw blurRad="38100" dist="38100" dir="2700000" algn="tl">
                    <a:srgbClr val="000000">
                      <a:alpha val="43137"/>
                    </a:srgbClr>
                  </a:outerShdw>
                </a:effectLst>
              </a:rPr>
              <a:t> y </a:t>
            </a:r>
            <a:r>
              <a:rPr lang="en-US" sz="2400" i="1" dirty="0" err="1" smtClean="0">
                <a:solidFill>
                  <a:srgbClr val="FF9933"/>
                </a:solidFill>
                <a:effectLst>
                  <a:outerShdw blurRad="38100" dist="38100" dir="2700000" algn="tl">
                    <a:srgbClr val="000000">
                      <a:alpha val="43137"/>
                    </a:srgbClr>
                  </a:outerShdw>
                </a:effectLst>
              </a:rPr>
              <a:t>para</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destruiros</a:t>
            </a:r>
            <a:r>
              <a:rPr lang="en-US" sz="2400" i="1" dirty="0" smtClean="0">
                <a:solidFill>
                  <a:srgbClr val="FF9933"/>
                </a:solidFill>
                <a:effectLst>
                  <a:outerShdw blurRad="38100" dist="38100" dir="2700000" algn="tl">
                    <a:srgbClr val="000000">
                      <a:alpha val="43137"/>
                    </a:srgbClr>
                  </a:outerShdw>
                </a:effectLst>
              </a:rPr>
              <a:t>, y </a:t>
            </a:r>
            <a:r>
              <a:rPr lang="en-US" sz="2400" i="1" dirty="0" err="1" smtClean="0">
                <a:solidFill>
                  <a:srgbClr val="FF9933"/>
                </a:solidFill>
                <a:effectLst>
                  <a:outerShdw blurRad="38100" dist="38100" dir="2700000" algn="tl">
                    <a:srgbClr val="000000">
                      <a:alpha val="43137"/>
                    </a:srgbClr>
                  </a:outerShdw>
                </a:effectLst>
              </a:rPr>
              <a:t>seréis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arrancados</a:t>
            </a:r>
            <a:r>
              <a:rPr lang="en-US" sz="2400" i="1" dirty="0" smtClean="0">
                <a:solidFill>
                  <a:srgbClr val="FF9933"/>
                </a:solidFill>
                <a:effectLst>
                  <a:outerShdw blurRad="38100" dist="38100" dir="2700000" algn="tl">
                    <a:srgbClr val="000000">
                      <a:alpha val="43137"/>
                    </a:srgbClr>
                  </a:outerShdw>
                </a:effectLst>
              </a:rPr>
              <a:t> de </a:t>
            </a:r>
            <a:r>
              <a:rPr lang="en-US" sz="2400" i="1" dirty="0" err="1" smtClean="0">
                <a:solidFill>
                  <a:srgbClr val="FF9933"/>
                </a:solidFill>
                <a:effectLst>
                  <a:outerShdw blurRad="38100" dist="38100" dir="2700000" algn="tl">
                    <a:srgbClr val="000000">
                      <a:alpha val="43137"/>
                    </a:srgbClr>
                  </a:outerShdw>
                </a:effectLst>
              </a:rPr>
              <a:t>sobre</a:t>
            </a:r>
            <a:r>
              <a:rPr lang="en-US" sz="2400" i="1" dirty="0" smtClean="0">
                <a:solidFill>
                  <a:srgbClr val="FF9933"/>
                </a:solidFill>
                <a:effectLst>
                  <a:outerShdw blurRad="38100" dist="38100" dir="2700000" algn="tl">
                    <a:srgbClr val="000000">
                      <a:alpha val="43137"/>
                    </a:srgbClr>
                  </a:outerShdw>
                </a:effectLst>
              </a:rPr>
              <a:t> la </a:t>
            </a:r>
            <a:r>
              <a:rPr lang="en-US" sz="2400" i="1" dirty="0" err="1" smtClean="0">
                <a:solidFill>
                  <a:srgbClr val="FF9933"/>
                </a:solidFill>
                <a:effectLst>
                  <a:outerShdw blurRad="38100" dist="38100" dir="2700000" algn="tl">
                    <a:srgbClr val="000000">
                      <a:alpha val="43137"/>
                    </a:srgbClr>
                  </a:outerShdw>
                </a:effectLst>
              </a:rPr>
              <a:t>tierra</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adonde</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vais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para</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tomar</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posesión</a:t>
            </a:r>
            <a:r>
              <a:rPr lang="en-US" sz="2400" i="1" dirty="0" smtClean="0">
                <a:solidFill>
                  <a:srgbClr val="FF9933"/>
                </a:solidFill>
                <a:effectLst>
                  <a:outerShdw blurRad="38100" dist="38100" dir="2700000" algn="tl">
                    <a:srgbClr val="000000">
                      <a:alpha val="43137"/>
                    </a:srgbClr>
                  </a:outerShdw>
                </a:effectLst>
              </a:rPr>
              <a:t>.  </a:t>
            </a:r>
            <a:r>
              <a:rPr lang="en-US" sz="2400" b="1" i="1" dirty="0" smtClean="0">
                <a:solidFill>
                  <a:srgbClr val="FF9933"/>
                </a:solidFill>
                <a:effectLst>
                  <a:outerShdw blurRad="38100" dist="38100" dir="2700000" algn="tl">
                    <a:srgbClr val="000000">
                      <a:alpha val="43137"/>
                    </a:srgbClr>
                  </a:outerShdw>
                </a:effectLst>
              </a:rPr>
              <a:t>*</a:t>
            </a:r>
            <a:endParaRPr lang="es-ES" sz="2400"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n-US" sz="2400" i="1" dirty="0" smtClean="0">
                <a:solidFill>
                  <a:srgbClr val="080808"/>
                </a:solidFill>
              </a:rPr>
              <a:t/>
            </a:r>
            <a:br>
              <a:rPr lang="en-US" sz="2400" i="1" dirty="0" smtClean="0">
                <a:solidFill>
                  <a:srgbClr val="080808"/>
                </a:solidFill>
              </a:rPr>
            </a:br>
            <a:r>
              <a:rPr lang="en-US" sz="2400" i="1" dirty="0" err="1" smtClean="0">
                <a:solidFill>
                  <a:srgbClr val="080808"/>
                </a:solidFill>
              </a:rPr>
              <a:t>Vehayah</a:t>
            </a:r>
            <a:r>
              <a:rPr lang="en-US" sz="2400" i="1" dirty="0" smtClean="0">
                <a:solidFill>
                  <a:srgbClr val="080808"/>
                </a:solidFill>
              </a:rPr>
              <a:t> </a:t>
            </a:r>
            <a:r>
              <a:rPr lang="en-US" sz="2400" i="1" dirty="0" err="1" smtClean="0">
                <a:solidFill>
                  <a:srgbClr val="080808"/>
                </a:solidFill>
              </a:rPr>
              <a:t>ka'asher-sas</a:t>
            </a:r>
            <a:r>
              <a:rPr lang="en-US" sz="2400" i="1" dirty="0" smtClean="0">
                <a:solidFill>
                  <a:srgbClr val="080808"/>
                </a:solidFill>
              </a:rPr>
              <a:t> </a:t>
            </a:r>
            <a:r>
              <a:rPr lang="en-US" sz="2400" i="1" dirty="0" err="1" smtClean="0">
                <a:solidFill>
                  <a:srgbClr val="080808"/>
                </a:solidFill>
              </a:rPr>
              <a:t>Adonay</a:t>
            </a:r>
            <a:r>
              <a:rPr lang="en-US" sz="2400" i="1" dirty="0" smtClean="0">
                <a:solidFill>
                  <a:srgbClr val="080808"/>
                </a:solidFill>
              </a:rPr>
              <a:t> </a:t>
            </a:r>
            <a:r>
              <a:rPr lang="en-US" sz="2400" i="1" dirty="0" err="1" smtClean="0">
                <a:solidFill>
                  <a:srgbClr val="080808"/>
                </a:solidFill>
              </a:rPr>
              <a:t>aleyjem</a:t>
            </a:r>
            <a:r>
              <a:rPr lang="en-US" sz="2400" i="1" dirty="0" smtClean="0">
                <a:solidFill>
                  <a:srgbClr val="080808"/>
                </a:solidFill>
              </a:rPr>
              <a:t> </a:t>
            </a:r>
            <a:r>
              <a:rPr lang="en-US" sz="2400" i="1" dirty="0" err="1" smtClean="0">
                <a:solidFill>
                  <a:srgbClr val="080808"/>
                </a:solidFill>
              </a:rPr>
              <a:t>leheytiv</a:t>
            </a:r>
            <a:r>
              <a:rPr lang="en-US" sz="2400" i="1" dirty="0" smtClean="0">
                <a:solidFill>
                  <a:srgbClr val="080808"/>
                </a:solidFill>
              </a:rPr>
              <a:t> </a:t>
            </a:r>
            <a:r>
              <a:rPr lang="en-US" sz="2400" i="1" dirty="0" err="1" smtClean="0">
                <a:solidFill>
                  <a:srgbClr val="080808"/>
                </a:solidFill>
              </a:rPr>
              <a:t>etjem</a:t>
            </a:r>
            <a:r>
              <a:rPr lang="en-US" sz="2400" i="1" dirty="0" smtClean="0">
                <a:solidFill>
                  <a:srgbClr val="080808"/>
                </a:solidFill>
              </a:rPr>
              <a:t> </a:t>
            </a:r>
            <a:r>
              <a:rPr lang="en-US" sz="2400" i="1" dirty="0" err="1" smtClean="0">
                <a:solidFill>
                  <a:srgbClr val="080808"/>
                </a:solidFill>
              </a:rPr>
              <a:t>uleharbot</a:t>
            </a:r>
            <a:r>
              <a:rPr lang="en-US" sz="2400" i="1" dirty="0" smtClean="0">
                <a:solidFill>
                  <a:srgbClr val="080808"/>
                </a:solidFill>
              </a:rPr>
              <a:t> </a:t>
            </a:r>
            <a:r>
              <a:rPr lang="en-US" sz="2400" i="1" dirty="0" err="1" smtClean="0">
                <a:solidFill>
                  <a:srgbClr val="080808"/>
                </a:solidFill>
              </a:rPr>
              <a:t>etjem</a:t>
            </a:r>
            <a:r>
              <a:rPr lang="en-US" sz="2400" i="1" dirty="0" smtClean="0">
                <a:solidFill>
                  <a:srgbClr val="080808"/>
                </a:solidFill>
              </a:rPr>
              <a:t> ken </a:t>
            </a:r>
            <a:r>
              <a:rPr lang="en-US" sz="2400" i="1" dirty="0" err="1" smtClean="0">
                <a:solidFill>
                  <a:srgbClr val="080808"/>
                </a:solidFill>
              </a:rPr>
              <a:t>yasis</a:t>
            </a:r>
            <a:r>
              <a:rPr lang="en-US" sz="2400" i="1" dirty="0" smtClean="0">
                <a:solidFill>
                  <a:srgbClr val="080808"/>
                </a:solidFill>
              </a:rPr>
              <a:t> </a:t>
            </a:r>
            <a:r>
              <a:rPr lang="en-US" sz="2400" i="1" dirty="0" err="1" smtClean="0">
                <a:solidFill>
                  <a:srgbClr val="080808"/>
                </a:solidFill>
              </a:rPr>
              <a:t>Adonay</a:t>
            </a:r>
            <a:r>
              <a:rPr lang="en-US" sz="2400" i="1" dirty="0" smtClean="0">
                <a:solidFill>
                  <a:srgbClr val="080808"/>
                </a:solidFill>
              </a:rPr>
              <a:t> </a:t>
            </a:r>
            <a:r>
              <a:rPr lang="en-US" sz="2400" i="1" dirty="0" err="1" smtClean="0">
                <a:solidFill>
                  <a:srgbClr val="080808"/>
                </a:solidFill>
              </a:rPr>
              <a:t>aleyjem</a:t>
            </a:r>
            <a:r>
              <a:rPr lang="en-US" sz="2400" i="1" dirty="0" smtClean="0">
                <a:solidFill>
                  <a:srgbClr val="080808"/>
                </a:solidFill>
              </a:rPr>
              <a:t> </a:t>
            </a:r>
            <a:r>
              <a:rPr lang="en-US" sz="2400" i="1" dirty="0" err="1" smtClean="0">
                <a:solidFill>
                  <a:srgbClr val="080808"/>
                </a:solidFill>
              </a:rPr>
              <a:t>leha'avid</a:t>
            </a:r>
            <a:r>
              <a:rPr lang="en-US" sz="2400" i="1" dirty="0" smtClean="0">
                <a:solidFill>
                  <a:srgbClr val="080808"/>
                </a:solidFill>
              </a:rPr>
              <a:t> </a:t>
            </a:r>
            <a:r>
              <a:rPr lang="en-US" sz="2400" i="1" dirty="0" err="1" smtClean="0">
                <a:solidFill>
                  <a:srgbClr val="080808"/>
                </a:solidFill>
              </a:rPr>
              <a:t>etjem</a:t>
            </a:r>
            <a:r>
              <a:rPr lang="en-US" sz="2400" i="1" dirty="0" smtClean="0">
                <a:solidFill>
                  <a:srgbClr val="080808"/>
                </a:solidFill>
              </a:rPr>
              <a:t> </a:t>
            </a:r>
            <a:r>
              <a:rPr lang="en-US" sz="2400" i="1" dirty="0" err="1" smtClean="0">
                <a:solidFill>
                  <a:srgbClr val="080808"/>
                </a:solidFill>
              </a:rPr>
              <a:t>ulehashmid</a:t>
            </a:r>
            <a:r>
              <a:rPr lang="en-US" sz="2400" i="1" dirty="0" smtClean="0">
                <a:solidFill>
                  <a:srgbClr val="080808"/>
                </a:solidFill>
              </a:rPr>
              <a:t> </a:t>
            </a:r>
            <a:r>
              <a:rPr lang="en-US" sz="2400" i="1" dirty="0" err="1" smtClean="0">
                <a:solidFill>
                  <a:srgbClr val="080808"/>
                </a:solidFill>
              </a:rPr>
              <a:t>etjem</a:t>
            </a:r>
            <a:r>
              <a:rPr lang="en-US" sz="2400" i="1" dirty="0" smtClean="0">
                <a:solidFill>
                  <a:srgbClr val="080808"/>
                </a:solidFill>
              </a:rPr>
              <a:t> </a:t>
            </a:r>
            <a:r>
              <a:rPr lang="en-US" sz="2400" i="1" dirty="0" err="1" smtClean="0">
                <a:solidFill>
                  <a:srgbClr val="080808"/>
                </a:solidFill>
              </a:rPr>
              <a:t>venisajtem</a:t>
            </a:r>
            <a:r>
              <a:rPr lang="en-US" sz="2400" i="1" dirty="0" smtClean="0">
                <a:solidFill>
                  <a:srgbClr val="080808"/>
                </a:solidFill>
              </a:rPr>
              <a:t> </a:t>
            </a:r>
            <a:r>
              <a:rPr lang="en-US" sz="2400" i="1" dirty="0" err="1" smtClean="0">
                <a:solidFill>
                  <a:srgbClr val="080808"/>
                </a:solidFill>
              </a:rPr>
              <a:t>me'al</a:t>
            </a:r>
            <a:r>
              <a:rPr lang="en-US" sz="2400" i="1" dirty="0" smtClean="0">
                <a:solidFill>
                  <a:srgbClr val="080808"/>
                </a:solidFill>
              </a:rPr>
              <a:t> </a:t>
            </a:r>
            <a:r>
              <a:rPr lang="en-US" sz="2400" i="1" dirty="0" err="1" smtClean="0">
                <a:solidFill>
                  <a:srgbClr val="080808"/>
                </a:solidFill>
              </a:rPr>
              <a:t>ha'adamah</a:t>
            </a:r>
            <a:r>
              <a:rPr lang="en-US" sz="2400" i="1" dirty="0" smtClean="0">
                <a:solidFill>
                  <a:srgbClr val="080808"/>
                </a:solidFill>
              </a:rPr>
              <a:t> </a:t>
            </a:r>
            <a:r>
              <a:rPr lang="en-US" sz="2400" i="1" dirty="0" err="1" smtClean="0">
                <a:solidFill>
                  <a:srgbClr val="080808"/>
                </a:solidFill>
              </a:rPr>
              <a:t>asher-atah</a:t>
            </a:r>
            <a:r>
              <a:rPr lang="en-US" sz="2400" i="1" dirty="0" smtClean="0">
                <a:solidFill>
                  <a:srgbClr val="080808"/>
                </a:solidFill>
              </a:rPr>
              <a:t> </a:t>
            </a:r>
            <a:r>
              <a:rPr lang="en-US" sz="2400" i="1" dirty="0" err="1" smtClean="0">
                <a:solidFill>
                  <a:srgbClr val="080808"/>
                </a:solidFill>
              </a:rPr>
              <a:t>va-shamah</a:t>
            </a:r>
            <a:r>
              <a:rPr lang="en-US" sz="2400" i="1" dirty="0" smtClean="0">
                <a:solidFill>
                  <a:srgbClr val="080808"/>
                </a:solidFill>
              </a:rPr>
              <a:t> </a:t>
            </a:r>
            <a:r>
              <a:rPr lang="en-US" sz="2400" i="1" dirty="0" err="1" smtClean="0">
                <a:solidFill>
                  <a:srgbClr val="080808"/>
                </a:solidFill>
              </a:rPr>
              <a:t>lerishtah</a:t>
            </a:r>
            <a:r>
              <a:rPr lang="en-US" sz="2400" i="1" dirty="0" smtClean="0">
                <a:solidFill>
                  <a:srgbClr val="080808"/>
                </a:solidFill>
              </a:rPr>
              <a:t>. Y </a:t>
            </a:r>
            <a:r>
              <a:rPr lang="en-US" sz="2400" i="1" dirty="0" err="1" smtClean="0">
                <a:solidFill>
                  <a:srgbClr val="080808"/>
                </a:solidFill>
              </a:rPr>
              <a:t>sucederá</a:t>
            </a:r>
            <a:r>
              <a:rPr lang="en-US" sz="2400" i="1" dirty="0" smtClean="0">
                <a:solidFill>
                  <a:srgbClr val="080808"/>
                </a:solidFill>
              </a:rPr>
              <a:t> </a:t>
            </a:r>
            <a:r>
              <a:rPr lang="en-US" sz="2400" i="1" dirty="0" err="1" smtClean="0">
                <a:solidFill>
                  <a:srgbClr val="080808"/>
                </a:solidFill>
              </a:rPr>
              <a:t>que</a:t>
            </a:r>
            <a:r>
              <a:rPr lang="en-US" sz="2400" i="1" dirty="0" smtClean="0">
                <a:solidFill>
                  <a:srgbClr val="080808"/>
                </a:solidFill>
              </a:rPr>
              <a:t> </a:t>
            </a:r>
            <a:r>
              <a:rPr lang="en-US" sz="2400" i="1" dirty="0" err="1" smtClean="0">
                <a:solidFill>
                  <a:srgbClr val="080808"/>
                </a:solidFill>
              </a:rPr>
              <a:t>así</a:t>
            </a:r>
            <a:r>
              <a:rPr lang="en-US" sz="2400" i="1" dirty="0" smtClean="0">
                <a:solidFill>
                  <a:srgbClr val="080808"/>
                </a:solidFill>
              </a:rPr>
              <a:t> </a:t>
            </a:r>
            <a:r>
              <a:rPr lang="en-US" sz="2400" i="1" dirty="0" err="1" smtClean="0">
                <a:solidFill>
                  <a:srgbClr val="080808"/>
                </a:solidFill>
              </a:rPr>
              <a:t>como</a:t>
            </a:r>
            <a:r>
              <a:rPr lang="en-US" sz="2400" i="1" dirty="0" smtClean="0">
                <a:solidFill>
                  <a:srgbClr val="080808"/>
                </a:solidFill>
              </a:rPr>
              <a:t> se </a:t>
            </a:r>
            <a:r>
              <a:rPr lang="en-US" sz="2400" i="1" dirty="0" err="1" smtClean="0">
                <a:solidFill>
                  <a:srgbClr val="080808"/>
                </a:solidFill>
              </a:rPr>
              <a:t>regocijaba</a:t>
            </a:r>
            <a:r>
              <a:rPr lang="en-US" sz="2400" i="1" dirty="0" smtClean="0">
                <a:solidFill>
                  <a:srgbClr val="080808"/>
                </a:solidFill>
              </a:rPr>
              <a:t>. </a:t>
            </a:r>
            <a:endParaRPr lang="es-E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b="1" i="1" dirty="0" smtClean="0">
                <a:solidFill>
                  <a:srgbClr val="080808"/>
                </a:solidFill>
              </a:rPr>
              <a:t>Así hará regocijar el Eterno</a:t>
            </a:r>
            <a:r>
              <a:rPr lang="es-ES" sz="2400" i="1" dirty="0" smtClean="0">
                <a:solidFill>
                  <a:srgbClr val="080808"/>
                </a:solidFill>
              </a:rPr>
              <a:t/>
            </a:r>
            <a:br>
              <a:rPr lang="es-ES" sz="2400" i="1" dirty="0" smtClean="0">
                <a:solidFill>
                  <a:srgbClr val="080808"/>
                </a:solidFill>
              </a:rPr>
            </a:br>
            <a:r>
              <a:rPr lang="es-ES" sz="2400" i="1" dirty="0" smtClean="0">
                <a:solidFill>
                  <a:srgbClr val="080808"/>
                </a:solidFill>
              </a:rPr>
              <a:t>    La doctrina judaica no admite el concepto de un Dios cruel y vengativo. </a:t>
            </a:r>
            <a:endParaRPr lang="es-ES" sz="2400" i="1" dirty="0" smtClean="0">
              <a:solidFill>
                <a:srgbClr val="080808"/>
              </a:solidFill>
            </a:endParaRPr>
          </a:p>
          <a:p>
            <a:pPr lvl="1">
              <a:buFont typeface="Arial" pitchFamily="34" charset="0"/>
              <a:buChar char="•"/>
            </a:pPr>
            <a:endParaRPr lang="es-ES" sz="2400" i="1" dirty="0" smtClean="0">
              <a:solidFill>
                <a:srgbClr val="080808"/>
              </a:solidFill>
            </a:endParaRPr>
          </a:p>
          <a:p>
            <a:pPr lvl="1">
              <a:buFont typeface="Arial" pitchFamily="34" charset="0"/>
              <a:buChar char="•"/>
            </a:pPr>
            <a:r>
              <a:rPr lang="es-ES" sz="2400" i="1" dirty="0" smtClean="0">
                <a:solidFill>
                  <a:srgbClr val="080808"/>
                </a:solidFill>
              </a:rPr>
              <a:t>Numerosas </a:t>
            </a:r>
            <a:r>
              <a:rPr lang="es-ES" sz="2400" i="1" dirty="0" smtClean="0">
                <a:solidFill>
                  <a:srgbClr val="080808"/>
                </a:solidFill>
              </a:rPr>
              <a:t>son las citas del Talmud que muestran la misericordia divina: </a:t>
            </a:r>
            <a:endParaRPr lang="es-ES" sz="2400" i="1" dirty="0" smtClean="0">
              <a:solidFill>
                <a:srgbClr val="080808"/>
              </a:solidFill>
            </a:endParaRPr>
          </a:p>
          <a:p>
            <a:pPr lvl="1">
              <a:buFont typeface="Arial" pitchFamily="34" charset="0"/>
              <a:buChar char="•"/>
            </a:pPr>
            <a:r>
              <a:rPr lang="es-ES" sz="2400" i="1" dirty="0" smtClean="0">
                <a:solidFill>
                  <a:srgbClr val="080808"/>
                </a:solidFill>
              </a:rPr>
              <a:t>"</a:t>
            </a:r>
            <a:r>
              <a:rPr lang="es-ES" sz="2400" i="1" dirty="0" smtClean="0">
                <a:solidFill>
                  <a:srgbClr val="080808"/>
                </a:solidFill>
              </a:rPr>
              <a:t>Cada día durante tres horas, Dios se sienta para juzgar al mundo. Cuando ve que la humanidad merece ser destruida por causa de su perversidad, El se levanta del trono de la justicia y se sienta en el trono de la misericordia" (</a:t>
            </a:r>
            <a:r>
              <a:rPr lang="es-ES" sz="2400" i="1" dirty="0" err="1" smtClean="0">
                <a:solidFill>
                  <a:srgbClr val="080808"/>
                </a:solidFill>
              </a:rPr>
              <a:t>Avodá</a:t>
            </a:r>
            <a:r>
              <a:rPr lang="es-ES" sz="2400" i="1" dirty="0" smtClean="0">
                <a:solidFill>
                  <a:srgbClr val="080808"/>
                </a:solidFill>
              </a:rPr>
              <a:t> </a:t>
            </a:r>
            <a:r>
              <a:rPr lang="es-ES" sz="2400" i="1" dirty="0" err="1" smtClean="0">
                <a:solidFill>
                  <a:srgbClr val="080808"/>
                </a:solidFill>
              </a:rPr>
              <a:t>Zará</a:t>
            </a:r>
            <a:r>
              <a:rPr lang="es-ES" sz="2400" i="1" dirty="0" smtClean="0">
                <a:solidFill>
                  <a:srgbClr val="080808"/>
                </a:solidFill>
              </a:rPr>
              <a:t>, 3:). </a:t>
            </a:r>
            <a:endParaRPr lang="es-ES" sz="2400" i="1" dirty="0" smtClean="0">
              <a:solidFill>
                <a:srgbClr val="080808"/>
              </a:solidFill>
            </a:endParaRPr>
          </a:p>
          <a:p>
            <a:pPr lvl="1">
              <a:buFont typeface="Arial" pitchFamily="34" charset="0"/>
              <a:buChar char="•"/>
            </a:pPr>
            <a:endParaRPr lang="es-ES" sz="2400" i="1" dirty="0" smtClean="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i="1" dirty="0" smtClean="0">
                <a:solidFill>
                  <a:srgbClr val="080808"/>
                </a:solidFill>
              </a:rPr>
              <a:t>Dios </a:t>
            </a:r>
            <a:r>
              <a:rPr lang="es-ES" sz="2400" i="1" dirty="0" smtClean="0">
                <a:solidFill>
                  <a:srgbClr val="080808"/>
                </a:solidFill>
              </a:rPr>
              <a:t>dijo por intermedio del profeta Ezequiel: "Tan cierto como Yo existo... declaro que no tomo placer en la muerte del perverso", etc. (Ezequiel 33, 11</a:t>
            </a:r>
            <a:r>
              <a:rPr lang="es-ES" sz="2400" i="1" dirty="0" smtClean="0">
                <a:solidFill>
                  <a:srgbClr val="080808"/>
                </a:solidFill>
              </a:rPr>
              <a:t>).</a:t>
            </a:r>
          </a:p>
          <a:p>
            <a:pPr lvl="1">
              <a:buFont typeface="Arial" pitchFamily="34" charset="0"/>
              <a:buChar char="•"/>
            </a:pPr>
            <a:endParaRPr lang="es-ES" sz="2400" i="1" dirty="0" smtClean="0">
              <a:solidFill>
                <a:srgbClr val="080808"/>
              </a:solidFill>
            </a:endParaRPr>
          </a:p>
          <a:p>
            <a:pPr lvl="1">
              <a:buFont typeface="Arial" pitchFamily="34" charset="0"/>
              <a:buChar char="•"/>
            </a:pPr>
            <a:r>
              <a:rPr lang="es-ES" sz="2400" i="1" dirty="0" smtClean="0">
                <a:solidFill>
                  <a:srgbClr val="080808"/>
                </a:solidFill>
              </a:rPr>
              <a:t> </a:t>
            </a:r>
            <a:r>
              <a:rPr lang="es-ES" sz="2400" i="1" dirty="0" smtClean="0">
                <a:solidFill>
                  <a:srgbClr val="080808"/>
                </a:solidFill>
              </a:rPr>
              <a:t>El exegeta Rashí traduce así este versículo: "Así como el Eterno se regocijó en vosotros para haceros bien y para multiplicaros, así hará regocijar (a vuestros enemigos), haciendo que perezcáis y os destruyáis".</a:t>
            </a:r>
            <a:endParaRPr lang="es-ES" sz="24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n-US" sz="2400" b="1" i="1" dirty="0" smtClean="0">
                <a:solidFill>
                  <a:srgbClr val="FF9933"/>
                </a:solidFill>
                <a:effectLst>
                  <a:outerShdw blurRad="38100" dist="38100" dir="2700000" algn="tl">
                    <a:srgbClr val="000000">
                      <a:alpha val="43137"/>
                    </a:srgbClr>
                  </a:outerShdw>
                </a:effectLst>
                <a:hlinkClick r:id="rId4"/>
              </a:rPr>
              <a:t>28:68</a:t>
            </a:r>
            <a:r>
              <a:rPr lang="en-US" sz="2400" i="1" dirty="0" smtClean="0">
                <a:solidFill>
                  <a:srgbClr val="FF9933"/>
                </a:solidFill>
                <a:effectLst>
                  <a:outerShdw blurRad="38100" dist="38100" dir="2700000" algn="tl">
                    <a:srgbClr val="000000">
                      <a:alpha val="43137"/>
                    </a:srgbClr>
                  </a:outerShdw>
                </a:effectLst>
              </a:rPr>
              <a:t> Y el </a:t>
            </a:r>
            <a:r>
              <a:rPr lang="en-US" sz="2400" i="1" dirty="0" err="1" smtClean="0">
                <a:solidFill>
                  <a:srgbClr val="FF9933"/>
                </a:solidFill>
                <a:effectLst>
                  <a:outerShdw blurRad="38100" dist="38100" dir="2700000" algn="tl">
                    <a:srgbClr val="000000">
                      <a:alpha val="43137"/>
                    </a:srgbClr>
                  </a:outerShdw>
                </a:effectLst>
              </a:rPr>
              <a:t>Eterno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te</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hará</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hlinkClick r:id="rId5" action="ppaction://hlinkfile"/>
              </a:rPr>
              <a:t>volver</a:t>
            </a:r>
            <a:r>
              <a:rPr lang="en-US" sz="2400" i="1" dirty="0" smtClean="0">
                <a:solidFill>
                  <a:srgbClr val="FF9933"/>
                </a:solidFill>
                <a:effectLst>
                  <a:outerShdw blurRad="38100" dist="38100" dir="2700000" algn="tl">
                    <a:srgbClr val="000000">
                      <a:alpha val="43137"/>
                    </a:srgbClr>
                  </a:outerShdw>
                </a:effectLst>
                <a:hlinkClick r:id="rId6" action="ppaction://hlinkfile"/>
              </a:rPr>
              <a:t> en </a:t>
            </a:r>
            <a:r>
              <a:rPr lang="en-US" sz="2400" i="1" dirty="0" err="1" smtClean="0">
                <a:solidFill>
                  <a:srgbClr val="FF9933"/>
                </a:solidFill>
                <a:effectLst>
                  <a:outerShdw blurRad="38100" dist="38100" dir="2700000" algn="tl">
                    <a:srgbClr val="000000">
                      <a:alpha val="43137"/>
                    </a:srgbClr>
                  </a:outerShdw>
                </a:effectLst>
                <a:hlinkClick r:id="rId7" action="ppaction://hlinkfile"/>
              </a:rPr>
              <a:t>cautiverio</a:t>
            </a:r>
            <a:r>
              <a:rPr lang="en-US" sz="2400" i="1" dirty="0" smtClean="0">
                <a:solidFill>
                  <a:srgbClr val="FF9933"/>
                </a:solidFill>
                <a:effectLst>
                  <a:outerShdw blurRad="38100" dist="38100" dir="2700000" algn="tl">
                    <a:srgbClr val="000000">
                      <a:alpha val="43137"/>
                    </a:srgbClr>
                  </a:outerShdw>
                </a:effectLst>
                <a:hlinkClick r:id="rId8" action="ppaction://hlinkfile"/>
              </a:rPr>
              <a:t> a </a:t>
            </a:r>
            <a:r>
              <a:rPr lang="en-US" sz="2400" i="1" dirty="0" err="1" smtClean="0">
                <a:solidFill>
                  <a:srgbClr val="FF9933"/>
                </a:solidFill>
                <a:effectLst>
                  <a:outerShdw blurRad="38100" dist="38100" dir="2700000" algn="tl">
                    <a:srgbClr val="000000">
                      <a:alpha val="43137"/>
                    </a:srgbClr>
                  </a:outerShdw>
                </a:effectLst>
                <a:hlinkClick r:id="rId9" action="ppaction://hlinkfile"/>
              </a:rPr>
              <a:t>Egipto</a:t>
            </a:r>
            <a:r>
              <a:rPr lang="en-US" sz="2400" i="1" dirty="0" smtClean="0">
                <a:solidFill>
                  <a:srgbClr val="FF9933"/>
                </a:solidFill>
                <a:effectLst>
                  <a:outerShdw blurRad="38100" dist="38100" dir="2700000" algn="tl">
                    <a:srgbClr val="000000">
                      <a:alpha val="43137"/>
                    </a:srgbClr>
                  </a:outerShdw>
                </a:effectLst>
              </a:rPr>
              <a:t> en </a:t>
            </a:r>
            <a:r>
              <a:rPr lang="en-US" sz="2400" i="1" dirty="0" err="1" smtClean="0">
                <a:solidFill>
                  <a:srgbClr val="FF9933"/>
                </a:solidFill>
                <a:effectLst>
                  <a:outerShdw blurRad="38100" dist="38100" dir="2700000" algn="tl">
                    <a:srgbClr val="000000">
                      <a:alpha val="43137"/>
                    </a:srgbClr>
                  </a:outerShdw>
                </a:effectLst>
              </a:rPr>
              <a:t>navíos</a:t>
            </a:r>
            <a:r>
              <a:rPr lang="en-US" sz="2400" i="1" dirty="0" smtClean="0">
                <a:solidFill>
                  <a:srgbClr val="FF9933"/>
                </a:solidFill>
                <a:effectLst>
                  <a:outerShdw blurRad="38100" dist="38100" dir="2700000" algn="tl">
                    <a:srgbClr val="000000">
                      <a:alpha val="43137"/>
                    </a:srgbClr>
                  </a:outerShdw>
                </a:effectLst>
              </a:rPr>
              <a:t>, de </a:t>
            </a:r>
            <a:r>
              <a:rPr lang="en-US" sz="2400" i="1" dirty="0" err="1" smtClean="0">
                <a:solidFill>
                  <a:srgbClr val="FF9933"/>
                </a:solidFill>
                <a:effectLst>
                  <a:outerShdw blurRad="38100" dist="38100" dir="2700000" algn="tl">
                    <a:srgbClr val="000000">
                      <a:alpha val="43137"/>
                    </a:srgbClr>
                  </a:outerShdw>
                </a:effectLst>
              </a:rPr>
              <a:t>cuyo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camino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yo</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te</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dije</a:t>
            </a:r>
            <a:r>
              <a:rPr lang="en-US" sz="2400" i="1" dirty="0" smtClean="0">
                <a:solidFill>
                  <a:srgbClr val="FF9933"/>
                </a:solidFill>
                <a:effectLst>
                  <a:outerShdw blurRad="38100" dist="38100" dir="2700000" algn="tl">
                    <a:srgbClr val="000000">
                      <a:alpha val="43137"/>
                    </a:srgbClr>
                  </a:outerShdw>
                </a:effectLst>
              </a:rPr>
              <a:t> : "no </a:t>
            </a:r>
            <a:r>
              <a:rPr lang="en-US" sz="2400" i="1" dirty="0" err="1" smtClean="0">
                <a:solidFill>
                  <a:srgbClr val="FF9933"/>
                </a:solidFill>
                <a:effectLst>
                  <a:outerShdw blurRad="38100" dist="38100" dir="2700000" algn="tl">
                    <a:srgbClr val="000000">
                      <a:alpha val="43137"/>
                    </a:srgbClr>
                  </a:outerShdw>
                </a:effectLst>
              </a:rPr>
              <a:t>volverás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más</a:t>
            </a:r>
            <a:r>
              <a:rPr lang="en-US" sz="2400" i="1" dirty="0" smtClean="0">
                <a:solidFill>
                  <a:srgbClr val="FF9933"/>
                </a:solidFill>
                <a:effectLst>
                  <a:outerShdw blurRad="38100" dist="38100" dir="2700000" algn="tl">
                    <a:srgbClr val="000000">
                      <a:alpha val="43137"/>
                    </a:srgbClr>
                  </a:outerShdw>
                </a:effectLst>
              </a:rPr>
              <a:t> a </a:t>
            </a:r>
            <a:r>
              <a:rPr lang="en-US" sz="2400" i="1" dirty="0" err="1" smtClean="0">
                <a:solidFill>
                  <a:srgbClr val="FF9933"/>
                </a:solidFill>
                <a:effectLst>
                  <a:outerShdw blurRad="38100" dist="38100" dir="2700000" algn="tl">
                    <a:srgbClr val="000000">
                      <a:alpha val="43137"/>
                    </a:srgbClr>
                  </a:outerShdw>
                </a:effectLst>
              </a:rPr>
              <a:t>verle</a:t>
            </a:r>
            <a:r>
              <a:rPr lang="en-US" sz="2400" i="1" dirty="0" smtClean="0">
                <a:solidFill>
                  <a:srgbClr val="FF9933"/>
                </a:solidFill>
                <a:effectLst>
                  <a:outerShdw blurRad="38100" dist="38100" dir="2700000" algn="tl">
                    <a:srgbClr val="000000">
                      <a:alpha val="43137"/>
                    </a:srgbClr>
                  </a:outerShdw>
                </a:effectLst>
              </a:rPr>
              <a:t>", y </a:t>
            </a:r>
            <a:r>
              <a:rPr lang="en-US" sz="2400" i="1" dirty="0" err="1" smtClean="0">
                <a:solidFill>
                  <a:srgbClr val="FF9933"/>
                </a:solidFill>
                <a:effectLst>
                  <a:outerShdw blurRad="38100" dist="38100" dir="2700000" algn="tl">
                    <a:srgbClr val="000000">
                      <a:alpha val="43137"/>
                    </a:srgbClr>
                  </a:outerShdw>
                </a:effectLst>
              </a:rPr>
              <a:t>allí</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desearéis</a:t>
            </a:r>
            <a:r>
              <a:rPr lang="en-US" sz="2400" i="1" dirty="0" smtClean="0">
                <a:solidFill>
                  <a:srgbClr val="FF9933"/>
                </a:solidFill>
                <a:effectLst>
                  <a:outerShdw blurRad="38100" dist="38100" dir="2700000" algn="tl">
                    <a:srgbClr val="000000">
                      <a:alpha val="43137"/>
                    </a:srgbClr>
                  </a:outerShdw>
                </a:effectLst>
              </a:rPr>
              <a:t> ser </a:t>
            </a:r>
            <a:r>
              <a:rPr lang="en-US" sz="2400" i="1" dirty="0" err="1" smtClean="0">
                <a:solidFill>
                  <a:srgbClr val="FF9933"/>
                </a:solidFill>
                <a:effectLst>
                  <a:outerShdw blurRad="38100" dist="38100" dir="2700000" algn="tl">
                    <a:srgbClr val="000000">
                      <a:alpha val="43137"/>
                    </a:srgbClr>
                  </a:outerShdw>
                </a:effectLst>
              </a:rPr>
              <a:t>vendidos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por</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esclavos</a:t>
            </a:r>
            <a:r>
              <a:rPr lang="en-US" sz="2400" i="1" dirty="0" smtClean="0">
                <a:solidFill>
                  <a:srgbClr val="FF9933"/>
                </a:solidFill>
                <a:effectLst>
                  <a:outerShdw blurRad="38100" dist="38100" dir="2700000" algn="tl">
                    <a:srgbClr val="000000">
                      <a:alpha val="43137"/>
                    </a:srgbClr>
                  </a:outerShdw>
                </a:effectLst>
              </a:rPr>
              <a:t> y </a:t>
            </a:r>
            <a:r>
              <a:rPr lang="en-US" sz="2400" i="1" dirty="0" err="1" smtClean="0">
                <a:solidFill>
                  <a:srgbClr val="FF9933"/>
                </a:solidFill>
                <a:effectLst>
                  <a:outerShdw blurRad="38100" dist="38100" dir="2700000" algn="tl">
                    <a:srgbClr val="000000">
                      <a:alpha val="43137"/>
                    </a:srgbClr>
                  </a:outerShdw>
                </a:effectLst>
              </a:rPr>
              <a:t>por</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esclavas</a:t>
            </a:r>
            <a:r>
              <a:rPr lang="en-US" sz="2400" i="1" dirty="0" smtClean="0">
                <a:solidFill>
                  <a:srgbClr val="FF9933"/>
                </a:solidFill>
                <a:effectLst>
                  <a:outerShdw blurRad="38100" dist="38100" dir="2700000" algn="tl">
                    <a:srgbClr val="000000">
                      <a:alpha val="43137"/>
                    </a:srgbClr>
                  </a:outerShdw>
                </a:effectLst>
              </a:rPr>
              <a:t> a </a:t>
            </a:r>
            <a:r>
              <a:rPr lang="en-US" sz="2400" i="1" dirty="0" err="1" smtClean="0">
                <a:solidFill>
                  <a:srgbClr val="FF9933"/>
                </a:solidFill>
                <a:effectLst>
                  <a:outerShdw blurRad="38100" dist="38100" dir="2700000" algn="tl">
                    <a:srgbClr val="000000">
                      <a:alpha val="43137"/>
                    </a:srgbClr>
                  </a:outerShdw>
                </a:effectLst>
              </a:rPr>
              <a:t>vuestros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enemigos</a:t>
            </a:r>
            <a:r>
              <a:rPr lang="en-US" sz="2400" i="1" dirty="0" smtClean="0">
                <a:solidFill>
                  <a:srgbClr val="FF9933"/>
                </a:solidFill>
                <a:effectLst>
                  <a:outerShdw blurRad="38100" dist="38100" dir="2700000" algn="tl">
                    <a:srgbClr val="000000">
                      <a:alpha val="43137"/>
                    </a:srgbClr>
                  </a:outerShdw>
                </a:effectLst>
              </a:rPr>
              <a:t> y no </a:t>
            </a:r>
            <a:r>
              <a:rPr lang="en-US" sz="2400" i="1" dirty="0" err="1" smtClean="0">
                <a:solidFill>
                  <a:srgbClr val="FF9933"/>
                </a:solidFill>
                <a:effectLst>
                  <a:outerShdw blurRad="38100" dist="38100" dir="2700000" algn="tl">
                    <a:srgbClr val="000000">
                      <a:alpha val="43137"/>
                    </a:srgbClr>
                  </a:outerShdw>
                </a:effectLst>
              </a:rPr>
              <a:t>habrá</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quién</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os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compre</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porque</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seréis</a:t>
            </a:r>
            <a:r>
              <a:rPr lang="en-US" sz="2400" i="1" dirty="0" smtClean="0">
                <a:solidFill>
                  <a:srgbClr val="FF9933"/>
                </a:solidFill>
                <a:effectLst>
                  <a:outerShdw blurRad="38100" dist="38100" dir="2700000" algn="tl">
                    <a:srgbClr val="000000">
                      <a:alpha val="43137"/>
                    </a:srgbClr>
                  </a:outerShdw>
                </a:effectLst>
              </a:rPr>
              <a:t> </a:t>
            </a:r>
            <a:r>
              <a:rPr lang="en-US" sz="2400" i="1" dirty="0" err="1" smtClean="0">
                <a:solidFill>
                  <a:srgbClr val="FF9933"/>
                </a:solidFill>
                <a:effectLst>
                  <a:outerShdw blurRad="38100" dist="38100" dir="2700000" algn="tl">
                    <a:srgbClr val="000000">
                      <a:alpha val="43137"/>
                    </a:srgbClr>
                  </a:outerShdw>
                </a:effectLst>
              </a:rPr>
              <a:t>condenados</a:t>
            </a:r>
            <a:r>
              <a:rPr lang="en-US" sz="2400" i="1" dirty="0" smtClean="0">
                <a:solidFill>
                  <a:srgbClr val="FF9933"/>
                </a:solidFill>
                <a:effectLst>
                  <a:outerShdw blurRad="38100" dist="38100" dir="2700000" algn="tl">
                    <a:srgbClr val="000000">
                      <a:alpha val="43137"/>
                    </a:srgbClr>
                  </a:outerShdw>
                </a:effectLst>
              </a:rPr>
              <a:t> a </a:t>
            </a:r>
            <a:r>
              <a:rPr lang="en-US" sz="2400" i="1" dirty="0" err="1" smtClean="0">
                <a:solidFill>
                  <a:srgbClr val="FF9933"/>
                </a:solidFill>
                <a:effectLst>
                  <a:outerShdw blurRad="38100" dist="38100" dir="2700000" algn="tl">
                    <a:srgbClr val="000000">
                      <a:alpha val="43137"/>
                    </a:srgbClr>
                  </a:outerShdw>
                </a:effectLst>
              </a:rPr>
              <a:t>muerte</a:t>
            </a:r>
            <a:r>
              <a:rPr lang="en-US" sz="2400" i="1" dirty="0" smtClean="0">
                <a:solidFill>
                  <a:srgbClr val="FF9933"/>
                </a:solidFill>
                <a:effectLst>
                  <a:outerShdw blurRad="38100" dist="38100" dir="2700000" algn="tl">
                    <a:srgbClr val="000000">
                      <a:alpha val="43137"/>
                    </a:srgbClr>
                  </a:outerShdw>
                </a:effectLst>
              </a:rPr>
              <a:t>). *</a:t>
            </a:r>
            <a:endParaRPr lang="es-ES" sz="2400"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n-US" sz="2400" i="1" dirty="0" err="1" smtClean="0">
                <a:solidFill>
                  <a:srgbClr val="080808"/>
                </a:solidFill>
              </a:rPr>
              <a:t>Veheshivja</a:t>
            </a:r>
            <a:r>
              <a:rPr lang="en-US" sz="2400" i="1" dirty="0" smtClean="0">
                <a:solidFill>
                  <a:srgbClr val="080808"/>
                </a:solidFill>
              </a:rPr>
              <a:t> </a:t>
            </a:r>
            <a:r>
              <a:rPr lang="en-US" sz="2400" i="1" dirty="0" err="1" smtClean="0">
                <a:solidFill>
                  <a:srgbClr val="080808"/>
                </a:solidFill>
              </a:rPr>
              <a:t>Adonay</a:t>
            </a:r>
            <a:r>
              <a:rPr lang="en-US" sz="2400" i="1" dirty="0" smtClean="0">
                <a:solidFill>
                  <a:srgbClr val="080808"/>
                </a:solidFill>
              </a:rPr>
              <a:t> </a:t>
            </a:r>
            <a:r>
              <a:rPr lang="en-US" sz="2400" i="1" dirty="0" err="1" smtClean="0">
                <a:solidFill>
                  <a:srgbClr val="080808"/>
                </a:solidFill>
              </a:rPr>
              <a:t>Mitsrayim</a:t>
            </a:r>
            <a:r>
              <a:rPr lang="en-US" sz="2400" i="1" dirty="0" smtClean="0">
                <a:solidFill>
                  <a:srgbClr val="080808"/>
                </a:solidFill>
              </a:rPr>
              <a:t> </a:t>
            </a:r>
            <a:r>
              <a:rPr lang="en-US" sz="2400" i="1" dirty="0" err="1" smtClean="0">
                <a:solidFill>
                  <a:srgbClr val="080808"/>
                </a:solidFill>
              </a:rPr>
              <a:t>ba'onyot</a:t>
            </a:r>
            <a:r>
              <a:rPr lang="en-US" sz="2400" i="1" dirty="0" smtClean="0">
                <a:solidFill>
                  <a:srgbClr val="080808"/>
                </a:solidFill>
              </a:rPr>
              <a:t> </a:t>
            </a:r>
            <a:r>
              <a:rPr lang="en-US" sz="2400" i="1" dirty="0" err="1" smtClean="0">
                <a:solidFill>
                  <a:srgbClr val="080808"/>
                </a:solidFill>
              </a:rPr>
              <a:t>baderej</a:t>
            </a:r>
            <a:r>
              <a:rPr lang="en-US" sz="2400" i="1" dirty="0" smtClean="0">
                <a:solidFill>
                  <a:srgbClr val="080808"/>
                </a:solidFill>
              </a:rPr>
              <a:t> </a:t>
            </a:r>
            <a:r>
              <a:rPr lang="en-US" sz="2400" i="1" dirty="0" err="1" smtClean="0">
                <a:solidFill>
                  <a:srgbClr val="080808"/>
                </a:solidFill>
              </a:rPr>
              <a:t>asher</a:t>
            </a:r>
            <a:r>
              <a:rPr lang="en-US" sz="2400" i="1" dirty="0" smtClean="0">
                <a:solidFill>
                  <a:srgbClr val="080808"/>
                </a:solidFill>
              </a:rPr>
              <a:t> </a:t>
            </a:r>
            <a:r>
              <a:rPr lang="en-US" sz="2400" i="1" dirty="0" err="1" smtClean="0">
                <a:solidFill>
                  <a:srgbClr val="080808"/>
                </a:solidFill>
              </a:rPr>
              <a:t>amarti</a:t>
            </a:r>
            <a:r>
              <a:rPr lang="en-US" sz="2400" i="1" dirty="0" smtClean="0">
                <a:solidFill>
                  <a:srgbClr val="080808"/>
                </a:solidFill>
              </a:rPr>
              <a:t> </a:t>
            </a:r>
            <a:r>
              <a:rPr lang="en-US" sz="2400" i="1" dirty="0" err="1" smtClean="0">
                <a:solidFill>
                  <a:srgbClr val="080808"/>
                </a:solidFill>
              </a:rPr>
              <a:t>leja</a:t>
            </a:r>
            <a:r>
              <a:rPr lang="en-US" sz="2400" i="1" dirty="0" smtClean="0">
                <a:solidFill>
                  <a:srgbClr val="080808"/>
                </a:solidFill>
              </a:rPr>
              <a:t> lo-</a:t>
            </a:r>
            <a:r>
              <a:rPr lang="en-US" sz="2400" i="1" dirty="0" err="1" smtClean="0">
                <a:solidFill>
                  <a:srgbClr val="080808"/>
                </a:solidFill>
              </a:rPr>
              <a:t>tosif</a:t>
            </a:r>
            <a:r>
              <a:rPr lang="en-US" sz="2400" i="1" dirty="0" smtClean="0">
                <a:solidFill>
                  <a:srgbClr val="080808"/>
                </a:solidFill>
              </a:rPr>
              <a:t> </a:t>
            </a:r>
            <a:r>
              <a:rPr lang="en-US" sz="2400" i="1" dirty="0" err="1" smtClean="0">
                <a:solidFill>
                  <a:srgbClr val="080808"/>
                </a:solidFill>
              </a:rPr>
              <a:t>od</a:t>
            </a:r>
            <a:r>
              <a:rPr lang="en-US" sz="2400" i="1" dirty="0" smtClean="0">
                <a:solidFill>
                  <a:srgbClr val="080808"/>
                </a:solidFill>
              </a:rPr>
              <a:t> </a:t>
            </a:r>
            <a:r>
              <a:rPr lang="en-US" sz="2400" i="1" dirty="0" err="1" smtClean="0">
                <a:solidFill>
                  <a:srgbClr val="080808"/>
                </a:solidFill>
              </a:rPr>
              <a:t>lir'otah</a:t>
            </a:r>
            <a:r>
              <a:rPr lang="en-US" sz="2400" i="1" dirty="0" smtClean="0">
                <a:solidFill>
                  <a:srgbClr val="080808"/>
                </a:solidFill>
              </a:rPr>
              <a:t> </a:t>
            </a:r>
            <a:r>
              <a:rPr lang="en-US" sz="2400" i="1" dirty="0" err="1" smtClean="0">
                <a:solidFill>
                  <a:srgbClr val="080808"/>
                </a:solidFill>
              </a:rPr>
              <a:t>vehitmakartem</a:t>
            </a:r>
            <a:r>
              <a:rPr lang="en-US" sz="2400" i="1" dirty="0" smtClean="0">
                <a:solidFill>
                  <a:srgbClr val="080808"/>
                </a:solidFill>
              </a:rPr>
              <a:t> sham </a:t>
            </a:r>
            <a:r>
              <a:rPr lang="en-US" sz="2400" i="1" dirty="0" err="1" smtClean="0">
                <a:solidFill>
                  <a:srgbClr val="080808"/>
                </a:solidFill>
              </a:rPr>
              <a:t>le'oyveyja</a:t>
            </a:r>
            <a:r>
              <a:rPr lang="en-US" sz="2400" i="1" dirty="0" smtClean="0">
                <a:solidFill>
                  <a:srgbClr val="080808"/>
                </a:solidFill>
              </a:rPr>
              <a:t> </a:t>
            </a:r>
            <a:r>
              <a:rPr lang="en-US" sz="2400" i="1" dirty="0" err="1" smtClean="0">
                <a:solidFill>
                  <a:srgbClr val="080808"/>
                </a:solidFill>
              </a:rPr>
              <a:t>la'avadim</a:t>
            </a:r>
            <a:r>
              <a:rPr lang="en-US" sz="2400" i="1" dirty="0" smtClean="0">
                <a:solidFill>
                  <a:srgbClr val="080808"/>
                </a:solidFill>
              </a:rPr>
              <a:t> </a:t>
            </a:r>
            <a:r>
              <a:rPr lang="en-US" sz="2400" i="1" dirty="0" err="1" smtClean="0">
                <a:solidFill>
                  <a:srgbClr val="080808"/>
                </a:solidFill>
              </a:rPr>
              <a:t>velishfajot</a:t>
            </a:r>
            <a:r>
              <a:rPr lang="en-US" sz="2400" i="1" dirty="0" smtClean="0">
                <a:solidFill>
                  <a:srgbClr val="080808"/>
                </a:solidFill>
              </a:rPr>
              <a:t> </a:t>
            </a:r>
            <a:r>
              <a:rPr lang="en-US" sz="2400" i="1" dirty="0" err="1" smtClean="0">
                <a:solidFill>
                  <a:srgbClr val="080808"/>
                </a:solidFill>
              </a:rPr>
              <a:t>ve'eyn</a:t>
            </a:r>
            <a:r>
              <a:rPr lang="en-US" sz="2400" i="1" dirty="0" smtClean="0">
                <a:solidFill>
                  <a:srgbClr val="080808"/>
                </a:solidFill>
              </a:rPr>
              <a:t> </a:t>
            </a:r>
            <a:r>
              <a:rPr lang="en-US" sz="2400" i="1" dirty="0" err="1" smtClean="0">
                <a:solidFill>
                  <a:srgbClr val="080808"/>
                </a:solidFill>
              </a:rPr>
              <a:t>koneh</a:t>
            </a:r>
            <a:r>
              <a:rPr lang="en-US" sz="2400" i="1" dirty="0" smtClean="0">
                <a:solidFill>
                  <a:srgbClr val="080808"/>
                </a:solidFill>
              </a:rPr>
              <a:t>.</a:t>
            </a:r>
          </a:p>
          <a:p>
            <a:pPr lvl="1">
              <a:buFont typeface="Arial" pitchFamily="34" charset="0"/>
              <a:buChar char="•"/>
            </a:pPr>
            <a:endParaRPr lang="en-US" sz="2400" i="1" dirty="0" smtClean="0">
              <a:solidFill>
                <a:srgbClr val="080808"/>
              </a:solidFill>
            </a:endParaRPr>
          </a:p>
          <a:p>
            <a:pPr lvl="1">
              <a:buFont typeface="Arial" pitchFamily="34" charset="0"/>
              <a:buChar char="•"/>
            </a:pPr>
            <a:r>
              <a:rPr lang="es-ES" sz="2000" i="1" dirty="0" smtClean="0">
                <a:solidFill>
                  <a:srgbClr val="080808"/>
                </a:solidFill>
              </a:rPr>
              <a:t>Aunque Dios prohibió a los israelitas establecerse en Egipto (ver capítulo 27, 16), los haría volver como esclavos en navíos (medio más fácil para transportar esclavos), pero la mayoría no serían comprados y perecerían por el confinamiento y el hambre.</a:t>
            </a:r>
            <a:r>
              <a:rPr lang="en-US" sz="2000" i="1" dirty="0" smtClean="0">
                <a:solidFill>
                  <a:srgbClr val="080808"/>
                </a:solidFill>
              </a:rPr>
              <a:t> </a:t>
            </a:r>
            <a:endParaRPr lang="es-ES" sz="2000" dirty="0">
              <a:solidFill>
                <a:srgbClr val="080808"/>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1"/>
          <p:cNvSpPr>
            <a:spLocks noGrp="1" noChangeArrowheads="1"/>
          </p:cNvSpPr>
          <p:nvPr>
            <p:ph type="title"/>
          </p:nvPr>
        </p:nvSpPr>
        <p:spPr>
          <a:xfrm>
            <a:off x="685800" y="349250"/>
            <a:ext cx="7772400" cy="1470025"/>
          </a:xfrm>
        </p:spPr>
        <p:txBody>
          <a:bodyPr lIns="0" tIns="0" rIns="0" bIns="0"/>
          <a:lstStyle/>
          <a:p>
            <a:pPr eaLnBrk="1"/>
            <a:endParaRPr lang="en-US" smtClean="0"/>
          </a:p>
        </p:txBody>
      </p:sp>
      <p:pic>
        <p:nvPicPr>
          <p:cNvPr id="27652" name="Picture 2"/>
          <p:cNvPicPr>
            <a:picLocks noChangeAspect="1" noChangeArrowheads="1"/>
          </p:cNvPicPr>
          <p:nvPr/>
        </p:nvPicPr>
        <p:blipFill>
          <a:blip r:embed="rId3" cstate="print"/>
          <a:srcRect/>
          <a:stretch>
            <a:fillRect/>
          </a:stretch>
        </p:blipFill>
        <p:spPr bwMode="auto">
          <a:xfrm>
            <a:off x="661988" y="1447800"/>
            <a:ext cx="7796212" cy="4757738"/>
          </a:xfrm>
          <a:prstGeom prst="rect">
            <a:avLst/>
          </a:prstGeom>
          <a:noFill/>
          <a:ln w="9525">
            <a:noFill/>
            <a:round/>
            <a:headEnd/>
            <a:tailEnd/>
          </a:ln>
        </p:spPr>
      </p:pic>
      <p:pic>
        <p:nvPicPr>
          <p:cNvPr id="27653" name="Picture 3"/>
          <p:cNvPicPr>
            <a:picLocks noChangeAspect="1" noChangeArrowheads="1"/>
          </p:cNvPicPr>
          <p:nvPr/>
        </p:nvPicPr>
        <p:blipFill>
          <a:blip r:embed="rId4" cstate="print"/>
          <a:srcRect/>
          <a:stretch>
            <a:fillRect/>
          </a:stretch>
        </p:blipFill>
        <p:spPr bwMode="auto">
          <a:xfrm>
            <a:off x="2967038" y="457200"/>
            <a:ext cx="3209925" cy="1171575"/>
          </a:xfrm>
          <a:prstGeom prst="rect">
            <a:avLst/>
          </a:prstGeom>
          <a:noFill/>
          <a:ln w="9525">
            <a:noFill/>
            <a:round/>
            <a:headEnd/>
            <a:tailEnd/>
          </a:ln>
        </p:spPr>
      </p:pic>
      <p:sp>
        <p:nvSpPr>
          <p:cNvPr id="28676" name="Rectangle 4"/>
          <p:cNvSpPr>
            <a:spLocks noChangeArrowheads="1"/>
          </p:cNvSpPr>
          <p:nvPr/>
        </p:nvSpPr>
        <p:spPr bwMode="auto">
          <a:xfrm>
            <a:off x="609600" y="1981200"/>
            <a:ext cx="7924800" cy="4419600"/>
          </a:xfrm>
          <a:prstGeom prst="rect">
            <a:avLst/>
          </a:prstGeom>
          <a:noFill/>
          <a:ln w="9360">
            <a:solidFill>
              <a:schemeClr val="accent4"/>
            </a:solidFill>
            <a:miter lim="800000"/>
            <a:headEnd/>
            <a:tailEnd/>
          </a:ln>
          <a:effectLst/>
        </p:spPr>
        <p:txBody>
          <a:bodyPr lIns="90000" tIns="65160" rIns="90000" bIns="45000"/>
          <a:lstStyle/>
          <a:p>
            <a:pPr algn="ctr" hangingPunct="1">
              <a:lnSpc>
                <a:spcPct val="92000"/>
              </a:lnSpc>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2000" dirty="0" smtClean="0">
                <a:solidFill>
                  <a:srgbClr val="000000"/>
                </a:solidFill>
                <a:latin typeface="Calibri" charset="0"/>
              </a:rPr>
              <a:t>Fuentes: </a:t>
            </a:r>
            <a:r>
              <a:rPr lang="es-CO" sz="2000" dirty="0" err="1" smtClean="0">
                <a:solidFill>
                  <a:srgbClr val="000000"/>
                </a:solidFill>
                <a:latin typeface="Calibri" charset="0"/>
              </a:rPr>
              <a:t>Toráh</a:t>
            </a:r>
            <a:r>
              <a:rPr lang="es-CO" sz="2000" dirty="0" smtClean="0">
                <a:solidFill>
                  <a:srgbClr val="000000"/>
                </a:solidFill>
                <a:latin typeface="Calibri" charset="0"/>
              </a:rPr>
              <a:t>, Talmud, </a:t>
            </a:r>
            <a:r>
              <a:rPr lang="es-CO" sz="2000" dirty="0" err="1" smtClean="0">
                <a:solidFill>
                  <a:srgbClr val="000000"/>
                </a:solidFill>
                <a:latin typeface="Calibri" charset="0"/>
              </a:rPr>
              <a:t>Jewish</a:t>
            </a:r>
            <a:r>
              <a:rPr lang="es-CO" sz="2000" dirty="0" smtClean="0">
                <a:solidFill>
                  <a:srgbClr val="000000"/>
                </a:solidFill>
                <a:latin typeface="Calibri" charset="0"/>
              </a:rPr>
              <a:t> </a:t>
            </a:r>
            <a:r>
              <a:rPr lang="es-CO" sz="2000" dirty="0" err="1" smtClean="0">
                <a:solidFill>
                  <a:srgbClr val="000000"/>
                </a:solidFill>
                <a:latin typeface="Calibri" charset="0"/>
              </a:rPr>
              <a:t>Concepts</a:t>
            </a:r>
            <a:r>
              <a:rPr lang="es-CO" sz="2000" dirty="0" smtClean="0">
                <a:solidFill>
                  <a:srgbClr val="000000"/>
                </a:solidFill>
                <a:latin typeface="Calibri" charset="0"/>
              </a:rPr>
              <a:t>, </a:t>
            </a:r>
            <a:r>
              <a:rPr lang="es-CO" sz="2000" dirty="0" err="1" smtClean="0">
                <a:solidFill>
                  <a:srgbClr val="000000"/>
                </a:solidFill>
                <a:latin typeface="Calibri" charset="0"/>
              </a:rPr>
              <a:t>Wikipedia</a:t>
            </a:r>
            <a:r>
              <a:rPr lang="es-CO" sz="2000" dirty="0" smtClean="0">
                <a:solidFill>
                  <a:srgbClr val="000000"/>
                </a:solidFill>
                <a:latin typeface="Calibri" charset="0"/>
              </a:rPr>
              <a:t>, </a:t>
            </a:r>
            <a:r>
              <a:rPr lang="es-CO" sz="2000" dirty="0" err="1" smtClean="0">
                <a:solidFill>
                  <a:srgbClr val="000000"/>
                </a:solidFill>
                <a:latin typeface="Calibri" charset="0"/>
              </a:rPr>
              <a:t>Kabbalah</a:t>
            </a:r>
            <a:r>
              <a:rPr lang="es-CO" sz="2000" dirty="0" smtClean="0">
                <a:solidFill>
                  <a:srgbClr val="000000"/>
                </a:solidFill>
                <a:latin typeface="Calibri" charset="0"/>
              </a:rPr>
              <a:t> Online, </a:t>
            </a:r>
            <a:r>
              <a:rPr lang="es-CO" sz="2000" dirty="0" err="1" smtClean="0">
                <a:solidFill>
                  <a:srgbClr val="000000"/>
                </a:solidFill>
                <a:latin typeface="Calibri" charset="0"/>
              </a:rPr>
              <a:t>Zohar</a:t>
            </a:r>
            <a:r>
              <a:rPr lang="es-CO" sz="2000" dirty="0" smtClean="0">
                <a:solidFill>
                  <a:srgbClr val="000000"/>
                </a:solidFill>
                <a:latin typeface="Calibri" charset="0"/>
              </a:rPr>
              <a:t>, </a:t>
            </a:r>
            <a:r>
              <a:rPr lang="es-CO" sz="2000" dirty="0" err="1" smtClean="0">
                <a:solidFill>
                  <a:srgbClr val="000000"/>
                </a:solidFill>
                <a:latin typeface="Calibri" charset="0"/>
              </a:rPr>
              <a:t>Rambán</a:t>
            </a:r>
            <a:r>
              <a:rPr lang="es-CO" sz="2000" dirty="0" smtClean="0">
                <a:solidFill>
                  <a:srgbClr val="000000"/>
                </a:solidFill>
                <a:latin typeface="Calibri" charset="0"/>
              </a:rPr>
              <a:t>, </a:t>
            </a:r>
            <a:r>
              <a:rPr lang="es-CO" sz="2000" dirty="0" err="1" smtClean="0">
                <a:solidFill>
                  <a:srgbClr val="000000"/>
                </a:solidFill>
                <a:latin typeface="Calibri" charset="0"/>
              </a:rPr>
              <a:t>Maimonides</a:t>
            </a:r>
            <a:r>
              <a:rPr lang="es-CO" sz="2000" dirty="0" smtClean="0">
                <a:solidFill>
                  <a:srgbClr val="000000"/>
                </a:solidFill>
                <a:latin typeface="Calibri" charset="0"/>
              </a:rPr>
              <a:t>, </a:t>
            </a:r>
            <a:r>
              <a:rPr lang="es-CO" sz="2000" dirty="0" err="1" smtClean="0">
                <a:solidFill>
                  <a:srgbClr val="000000"/>
                </a:solidFill>
                <a:latin typeface="Calibri" charset="0"/>
              </a:rPr>
              <a:t>Zev</a:t>
            </a:r>
            <a:r>
              <a:rPr lang="es-CO" sz="2000" dirty="0" smtClean="0">
                <a:solidFill>
                  <a:srgbClr val="000000"/>
                </a:solidFill>
                <a:latin typeface="Calibri" charset="0"/>
              </a:rPr>
              <a:t> ben </a:t>
            </a:r>
            <a:r>
              <a:rPr lang="es-CO" sz="2000" dirty="0" err="1" smtClean="0">
                <a:solidFill>
                  <a:srgbClr val="000000"/>
                </a:solidFill>
                <a:latin typeface="Calibri" charset="0"/>
              </a:rPr>
              <a:t>Shimon</a:t>
            </a:r>
            <a:r>
              <a:rPr lang="es-CO" sz="2000" dirty="0" smtClean="0">
                <a:solidFill>
                  <a:srgbClr val="000000"/>
                </a:solidFill>
                <a:latin typeface="Calibri" charset="0"/>
              </a:rPr>
              <a:t> </a:t>
            </a:r>
            <a:r>
              <a:rPr lang="es-CO" sz="2000" dirty="0" err="1" smtClean="0">
                <a:solidFill>
                  <a:srgbClr val="000000"/>
                </a:solidFill>
                <a:latin typeface="Calibri" charset="0"/>
              </a:rPr>
              <a:t>HaLevi</a:t>
            </a:r>
            <a:r>
              <a:rPr lang="es-CO" sz="2000" dirty="0" smtClean="0">
                <a:solidFill>
                  <a:srgbClr val="000000"/>
                </a:solidFill>
                <a:latin typeface="Calibri" charset="0"/>
              </a:rPr>
              <a:t> “</a:t>
            </a:r>
            <a:r>
              <a:rPr lang="es-CO" sz="2000" dirty="0" err="1" smtClean="0">
                <a:solidFill>
                  <a:srgbClr val="000000"/>
                </a:solidFill>
                <a:latin typeface="Calibri" charset="0"/>
              </a:rPr>
              <a:t>Kabbalah</a:t>
            </a:r>
            <a:r>
              <a:rPr lang="es-CO" sz="2000" dirty="0" smtClean="0">
                <a:solidFill>
                  <a:srgbClr val="000000"/>
                </a:solidFill>
                <a:latin typeface="Calibri" charset="0"/>
              </a:rPr>
              <a:t> and </a:t>
            </a:r>
            <a:r>
              <a:rPr lang="es-CO" sz="2000" dirty="0" err="1" smtClean="0">
                <a:solidFill>
                  <a:srgbClr val="000000"/>
                </a:solidFill>
                <a:latin typeface="Calibri" charset="0"/>
              </a:rPr>
              <a:t>Exodus</a:t>
            </a:r>
            <a:r>
              <a:rPr lang="es-CO" sz="2000" dirty="0" smtClean="0">
                <a:solidFill>
                  <a:srgbClr val="000000"/>
                </a:solidFill>
                <a:latin typeface="Calibri" charset="0"/>
              </a:rPr>
              <a:t>”, </a:t>
            </a:r>
            <a:r>
              <a:rPr lang="es-CO" sz="2000" dirty="0" err="1" smtClean="0">
                <a:solidFill>
                  <a:srgbClr val="000000"/>
                </a:solidFill>
                <a:latin typeface="Calibri" charset="0"/>
              </a:rPr>
              <a:t>Rabbi</a:t>
            </a:r>
            <a:r>
              <a:rPr lang="es-CO" sz="2000" dirty="0" smtClean="0">
                <a:solidFill>
                  <a:srgbClr val="000000"/>
                </a:solidFill>
                <a:latin typeface="Calibri" charset="0"/>
              </a:rPr>
              <a:t> </a:t>
            </a:r>
            <a:r>
              <a:rPr lang="es-CO" sz="2000" dirty="0" err="1" smtClean="0">
                <a:solidFill>
                  <a:srgbClr val="000000"/>
                </a:solidFill>
                <a:latin typeface="Calibri" charset="0"/>
              </a:rPr>
              <a:t>Yissocher</a:t>
            </a:r>
            <a:r>
              <a:rPr lang="es-CO" sz="2000" dirty="0" smtClean="0">
                <a:solidFill>
                  <a:srgbClr val="000000"/>
                </a:solidFill>
                <a:latin typeface="Calibri" charset="0"/>
              </a:rPr>
              <a:t> </a:t>
            </a:r>
            <a:r>
              <a:rPr lang="es-CO" sz="2000" dirty="0" err="1" smtClean="0">
                <a:solidFill>
                  <a:srgbClr val="000000"/>
                </a:solidFill>
                <a:latin typeface="Calibri" charset="0"/>
              </a:rPr>
              <a:t>Frand</a:t>
            </a:r>
            <a:endParaRPr lang="es-CO" sz="20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800" dirty="0" smtClean="0">
                <a:solidFill>
                  <a:srgbClr val="000000"/>
                </a:solidFill>
                <a:latin typeface="Calibri" charset="0"/>
                <a:hlinkClick r:id="rId5"/>
              </a:rPr>
              <a:t>http://failedmessiah.typepad.com/failed_messiahcom/2005/07/rabbi_aryeh_kap.html</a:t>
            </a: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600" dirty="0" smtClean="0">
                <a:solidFill>
                  <a:srgbClr val="000000"/>
                </a:solidFill>
                <a:latin typeface="Calibri" charset="0"/>
              </a:rPr>
              <a:t>Derechos Reservados Shalom </a:t>
            </a:r>
            <a:r>
              <a:rPr lang="es-CO" sz="1600" dirty="0" err="1" smtClean="0">
                <a:solidFill>
                  <a:srgbClr val="000000"/>
                </a:solidFill>
                <a:latin typeface="Calibri" charset="0"/>
              </a:rPr>
              <a:t>Haverim</a:t>
            </a:r>
            <a:r>
              <a:rPr lang="es-CO" sz="1600" dirty="0" smtClean="0">
                <a:solidFill>
                  <a:srgbClr val="000000"/>
                </a:solidFill>
                <a:latin typeface="Calibri" charset="0"/>
              </a:rPr>
              <a:t> </a:t>
            </a:r>
            <a:r>
              <a:rPr lang="es-CO" sz="1600" dirty="0" err="1" smtClean="0">
                <a:solidFill>
                  <a:srgbClr val="000000"/>
                </a:solidFill>
                <a:latin typeface="Calibri" charset="0"/>
              </a:rPr>
              <a:t>Org</a:t>
            </a: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600" dirty="0" smtClean="0">
                <a:solidFill>
                  <a:srgbClr val="CCCCFF"/>
                </a:solidFill>
                <a:latin typeface="Calibri" charset="0"/>
                <a:hlinkClick r:id="rId6"/>
              </a:rPr>
              <a:t>http://www.shalomhaverim.org</a:t>
            </a: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300" dirty="0" smtClean="0">
                <a:solidFill>
                  <a:srgbClr val="000000"/>
                </a:solidFill>
                <a:latin typeface="Calibri" charset="0"/>
              </a:rPr>
              <a:t>Director: -</a:t>
            </a: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300" dirty="0" smtClean="0">
                <a:solidFill>
                  <a:srgbClr val="000000"/>
                </a:solidFill>
                <a:latin typeface="Calibri" charset="0"/>
              </a:rPr>
              <a:t>ELIYAHU BAYONA BEN YOSEF</a:t>
            </a:r>
          </a:p>
          <a:p>
            <a:pPr algn="ctr" hangingPunct="1">
              <a:lnSpc>
                <a:spcPct val="92000"/>
              </a:lnSpc>
              <a:spcBef>
                <a:spcPts val="4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dirty="0" smtClean="0">
                <a:solidFill>
                  <a:srgbClr val="000000"/>
                </a:solidFill>
                <a:latin typeface="Calibri" charset="0"/>
              </a:rPr>
              <a:t>19 </a:t>
            </a:r>
            <a:r>
              <a:rPr lang="es-CO" dirty="0" smtClean="0">
                <a:solidFill>
                  <a:srgbClr val="000000"/>
                </a:solidFill>
                <a:latin typeface="Calibri" charset="0"/>
              </a:rPr>
              <a:t>de Elul 5776- Septiembre </a:t>
            </a:r>
            <a:r>
              <a:rPr lang="es-CO" dirty="0" smtClean="0">
                <a:solidFill>
                  <a:srgbClr val="000000"/>
                </a:solidFill>
                <a:latin typeface="Calibri" charset="0"/>
              </a:rPr>
              <a:t>22</a:t>
            </a:r>
            <a:r>
              <a:rPr lang="es-CO" dirty="0" smtClean="0">
                <a:solidFill>
                  <a:srgbClr val="000000"/>
                </a:solidFill>
                <a:latin typeface="Calibri" charset="0"/>
              </a:rPr>
              <a:t>, </a:t>
            </a:r>
            <a:r>
              <a:rPr lang="es-CO" dirty="0" smtClean="0">
                <a:solidFill>
                  <a:srgbClr val="000000"/>
                </a:solidFill>
                <a:latin typeface="Calibri" charset="0"/>
              </a:rPr>
              <a:t>2016- Monsey New York</a:t>
            </a:r>
            <a:endParaRPr lang="es-CO" dirty="0">
              <a:solidFill>
                <a:srgbClr val="000000"/>
              </a:solidFill>
              <a:latin typeface="Calibri"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14587</TotalTime>
  <Words>1953</Words>
  <Application>Microsoft Office PowerPoint</Application>
  <PresentationFormat>On-screen Show (4:3)</PresentationFormat>
  <Paragraphs>269</Paragraphs>
  <Slides>35</Slides>
  <Notes>35</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Concourse</vt:lpstr>
      <vt:lpstr>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Slide 35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ELIYAHU</cp:lastModifiedBy>
  <cp:revision>158</cp:revision>
  <cp:lastPrinted>1601-01-01T00:00:00Z</cp:lastPrinted>
  <dcterms:created xsi:type="dcterms:W3CDTF">1601-01-01T00:00:00Z</dcterms:created>
  <dcterms:modified xsi:type="dcterms:W3CDTF">2016-09-23T00:03:54Z</dcterms:modified>
</cp:coreProperties>
</file>