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14" r:id="rId1"/>
  </p:sldMasterIdLst>
  <p:notesMasterIdLst>
    <p:notesMasterId r:id="rId38"/>
  </p:notesMasterIdLst>
  <p:handoutMasterIdLst>
    <p:handoutMasterId r:id="rId39"/>
  </p:handoutMasterIdLst>
  <p:sldIdLst>
    <p:sldId id="256" r:id="rId2"/>
    <p:sldId id="548" r:id="rId3"/>
    <p:sldId id="684" r:id="rId4"/>
    <p:sldId id="685" r:id="rId5"/>
    <p:sldId id="686" r:id="rId6"/>
    <p:sldId id="687" r:id="rId7"/>
    <p:sldId id="688" r:id="rId8"/>
    <p:sldId id="689" r:id="rId9"/>
    <p:sldId id="698" r:id="rId10"/>
    <p:sldId id="699" r:id="rId11"/>
    <p:sldId id="700" r:id="rId12"/>
    <p:sldId id="701" r:id="rId13"/>
    <p:sldId id="690" r:id="rId14"/>
    <p:sldId id="691" r:id="rId15"/>
    <p:sldId id="692" r:id="rId16"/>
    <p:sldId id="693" r:id="rId17"/>
    <p:sldId id="694" r:id="rId18"/>
    <p:sldId id="695" r:id="rId19"/>
    <p:sldId id="696" r:id="rId20"/>
    <p:sldId id="703" r:id="rId21"/>
    <p:sldId id="704" r:id="rId22"/>
    <p:sldId id="705" r:id="rId23"/>
    <p:sldId id="706" r:id="rId24"/>
    <p:sldId id="707" r:id="rId25"/>
    <p:sldId id="697" r:id="rId26"/>
    <p:sldId id="708" r:id="rId27"/>
    <p:sldId id="709" r:id="rId28"/>
    <p:sldId id="710" r:id="rId29"/>
    <p:sldId id="711" r:id="rId30"/>
    <p:sldId id="702" r:id="rId31"/>
    <p:sldId id="715" r:id="rId32"/>
    <p:sldId id="716" r:id="rId33"/>
    <p:sldId id="714" r:id="rId34"/>
    <p:sldId id="712" r:id="rId35"/>
    <p:sldId id="713" r:id="rId36"/>
    <p:sldId id="626" r:id="rId37"/>
  </p:sldIdLst>
  <p:sldSz cx="9144000" cy="6858000" type="screen4x3"/>
  <p:notesSz cx="6858000" cy="9144000"/>
  <p:defaultTextStyle>
    <a:defPPr>
      <a:defRPr lang="en-GB"/>
    </a:defPPr>
    <a:lvl1pPr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1pPr>
    <a:lvl2pPr marL="742950" indent="-28575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2pPr>
    <a:lvl3pPr marL="1143000" indent="-22860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3pPr>
    <a:lvl4pPr marL="1600200" indent="-22860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4pPr>
    <a:lvl5pPr marL="2057400" indent="-22860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MS Gothic" charset="-128"/>
        <a:cs typeface="+mn-cs"/>
      </a:defRPr>
    </a:lvl5pPr>
    <a:lvl6pPr marL="2286000" algn="l" defTabSz="914400" rtl="0" eaLnBrk="1" latinLnBrk="0" hangingPunct="1">
      <a:defRPr kern="1200">
        <a:solidFill>
          <a:schemeClr val="bg1"/>
        </a:solidFill>
        <a:latin typeface="Arial" charset="0"/>
        <a:ea typeface="MS Gothic" charset="-128"/>
        <a:cs typeface="+mn-cs"/>
      </a:defRPr>
    </a:lvl6pPr>
    <a:lvl7pPr marL="2743200" algn="l" defTabSz="914400" rtl="0" eaLnBrk="1" latinLnBrk="0" hangingPunct="1">
      <a:defRPr kern="1200">
        <a:solidFill>
          <a:schemeClr val="bg1"/>
        </a:solidFill>
        <a:latin typeface="Arial" charset="0"/>
        <a:ea typeface="MS Gothic" charset="-128"/>
        <a:cs typeface="+mn-cs"/>
      </a:defRPr>
    </a:lvl7pPr>
    <a:lvl8pPr marL="3200400" algn="l" defTabSz="914400" rtl="0" eaLnBrk="1" latinLnBrk="0" hangingPunct="1">
      <a:defRPr kern="1200">
        <a:solidFill>
          <a:schemeClr val="bg1"/>
        </a:solidFill>
        <a:latin typeface="Arial" charset="0"/>
        <a:ea typeface="MS Gothic" charset="-128"/>
        <a:cs typeface="+mn-cs"/>
      </a:defRPr>
    </a:lvl8pPr>
    <a:lvl9pPr marL="3657600" algn="l" defTabSz="914400" rtl="0" eaLnBrk="1" latinLnBrk="0" hangingPunct="1">
      <a:defRPr kern="1200">
        <a:solidFill>
          <a:schemeClr val="bg1"/>
        </a:solidFill>
        <a:latin typeface="Arial" charset="0"/>
        <a:ea typeface="MS Gothic"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FF9933"/>
    <a:srgbClr val="336600"/>
    <a:srgbClr val="7A0000"/>
    <a:srgbClr val="080808"/>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375" autoAdjust="0"/>
    <p:restoredTop sz="94660"/>
  </p:normalViewPr>
  <p:slideViewPr>
    <p:cSldViewPr>
      <p:cViewPr varScale="1">
        <p:scale>
          <a:sx n="64" d="100"/>
          <a:sy n="64" d="100"/>
        </p:scale>
        <p:origin x="-1594" y="-77"/>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8" d="100"/>
          <a:sy n="68" d="100"/>
        </p:scale>
        <p:origin x="-2622"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F900399-2329-4B99-8FB2-57F98EEC84AE}" type="datetimeFigureOut">
              <a:rPr lang="en-US" smtClean="0"/>
              <a:pPr/>
              <a:t>9/1/2016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589F87F-1659-4DEC-9B9D-D829FEE3DC41}"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3" name="AutoShape 1"/>
          <p:cNvSpPr>
            <a:spLocks noChangeArrowheads="1"/>
          </p:cNvSpPr>
          <p:nvPr/>
        </p:nvSpPr>
        <p:spPr bwMode="auto">
          <a:xfrm>
            <a:off x="0" y="0"/>
            <a:ext cx="6858000" cy="9144000"/>
          </a:xfrm>
          <a:prstGeom prst="roundRect">
            <a:avLst>
              <a:gd name="adj" fmla="val 23"/>
            </a:avLst>
          </a:prstGeom>
          <a:solidFill>
            <a:srgbClr val="FFFFFF"/>
          </a:solidFill>
          <a:ln w="9360">
            <a:noFill/>
            <a:miter lim="800000"/>
            <a:headEnd/>
            <a:tailEnd/>
          </a:ln>
          <a:effectLst/>
        </p:spPr>
        <p:txBody>
          <a:bodyPr wrap="none" anchor="ctr"/>
          <a:lstStyle/>
          <a:p>
            <a:pPr>
              <a:defRPr/>
            </a:pPr>
            <a:endParaRPr lang="en-US"/>
          </a:p>
        </p:txBody>
      </p:sp>
      <p:sp>
        <p:nvSpPr>
          <p:cNvPr id="28675" name="Rectangle 2"/>
          <p:cNvSpPr>
            <a:spLocks noGrp="1" noRot="1" noChangeAspect="1" noChangeArrowheads="1"/>
          </p:cNvSpPr>
          <p:nvPr>
            <p:ph type="sldImg"/>
          </p:nvPr>
        </p:nvSpPr>
        <p:spPr bwMode="auto">
          <a:xfrm>
            <a:off x="1371600" y="763588"/>
            <a:ext cx="5026025" cy="3768725"/>
          </a:xfrm>
          <a:prstGeom prst="rect">
            <a:avLst/>
          </a:prstGeom>
          <a:noFill/>
          <a:ln w="9525">
            <a:noFill/>
            <a:round/>
            <a:headEnd/>
            <a:tailEnd/>
          </a:ln>
        </p:spPr>
      </p:sp>
      <p:sp>
        <p:nvSpPr>
          <p:cNvPr id="3075" name="Rectangle 3"/>
          <p:cNvSpPr>
            <a:spLocks noGrp="1" noChangeArrowheads="1"/>
          </p:cNvSpPr>
          <p:nvPr>
            <p:ph type="body"/>
          </p:nvPr>
        </p:nvSpPr>
        <p:spPr bwMode="auto">
          <a:xfrm>
            <a:off x="777875" y="4776788"/>
            <a:ext cx="6215063" cy="4522787"/>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en-US" noProof="0" smtClean="0"/>
          </a:p>
        </p:txBody>
      </p:sp>
      <p:sp>
        <p:nvSpPr>
          <p:cNvPr id="3076" name="Rectangle 4"/>
          <p:cNvSpPr>
            <a:spLocks noGrp="1" noChangeArrowheads="1"/>
          </p:cNvSpPr>
          <p:nvPr>
            <p:ph type="hdr"/>
          </p:nvPr>
        </p:nvSpPr>
        <p:spPr bwMode="auto">
          <a:xfrm>
            <a:off x="0" y="0"/>
            <a:ext cx="3370263" cy="50006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defRPr>
            </a:lvl1pPr>
          </a:lstStyle>
          <a:p>
            <a:pPr>
              <a:defRPr/>
            </a:pPr>
            <a:endParaRPr lang="en-US"/>
          </a:p>
        </p:txBody>
      </p:sp>
      <p:sp>
        <p:nvSpPr>
          <p:cNvPr id="3077" name="Rectangle 5"/>
          <p:cNvSpPr>
            <a:spLocks noGrp="1" noChangeArrowheads="1"/>
          </p:cNvSpPr>
          <p:nvPr>
            <p:ph type="dt"/>
          </p:nvPr>
        </p:nvSpPr>
        <p:spPr bwMode="auto">
          <a:xfrm>
            <a:off x="4398963" y="0"/>
            <a:ext cx="3370262" cy="50006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defRPr>
            </a:lvl1pPr>
          </a:lstStyle>
          <a:p>
            <a:pPr>
              <a:defRPr/>
            </a:pPr>
            <a:endParaRPr lang="en-US"/>
          </a:p>
        </p:txBody>
      </p:sp>
      <p:sp>
        <p:nvSpPr>
          <p:cNvPr id="3078" name="Rectangle 6"/>
          <p:cNvSpPr>
            <a:spLocks noGrp="1" noChangeArrowheads="1"/>
          </p:cNvSpPr>
          <p:nvPr>
            <p:ph type="ftr"/>
          </p:nvPr>
        </p:nvSpPr>
        <p:spPr bwMode="auto">
          <a:xfrm>
            <a:off x="0" y="9555163"/>
            <a:ext cx="3370263" cy="500062"/>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defRPr>
            </a:lvl1pPr>
          </a:lstStyle>
          <a:p>
            <a:pPr>
              <a:defRPr/>
            </a:pPr>
            <a:endParaRPr lang="en-US"/>
          </a:p>
        </p:txBody>
      </p:sp>
      <p:sp>
        <p:nvSpPr>
          <p:cNvPr id="3079" name="Rectangle 7"/>
          <p:cNvSpPr>
            <a:spLocks noGrp="1" noChangeArrowheads="1"/>
          </p:cNvSpPr>
          <p:nvPr>
            <p:ph type="sldNum"/>
          </p:nvPr>
        </p:nvSpPr>
        <p:spPr bwMode="auto">
          <a:xfrm>
            <a:off x="4398963" y="9555163"/>
            <a:ext cx="3370262" cy="500062"/>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gn="r">
              <a:lnSpc>
                <a:spcPct val="95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defRPr>
            </a:lvl1pPr>
          </a:lstStyle>
          <a:p>
            <a:pPr>
              <a:defRPr/>
            </a:pPr>
            <a:fld id="{9089E40E-97E6-4F56-A83C-455555C41C1B}"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698" name="Rectangle 7"/>
          <p:cNvSpPr>
            <a:spLocks noGrp="1" noChangeArrowheads="1"/>
          </p:cNvSpPr>
          <p:nvPr>
            <p:ph type="sldNum" sz="quarter"/>
          </p:nvPr>
        </p:nvSpPr>
        <p:spPr>
          <a:noFill/>
        </p:spPr>
        <p:txBody>
          <a:bodyPr/>
          <a:lstStyle/>
          <a:p>
            <a:fld id="{FA51E857-329A-4AAC-A492-81F3893FA826}" type="slidenum">
              <a:rPr lang="en-US" smtClean="0"/>
              <a:pPr/>
              <a:t>1</a:t>
            </a:fld>
            <a:endParaRPr lang="en-US" smtClean="0"/>
          </a:p>
        </p:txBody>
      </p:sp>
      <p:sp>
        <p:nvSpPr>
          <p:cNvPr id="29699" name="Text Box 1"/>
          <p:cNvSpPr txBox="1">
            <a:spLocks noChangeArrowheads="1"/>
          </p:cNvSpPr>
          <p:nvPr/>
        </p:nvSpPr>
        <p:spPr bwMode="auto">
          <a:xfrm>
            <a:off x="1371600" y="763588"/>
            <a:ext cx="5029200" cy="37719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29700" name="Rectangle 2"/>
          <p:cNvSpPr>
            <a:spLocks noGrp="1" noChangeArrowheads="1"/>
          </p:cNvSpPr>
          <p:nvPr>
            <p:ph type="body"/>
          </p:nvPr>
        </p:nvSpPr>
        <p:spPr>
          <a:xfrm>
            <a:off x="777875" y="4776788"/>
            <a:ext cx="6216650" cy="4525962"/>
          </a:xfrm>
          <a:noFill/>
          <a:ln/>
        </p:spPr>
        <p:txBody>
          <a:bodyPr wrap="none" anchor="ct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a:t>
            </a:fld>
            <a:endParaRPr lang="en-US">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a:t>
            </a:fld>
            <a:endParaRPr lang="en-US">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4</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a:t>
            </a:fld>
            <a:endParaRPr lang="en-US">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5</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5</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5</a:t>
            </a:fld>
            <a:endParaRPr lang="en-US">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6</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6</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6</a:t>
            </a:fld>
            <a:endParaRPr lang="en-US">
              <a:solidFill>
                <a:srgbClr val="00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7</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7</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7</a:t>
            </a:fld>
            <a:endParaRPr lang="en-US">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8</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8</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8</a:t>
            </a:fld>
            <a:endParaRPr lang="en-US">
              <a:solidFill>
                <a:srgbClr val="0000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9</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9</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9</a:t>
            </a:fld>
            <a:endParaRPr lang="en-US">
              <a:solidFill>
                <a:srgbClr val="000000"/>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10</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10</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10</a:t>
            </a:fld>
            <a:endParaRPr lang="en-US">
              <a:solidFill>
                <a:srgbClr val="000000"/>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11</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11</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11</a:t>
            </a:fld>
            <a:endParaRPr lang="en-US">
              <a:solidFill>
                <a:srgbClr val="000000"/>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12</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12</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12</a:t>
            </a:fld>
            <a:endParaRPr lang="en-US">
              <a:solidFill>
                <a:srgbClr val="000000"/>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13</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13</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13</a:t>
            </a:fld>
            <a:endParaRPr lang="en-US">
              <a:solidFill>
                <a:srgbClr val="000000"/>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14</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14</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14</a:t>
            </a:fld>
            <a:endParaRPr lang="en-US">
              <a:solidFill>
                <a:srgbClr val="000000"/>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15</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15</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15</a:t>
            </a:fld>
            <a:endParaRPr lang="en-US">
              <a:solidFill>
                <a:srgbClr val="000000"/>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16</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16</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16</a:t>
            </a:fld>
            <a:endParaRPr lang="en-US">
              <a:solidFill>
                <a:srgbClr val="000000"/>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17</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17</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17</a:t>
            </a:fld>
            <a:endParaRPr lang="en-US">
              <a:solidFill>
                <a:srgbClr val="000000"/>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18</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18</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18</a:t>
            </a:fld>
            <a:endParaRPr lang="en-US">
              <a:solidFill>
                <a:srgbClr val="000000"/>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19</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19</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19</a:t>
            </a:fld>
            <a:endParaRPr lang="en-US">
              <a:solidFill>
                <a:srgbClr val="000000"/>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20</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20</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20</a:t>
            </a:fld>
            <a:endParaRPr lang="en-US">
              <a:solidFill>
                <a:srgbClr val="000000"/>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21</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21</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21</a:t>
            </a:fld>
            <a:endParaRPr lang="en-US">
              <a:solidFill>
                <a:srgbClr val="000000"/>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22</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22</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22</a:t>
            </a:fld>
            <a:endParaRPr lang="en-US">
              <a:solidFill>
                <a:srgbClr val="000000"/>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23</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23</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23</a:t>
            </a:fld>
            <a:endParaRPr lang="en-US">
              <a:solidFill>
                <a:srgbClr val="000000"/>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24</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24</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24</a:t>
            </a:fld>
            <a:endParaRPr lang="en-US">
              <a:solidFill>
                <a:srgbClr val="000000"/>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25</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25</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25</a:t>
            </a:fld>
            <a:endParaRPr lang="en-US">
              <a:solidFill>
                <a:srgbClr val="000000"/>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26</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26</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26</a:t>
            </a:fld>
            <a:endParaRPr lang="en-US">
              <a:solidFill>
                <a:srgbClr val="000000"/>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27</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27</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27</a:t>
            </a:fld>
            <a:endParaRPr lang="en-US">
              <a:solidFill>
                <a:srgbClr val="000000"/>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28</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28</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28</a:t>
            </a:fld>
            <a:endParaRPr lang="en-US">
              <a:solidFill>
                <a:srgbClr val="000000"/>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29</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29</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29</a:t>
            </a:fld>
            <a:endParaRPr lang="en-US">
              <a:solidFill>
                <a:srgbClr val="000000"/>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30</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30</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30</a:t>
            </a:fld>
            <a:endParaRPr lang="en-US">
              <a:solidFill>
                <a:srgbClr val="000000"/>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31</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31</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31</a:t>
            </a:fld>
            <a:endParaRPr lang="en-US">
              <a:solidFill>
                <a:srgbClr val="000000"/>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32</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32</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32</a:t>
            </a:fld>
            <a:endParaRPr lang="en-US">
              <a:solidFill>
                <a:srgbClr val="000000"/>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33</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33</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33</a:t>
            </a:fld>
            <a:endParaRPr lang="en-US">
              <a:solidFill>
                <a:srgbClr val="000000"/>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34</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34</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34</a:t>
            </a:fld>
            <a:endParaRPr lang="en-US">
              <a:solidFill>
                <a:srgbClr val="000000"/>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p:spPr>
        <p:txBody>
          <a:bodyPr/>
          <a:lstStyle/>
          <a:p>
            <a:fld id="{5650751F-FA5A-4351-BD37-FCFBC1E96F21}" type="slidenum">
              <a:rPr lang="en-US" smtClean="0"/>
              <a:pPr/>
              <a:t>35</a:t>
            </a:fld>
            <a:endParaRPr lang="en-US" smtClean="0"/>
          </a:p>
        </p:txBody>
      </p:sp>
      <p:sp>
        <p:nvSpPr>
          <p:cNvPr id="30723" name="Text Box 1"/>
          <p:cNvSpPr txBox="1">
            <a:spLocks noChangeArrowheads="1"/>
          </p:cNvSpPr>
          <p:nvPr/>
        </p:nvSpPr>
        <p:spPr bwMode="auto">
          <a:xfrm>
            <a:off x="0" y="0"/>
            <a:ext cx="1588" cy="1588"/>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30724" name="Rectangle 2"/>
          <p:cNvSpPr>
            <a:spLocks noGrp="1" noChangeArrowheads="1"/>
          </p:cNvSpPr>
          <p:nvPr>
            <p:ph type="body"/>
          </p:nvPr>
        </p:nvSpPr>
        <p:spPr>
          <a:xfrm>
            <a:off x="777875" y="4776788"/>
            <a:ext cx="6216650" cy="4533900"/>
          </a:xfrm>
          <a:noFill/>
          <a:ln w="9360">
            <a:solidFill>
              <a:srgbClr val="000000"/>
            </a:solidFill>
          </a:ln>
        </p:spPr>
        <p:txBody>
          <a:bodyPr wrap="none" anchor="ctr"/>
          <a:lstStyle/>
          <a:p>
            <a:endParaRPr lang="en-US" smtClean="0"/>
          </a:p>
        </p:txBody>
      </p:sp>
      <p:sp>
        <p:nvSpPr>
          <p:cNvPr id="30725" name="Text Box 3"/>
          <p:cNvSpPr txBox="1">
            <a:spLocks noChangeArrowheads="1"/>
          </p:cNvSpPr>
          <p:nvPr/>
        </p:nvSpPr>
        <p:spPr bwMode="auto">
          <a:xfrm>
            <a:off x="0" y="0"/>
            <a:ext cx="1588" cy="1588"/>
          </a:xfrm>
          <a:prstGeom prst="rect">
            <a:avLst/>
          </a:prstGeom>
          <a:noFill/>
          <a:ln w="9360">
            <a:solidFill>
              <a:srgbClr val="000000"/>
            </a:solidFill>
            <a:round/>
            <a:headEnd/>
            <a:tailEnd/>
          </a:ln>
        </p:spPr>
        <p:txBody>
          <a:bodyPr lIns="90000" tIns="60840" rIns="90000" bIns="45000" anchor="b"/>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7CBD97-18B4-4904-BEC3-EE8320DEDFB1}"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35</a:t>
            </a:fld>
            <a:fld id="{4C78C79D-BA22-44C7-B32F-7F0E61CDB267}" type="slidenum">
              <a:rPr lang="en-US">
                <a:solidFill>
                  <a:srgbClr val="000000"/>
                </a:solidFill>
              </a:rPr>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35</a:t>
            </a:fld>
            <a:endParaRPr lang="en-US">
              <a:solidFill>
                <a:srgbClr val="000000"/>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Rectangle 7"/>
          <p:cNvSpPr>
            <a:spLocks noGrp="1" noChangeArrowheads="1"/>
          </p:cNvSpPr>
          <p:nvPr>
            <p:ph type="sldNum" sz="quarter"/>
          </p:nvPr>
        </p:nvSpPr>
        <p:spPr>
          <a:noFill/>
        </p:spPr>
        <p:txBody>
          <a:bodyPr/>
          <a:lstStyle/>
          <a:p>
            <a:fld id="{FED4EEB5-956E-4A4B-AD36-625C15688E39}" type="slidenum">
              <a:rPr lang="en-US" smtClean="0"/>
              <a:pPr/>
              <a:t>36</a:t>
            </a:fld>
            <a:endParaRPr lang="en-US" smtClean="0"/>
          </a:p>
        </p:txBody>
      </p:sp>
      <p:sp>
        <p:nvSpPr>
          <p:cNvPr id="54275" name="Text Box 1"/>
          <p:cNvSpPr txBox="1">
            <a:spLocks noChangeArrowheads="1"/>
          </p:cNvSpPr>
          <p:nvPr/>
        </p:nvSpPr>
        <p:spPr bwMode="auto">
          <a:xfrm>
            <a:off x="1371600" y="763588"/>
            <a:ext cx="5029200" cy="37719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54276" name="Rectangle 2"/>
          <p:cNvSpPr>
            <a:spLocks noGrp="1" noChangeArrowheads="1"/>
          </p:cNvSpPr>
          <p:nvPr>
            <p:ph type="body"/>
          </p:nvPr>
        </p:nvSpPr>
        <p:spPr>
          <a:xfrm>
            <a:off x="777875" y="4776788"/>
            <a:ext cx="6216650" cy="4525962"/>
          </a:xfrm>
          <a:noFill/>
          <a:ln/>
        </p:spPr>
        <p:txBody>
          <a:bodyPr wrap="none" anchor="ct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pPr>
              <a:defRPr/>
            </a:pPr>
            <a:r>
              <a:rPr lang="en-US" smtClean="0"/>
              <a:t>5/5/16</a:t>
            </a:r>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pPr>
              <a:defRPr/>
            </a:pPr>
            <a:fld id="{190F72FC-0998-487E-A0C5-417C428D36A7}" type="slidenum">
              <a:rPr lang="en-US" smtClean="0"/>
              <a:pPr>
                <a:defRPr/>
              </a:pPr>
              <a:t>‹#›</a:t>
            </a:fld>
            <a:fld id="{7790F671-FAEA-488A-9D17-9AD964C762DE}"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r>
              <a:rPr lang="en-US" smtClean="0"/>
              <a:t>5/5/16</a:t>
            </a: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A4C3EFA3-4554-41D6-8F26-823A96110590}" type="slidenum">
              <a:rPr lang="en-US" smtClean="0"/>
              <a:pPr>
                <a:defRPr/>
              </a:pPr>
              <a:t>‹#›</a:t>
            </a:fld>
            <a:fld id="{CF336591-98F7-4CBE-8BA7-DEABE7F0B6ED}" type="slidenum">
              <a:rPr lang="en-US" smtClean="0"/>
              <a:pPr>
                <a:defRPr/>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pPr>
              <a:defRPr/>
            </a:pPr>
            <a:r>
              <a:rPr lang="en-US" smtClean="0"/>
              <a:t>5/5/16</a:t>
            </a: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333FD469-5BCF-40F7-B960-C70C7A5318C9}" type="slidenum">
              <a:rPr lang="en-US" smtClean="0"/>
              <a:pPr>
                <a:defRPr/>
              </a:pPr>
              <a:t>‹#›</a:t>
            </a:fld>
            <a:fld id="{F8AD7B8C-98DA-4A39-B1C2-5BA61ED347EF}" type="slidenum">
              <a:rPr lang="en-US" smtClean="0"/>
              <a:pPr>
                <a:defRPr/>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pPr>
              <a:defRPr/>
            </a:pPr>
            <a:r>
              <a:rPr lang="en-US" smtClean="0"/>
              <a:t>5/5/16</a:t>
            </a:r>
            <a:endParaRPr lang="en-US"/>
          </a:p>
        </p:txBody>
      </p:sp>
      <p:sp>
        <p:nvSpPr>
          <p:cNvPr id="6" name="Footer Placeholder 5"/>
          <p:cNvSpPr>
            <a:spLocks noGrp="1"/>
          </p:cNvSpPr>
          <p:nvPr>
            <p:ph type="ftr" sz="quarter" idx="11"/>
          </p:nvPr>
        </p:nvSpPr>
        <p:spPr/>
        <p:txBody>
          <a:bodyPr/>
          <a:lstStyle>
            <a:extLst/>
          </a:lstStyle>
          <a:p>
            <a:pPr>
              <a:defRPr/>
            </a:pPr>
            <a:endParaRPr lang="en-US"/>
          </a:p>
        </p:txBody>
      </p:sp>
      <p:sp>
        <p:nvSpPr>
          <p:cNvPr id="7" name="Slide Number Placeholder 6"/>
          <p:cNvSpPr>
            <a:spLocks noGrp="1"/>
          </p:cNvSpPr>
          <p:nvPr>
            <p:ph type="sldNum" sz="quarter" idx="12"/>
          </p:nvPr>
        </p:nvSpPr>
        <p:spPr/>
        <p:txBody>
          <a:bodyPr/>
          <a:lstStyle>
            <a:extLst/>
          </a:lstStyle>
          <a:p>
            <a:pPr>
              <a:defRPr/>
            </a:pPr>
            <a:fld id="{AEB04E52-C25A-4C6D-9E63-03FE8AB3A9BD}" type="slidenum">
              <a:rPr lang="en-US" smtClean="0"/>
              <a:pPr>
                <a:defRPr/>
              </a:pPr>
              <a:t>‹#›</a:t>
            </a:fld>
            <a:fld id="{503D19B2-834A-45AF-B879-09623520C9AF}" type="slidenum">
              <a:rPr lang="en-US" smtClean="0"/>
              <a:pPr>
                <a:defRPr/>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pPr>
              <a:defRPr/>
            </a:pPr>
            <a:r>
              <a:rPr lang="en-US" smtClean="0"/>
              <a:t>5/5/16</a:t>
            </a:r>
            <a:endParaRPr lang="en-US"/>
          </a:p>
        </p:txBody>
      </p:sp>
      <p:sp>
        <p:nvSpPr>
          <p:cNvPr id="8" name="Footer Placeholder 7"/>
          <p:cNvSpPr>
            <a:spLocks noGrp="1"/>
          </p:cNvSpPr>
          <p:nvPr>
            <p:ph type="ftr" sz="quarter" idx="11"/>
          </p:nvPr>
        </p:nvSpPr>
        <p:spPr/>
        <p:txBody>
          <a:bodyPr/>
          <a:lstStyle>
            <a:extLst/>
          </a:lstStyle>
          <a:p>
            <a:pPr>
              <a:defRPr/>
            </a:pPr>
            <a:endParaRPr lang="en-US"/>
          </a:p>
        </p:txBody>
      </p:sp>
      <p:sp>
        <p:nvSpPr>
          <p:cNvPr id="9" name="Slide Number Placeholder 8"/>
          <p:cNvSpPr>
            <a:spLocks noGrp="1"/>
          </p:cNvSpPr>
          <p:nvPr>
            <p:ph type="sldNum" sz="quarter" idx="12"/>
          </p:nvPr>
        </p:nvSpPr>
        <p:spPr/>
        <p:txBody>
          <a:bodyPr/>
          <a:lstStyle>
            <a:extLst/>
          </a:lstStyle>
          <a:p>
            <a:pPr>
              <a:defRPr/>
            </a:pPr>
            <a:fld id="{EC1B69FD-57EA-47A7-801F-5B19B1F8B9C1}" type="slidenum">
              <a:rPr lang="en-US" smtClean="0"/>
              <a:pPr>
                <a:defRPr/>
              </a:pPr>
              <a:t>‹#›</a:t>
            </a:fld>
            <a:fld id="{03FA898E-BB2E-4854-89B1-64853424474C}" type="slidenum">
              <a:rPr lang="en-US" smtClean="0"/>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pPr>
              <a:defRPr/>
            </a:pPr>
            <a:r>
              <a:rPr lang="en-US" smtClean="0"/>
              <a:t>5/5/16</a:t>
            </a:r>
            <a:endParaRPr lang="en-US"/>
          </a:p>
        </p:txBody>
      </p:sp>
      <p:sp>
        <p:nvSpPr>
          <p:cNvPr id="4" name="Footer Placeholder 3"/>
          <p:cNvSpPr>
            <a:spLocks noGrp="1"/>
          </p:cNvSpPr>
          <p:nvPr>
            <p:ph type="ftr" sz="quarter" idx="11"/>
          </p:nvPr>
        </p:nvSpPr>
        <p:spPr/>
        <p:txBody>
          <a:bodyPr/>
          <a:lstStyle>
            <a:extLst/>
          </a:lstStyle>
          <a:p>
            <a:pPr>
              <a:defRPr/>
            </a:pPr>
            <a:endParaRPr lang="en-US"/>
          </a:p>
        </p:txBody>
      </p:sp>
      <p:sp>
        <p:nvSpPr>
          <p:cNvPr id="5" name="Slide Number Placeholder 4"/>
          <p:cNvSpPr>
            <a:spLocks noGrp="1"/>
          </p:cNvSpPr>
          <p:nvPr>
            <p:ph type="sldNum" sz="quarter" idx="12"/>
          </p:nvPr>
        </p:nvSpPr>
        <p:spPr/>
        <p:txBody>
          <a:bodyPr/>
          <a:lstStyle>
            <a:extLst/>
          </a:lstStyle>
          <a:p>
            <a:pPr>
              <a:defRPr/>
            </a:pPr>
            <a:fld id="{03BFE633-6AA2-4987-BC01-22919CF88CDB}" type="slidenum">
              <a:rPr lang="en-US" smtClean="0"/>
              <a:pPr>
                <a:defRPr/>
              </a:pPr>
              <a:t>‹#›</a:t>
            </a:fld>
            <a:fld id="{F71F24BC-445D-4698-BFBD-8629A2D7ACE7}" type="slidenum">
              <a:rPr lang="en-US" smtClean="0"/>
              <a:pPr>
                <a:defRPr/>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pPr>
              <a:defRPr/>
            </a:pPr>
            <a:r>
              <a:rPr lang="en-US" smtClean="0"/>
              <a:t>5/5/16</a:t>
            </a:r>
            <a:endParaRPr lang="en-US"/>
          </a:p>
        </p:txBody>
      </p:sp>
      <p:sp>
        <p:nvSpPr>
          <p:cNvPr id="3" name="Footer Placeholder 2"/>
          <p:cNvSpPr>
            <a:spLocks noGrp="1"/>
          </p:cNvSpPr>
          <p:nvPr>
            <p:ph type="ftr" sz="quarter" idx="11"/>
          </p:nvPr>
        </p:nvSpPr>
        <p:spPr/>
        <p:txBody>
          <a:bodyPr/>
          <a:lstStyle>
            <a:extLst/>
          </a:lstStyle>
          <a:p>
            <a:pPr>
              <a:defRPr/>
            </a:pPr>
            <a:endParaRPr lang="en-US"/>
          </a:p>
        </p:txBody>
      </p:sp>
      <p:sp>
        <p:nvSpPr>
          <p:cNvPr id="4" name="Slide Number Placeholder 3"/>
          <p:cNvSpPr>
            <a:spLocks noGrp="1"/>
          </p:cNvSpPr>
          <p:nvPr>
            <p:ph type="sldNum" sz="quarter" idx="12"/>
          </p:nvPr>
        </p:nvSpPr>
        <p:spPr/>
        <p:txBody>
          <a:bodyPr/>
          <a:lstStyle>
            <a:extLst/>
          </a:lstStyle>
          <a:p>
            <a:pPr>
              <a:defRPr/>
            </a:pPr>
            <a:fld id="{1836DBCA-4DE6-417E-BC1F-3CD5BDC5E576}" type="slidenum">
              <a:rPr lang="en-US" smtClean="0"/>
              <a:pPr>
                <a:defRPr/>
              </a:pPr>
              <a:t>‹#›</a:t>
            </a:fld>
            <a:fld id="{39952BE6-9F2F-4918-A05D-4BD97DEDB965}"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pPr>
              <a:defRPr/>
            </a:pPr>
            <a:r>
              <a:rPr lang="en-US" smtClean="0"/>
              <a:t>5/5/16</a:t>
            </a:r>
            <a:endParaRPr lang="en-US"/>
          </a:p>
        </p:txBody>
      </p:sp>
      <p:sp>
        <p:nvSpPr>
          <p:cNvPr id="6" name="Footer Placeholder 5"/>
          <p:cNvSpPr>
            <a:spLocks noGrp="1"/>
          </p:cNvSpPr>
          <p:nvPr>
            <p:ph type="ftr" sz="quarter" idx="11"/>
          </p:nvPr>
        </p:nvSpPr>
        <p:spPr/>
        <p:txBody>
          <a:bodyPr/>
          <a:lstStyle>
            <a:extLst/>
          </a:lstStyle>
          <a:p>
            <a:pPr>
              <a:defRPr/>
            </a:pPr>
            <a:endParaRPr lang="en-US"/>
          </a:p>
        </p:txBody>
      </p:sp>
      <p:sp>
        <p:nvSpPr>
          <p:cNvPr id="7" name="Slide Number Placeholder 6"/>
          <p:cNvSpPr>
            <a:spLocks noGrp="1"/>
          </p:cNvSpPr>
          <p:nvPr>
            <p:ph type="sldNum" sz="quarter" idx="12"/>
          </p:nvPr>
        </p:nvSpPr>
        <p:spPr/>
        <p:txBody>
          <a:bodyPr/>
          <a:lstStyle>
            <a:extLst/>
          </a:lstStyle>
          <a:p>
            <a:pPr>
              <a:defRPr/>
            </a:pPr>
            <a:fld id="{E3D3815D-5C4F-44CB-B994-BB32E96E4346}" type="slidenum">
              <a:rPr lang="en-US" smtClean="0"/>
              <a:pPr>
                <a:defRPr/>
              </a:pPr>
              <a:t>‹#›</a:t>
            </a:fld>
            <a:fld id="{893AF801-4B08-468A-9F7E-04BBF710D142}" type="slidenum">
              <a:rPr lang="en-US" smtClean="0"/>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pPr>
              <a:defRPr/>
            </a:pPr>
            <a:r>
              <a:rPr lang="en-US" smtClean="0"/>
              <a:t>5/5/16</a:t>
            </a:r>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pPr>
              <a:defRPr/>
            </a:pPr>
            <a:fld id="{37AE93E5-8EE3-4CBB-BB44-CAD2B2F940D2}" type="slidenum">
              <a:rPr lang="en-US" smtClean="0"/>
              <a:pPr>
                <a:defRPr/>
              </a:pPr>
              <a:t>‹#›</a:t>
            </a:fld>
            <a:fld id="{BFB8A6F5-3F5B-4F4B-85F0-A2CF4FDAA15F}" type="slidenum">
              <a:rPr lang="en-US" smtClean="0"/>
              <a:pPr>
                <a:defRPr/>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r>
              <a:rPr lang="en-US" smtClean="0"/>
              <a:t>5/5/16</a:t>
            </a: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A550B5B3-4431-4B22-828F-38D9100CF3A7}" type="slidenum">
              <a:rPr lang="en-US" smtClean="0"/>
              <a:pPr>
                <a:defRPr/>
              </a:pPr>
              <a:t>‹#›</a:t>
            </a:fld>
            <a:fld id="{87C467C3-220E-4AA6-81C5-9FE4380F9C60}"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r>
              <a:rPr lang="en-US" smtClean="0"/>
              <a:t>5/5/16</a:t>
            </a: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F049BA05-7099-4C26-9C41-DD9D231A5A31}" type="slidenum">
              <a:rPr lang="en-US" smtClean="0"/>
              <a:pPr>
                <a:defRPr/>
              </a:pPr>
              <a:t>‹#›</a:t>
            </a:fld>
            <a:fld id="{606FD34F-316E-40E9-B87F-6E89A5E8A754}" type="slidenum">
              <a:rPr lang="en-US" smtClean="0"/>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85800" y="2130425"/>
            <a:ext cx="7769225" cy="1466850"/>
          </a:xfrm>
        </p:spPr>
        <p:txBody>
          <a:bodyPr/>
          <a:lstStyle/>
          <a:p>
            <a:r>
              <a:rPr lang="en-US" smtClean="0"/>
              <a:t>Click to edit Master title style</a:t>
            </a:r>
            <a:endParaRPr lang="en-US"/>
          </a:p>
        </p:txBody>
      </p:sp>
      <p:sp>
        <p:nvSpPr>
          <p:cNvPr id="3" name="Rectangle 3"/>
          <p:cNvSpPr>
            <a:spLocks noGrp="1" noChangeArrowheads="1"/>
          </p:cNvSpPr>
          <p:nvPr>
            <p:ph type="dt" idx="10"/>
          </p:nvPr>
        </p:nvSpPr>
        <p:spPr>
          <a:ln/>
        </p:spPr>
        <p:txBody>
          <a:bodyPr/>
          <a:lstStyle>
            <a:lvl1pPr>
              <a:defRPr/>
            </a:lvl1pPr>
          </a:lstStyle>
          <a:p>
            <a:pPr>
              <a:defRPr/>
            </a:pPr>
            <a:r>
              <a:rPr lang="en-US"/>
              <a:t>5/5/16</a:t>
            </a:r>
          </a:p>
        </p:txBody>
      </p:sp>
      <p:sp>
        <p:nvSpPr>
          <p:cNvPr id="4" name="Rectangle 4"/>
          <p:cNvSpPr>
            <a:spLocks noGrp="1" noChangeArrowheads="1"/>
          </p:cNvSpPr>
          <p:nvPr>
            <p:ph type="ftr" idx="11"/>
          </p:nvPr>
        </p:nvSpPr>
        <p:spPr>
          <a:ln/>
        </p:spPr>
        <p:txBody>
          <a:bodyPr/>
          <a:lstStyle>
            <a:lvl1pPr>
              <a:defRPr/>
            </a:lvl1pPr>
          </a:lstStyle>
          <a:p>
            <a:pPr>
              <a:defRPr/>
            </a:pPr>
            <a:endParaRPr lang="en-US"/>
          </a:p>
        </p:txBody>
      </p:sp>
      <p:sp>
        <p:nvSpPr>
          <p:cNvPr id="5" name="Rectangle 5"/>
          <p:cNvSpPr>
            <a:spLocks noGrp="1" noChangeArrowheads="1"/>
          </p:cNvSpPr>
          <p:nvPr>
            <p:ph type="sldNum" idx="12"/>
          </p:nvPr>
        </p:nvSpPr>
        <p:spPr>
          <a:ln/>
        </p:spPr>
        <p:txBody>
          <a:bodyPr/>
          <a:lstStyle>
            <a:lvl1pPr>
              <a:defRPr/>
            </a:lvl1pPr>
          </a:lstStyle>
          <a:p>
            <a:pPr>
              <a:defRPr/>
            </a:pPr>
            <a:fld id="{B658F0FB-3912-412D-9B98-E1D9F9C9D7B2}" type="slidenum">
              <a:rPr lang="en-US"/>
              <a:pPr>
                <a:defRPr/>
              </a:pPr>
              <a:t>‹#›</a:t>
            </a:fld>
            <a:fld id="{F1AB9981-03DE-4CFF-B93F-7A6E5E2C8A62}"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4"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pPr>
              <a:defRPr/>
            </a:pPr>
            <a:r>
              <a:rPr lang="en-US" smtClean="0"/>
              <a:t>5/5/16</a:t>
            </a:r>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pPr>
              <a:defRPr/>
            </a:pPr>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839A1BC2-8DAD-4532-B79A-7584BCEE0DEF}" type="slidenum">
              <a:rPr lang="en-US" smtClean="0"/>
              <a:pPr>
                <a:defRPr/>
              </a:pPr>
              <a:t>‹#›</a:t>
            </a:fld>
            <a:fld id="{7A4E1CA3-85D0-4C1A-8E8F-8E627DE86BBE}"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Lst>
  <p:hf sldNum="0" hdr="0" ftr="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hyperlink" Target="#C645"/><Relationship Id="rId4" Type="http://schemas.openxmlformats.org/officeDocument/2006/relationships/hyperlink" Target="http://bible.ort.org/webmedia/t5/1126.ra"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hyperlink" Target="#C646"/><Relationship Id="rId3" Type="http://schemas.openxmlformats.org/officeDocument/2006/relationships/image" Target="../media/image2.png"/><Relationship Id="rId7" Type="http://schemas.openxmlformats.org/officeDocument/2006/relationships/hyperlink" Target="#C646"/><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hyperlink" Target="#C646"/><Relationship Id="rId5" Type="http://schemas.openxmlformats.org/officeDocument/2006/relationships/hyperlink" Target="http://bible.ort.org/webmedia/t5/1207.ra" TargetMode="External"/><Relationship Id="rId4" Type="http://schemas.openxmlformats.org/officeDocument/2006/relationships/hyperlink" Target="http://bible.ort.org/webmedia/t5/1206.ra" TargetMode="External"/><Relationship Id="rId9" Type="http://schemas.openxmlformats.org/officeDocument/2006/relationships/hyperlink" Target="#C646"/></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C648"/><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hyperlink" Target="http://bible.ort.org/webmedia/t5/1223.ra" TargetMode="External"/><Relationship Id="rId5" Type="http://schemas.openxmlformats.org/officeDocument/2006/relationships/hyperlink" Target="#C647"/><Relationship Id="rId4" Type="http://schemas.openxmlformats.org/officeDocument/2006/relationships/hyperlink" Target="http://bible.ort.org/webmedia/t5/1216.ra"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hyperlink" Target="http://bible.ort.org/webmedia/t5/1304.ra" TargetMode="External"/><Relationship Id="rId5" Type="http://schemas.openxmlformats.org/officeDocument/2006/relationships/hyperlink" Target="http://bible.ort.org/webmedia/t5/1303.ra" TargetMode="External"/><Relationship Id="rId4" Type="http://schemas.openxmlformats.org/officeDocument/2006/relationships/hyperlink" Target="http://bible.ort.org/webmedia/t5/1302.ra"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hyperlink" Target="#C652"/><Relationship Id="rId4" Type="http://schemas.openxmlformats.org/officeDocument/2006/relationships/hyperlink" Target="http://bible.ort.org/webmedia/t5/1403.ra"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12.xml"/><Relationship Id="rId6" Type="http://schemas.openxmlformats.org/officeDocument/2006/relationships/hyperlink" Target="http://www.shalomhaverim.org/" TargetMode="External"/><Relationship Id="rId5" Type="http://schemas.openxmlformats.org/officeDocument/2006/relationships/hyperlink" Target="http://failedmessiah.typepad.com/failed_messiahcom/2005/07/rabbi_aryeh_kap.html" TargetMode="Externa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1"/>
          <p:cNvSpPr>
            <a:spLocks noGrp="1" noChangeArrowheads="1"/>
          </p:cNvSpPr>
          <p:nvPr>
            <p:ph type="title"/>
          </p:nvPr>
        </p:nvSpPr>
        <p:spPr>
          <a:xfrm>
            <a:off x="685800" y="2130425"/>
            <a:ext cx="7772400" cy="1470025"/>
          </a:xfrm>
        </p:spPr>
        <p:txBody>
          <a:bodyPr/>
          <a:lstStyle/>
          <a:p>
            <a:pPr algn="ctr" eaLnBrk="1" hangingPunct="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mtClean="0">
                <a:latin typeface="Calibri" charset="0"/>
              </a:rPr>
              <a:t> </a:t>
            </a:r>
          </a:p>
        </p:txBody>
      </p:sp>
      <p:sp>
        <p:nvSpPr>
          <p:cNvPr id="3074" name="Date Placeholder 2"/>
          <p:cNvSpPr>
            <a:spLocks noGrp="1"/>
          </p:cNvSpPr>
          <p:nvPr>
            <p:ph type="dt" idx="10"/>
          </p:nvPr>
        </p:nvSpPr>
        <p:spPr>
          <a:noFill/>
        </p:spPr>
        <p:txBody>
          <a:bodyPr/>
          <a:lstStyle/>
          <a:p>
            <a:r>
              <a:rPr lang="en-US" smtClean="0"/>
              <a:t>5/5/16</a:t>
            </a:r>
          </a:p>
        </p:txBody>
      </p:sp>
      <p:sp>
        <p:nvSpPr>
          <p:cNvPr id="3076" name="Rectangle 2"/>
          <p:cNvSpPr>
            <a:spLocks noChangeArrowheads="1"/>
          </p:cNvSpPr>
          <p:nvPr/>
        </p:nvSpPr>
        <p:spPr bwMode="auto">
          <a:xfrm>
            <a:off x="1371600" y="3886200"/>
            <a:ext cx="6400800" cy="1752600"/>
          </a:xfrm>
          <a:prstGeom prst="rect">
            <a:avLst/>
          </a:prstGeom>
          <a:noFill/>
          <a:ln w="9525">
            <a:noFill/>
            <a:round/>
            <a:headEnd/>
            <a:tailEnd/>
          </a:ln>
        </p:spPr>
        <p:txBody>
          <a:bodyPr wrap="none" anchor="ctr"/>
          <a:lstStyle/>
          <a:p>
            <a:endParaRPr lang="en-US"/>
          </a:p>
        </p:txBody>
      </p:sp>
      <p:pic>
        <p:nvPicPr>
          <p:cNvPr id="3077" name="Picture 3"/>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3078" name="Rectangle 4"/>
          <p:cNvSpPr>
            <a:spLocks noChangeArrowheads="1"/>
          </p:cNvSpPr>
          <p:nvPr/>
        </p:nvSpPr>
        <p:spPr bwMode="auto">
          <a:xfrm>
            <a:off x="685800" y="2339975"/>
            <a:ext cx="7772400" cy="1470025"/>
          </a:xfrm>
          <a:prstGeom prst="rect">
            <a:avLst/>
          </a:prstGeom>
          <a:noFill/>
          <a:ln w="9525">
            <a:noFill/>
            <a:round/>
            <a:headEnd/>
            <a:tailEnd/>
          </a:ln>
        </p:spPr>
        <p:txBody>
          <a:bodyPr lIns="90000" tIns="86400" rIns="90000" bIns="45000"/>
          <a:lstStyle/>
          <a:p>
            <a:pPr algn="ctr">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100" dirty="0" err="1">
                <a:solidFill>
                  <a:srgbClr val="000000"/>
                </a:solidFill>
                <a:latin typeface="Calibri" charset="0"/>
              </a:rPr>
              <a:t>Parashat</a:t>
            </a:r>
            <a:r>
              <a:rPr lang="en-US" sz="4100" dirty="0">
                <a:solidFill>
                  <a:srgbClr val="000000"/>
                </a:solidFill>
                <a:latin typeface="Calibri" charset="0"/>
              </a:rPr>
              <a:t>  </a:t>
            </a:r>
            <a:r>
              <a:rPr lang="en-US" sz="4100" dirty="0" err="1" smtClean="0">
                <a:solidFill>
                  <a:srgbClr val="000000"/>
                </a:solidFill>
                <a:latin typeface="Calibri" charset="0"/>
              </a:rPr>
              <a:t>Devarim</a:t>
            </a:r>
            <a:r>
              <a:rPr lang="en-US" sz="4100" dirty="0" smtClean="0">
                <a:solidFill>
                  <a:srgbClr val="000000"/>
                </a:solidFill>
                <a:latin typeface="Calibri" charset="0"/>
              </a:rPr>
              <a:t> </a:t>
            </a:r>
            <a:r>
              <a:rPr lang="en-US" sz="4100" dirty="0" err="1" smtClean="0">
                <a:solidFill>
                  <a:srgbClr val="000000"/>
                </a:solidFill>
                <a:latin typeface="Calibri" charset="0"/>
              </a:rPr>
              <a:t>Reeh</a:t>
            </a:r>
            <a:endParaRPr lang="en-US" sz="4100" dirty="0" smtClean="0">
              <a:solidFill>
                <a:srgbClr val="000000"/>
              </a:solidFill>
              <a:latin typeface="Calibri" charset="0"/>
            </a:endParaRPr>
          </a:p>
          <a:p>
            <a:pPr algn="ctr">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CO" sz="3600" dirty="0" smtClean="0">
                <a:solidFill>
                  <a:schemeClr val="accent2">
                    <a:lumMod val="75000"/>
                  </a:schemeClr>
                </a:solidFill>
                <a:effectLst>
                  <a:outerShdw blurRad="38100" dist="38100" dir="2700000" algn="tl">
                    <a:srgbClr val="000000">
                      <a:alpha val="43137"/>
                    </a:srgbClr>
                  </a:outerShdw>
                </a:effectLst>
                <a:latin typeface="Calibri" charset="0"/>
              </a:rPr>
              <a:t>LA MALDICION ES LA POBREZA?</a:t>
            </a:r>
            <a:endParaRPr lang="en-US" sz="3600" dirty="0" smtClean="0">
              <a:solidFill>
                <a:schemeClr val="accent2">
                  <a:lumMod val="75000"/>
                </a:schemeClr>
              </a:solidFill>
              <a:effectLst>
                <a:outerShdw blurRad="38100" dist="38100" dir="2700000" algn="tl">
                  <a:srgbClr val="000000">
                    <a:alpha val="43137"/>
                  </a:srgbClr>
                </a:outerShdw>
              </a:effectLst>
              <a:latin typeface="Calibri" charset="0"/>
            </a:endParaRPr>
          </a:p>
        </p:txBody>
      </p:sp>
      <p:sp>
        <p:nvSpPr>
          <p:cNvPr id="3079" name="Rectangle 5"/>
          <p:cNvSpPr>
            <a:spLocks noChangeArrowheads="1"/>
          </p:cNvSpPr>
          <p:nvPr/>
        </p:nvSpPr>
        <p:spPr bwMode="auto">
          <a:xfrm>
            <a:off x="1371600" y="3886200"/>
            <a:ext cx="6400800" cy="1752600"/>
          </a:xfrm>
          <a:prstGeom prst="rect">
            <a:avLst/>
          </a:prstGeom>
          <a:noFill/>
          <a:ln w="9525">
            <a:noFill/>
            <a:round/>
            <a:headEnd/>
            <a:tailEnd/>
          </a:ln>
        </p:spPr>
        <p:txBody>
          <a:bodyPr lIns="90000" tIns="45000" rIns="90000" bIns="45000"/>
          <a:lstStyle/>
          <a:p>
            <a:pPr algn="ctr">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charset="0"/>
              </a:rPr>
              <a:t>Por: Eliyahu BaYonah</a:t>
            </a:r>
          </a:p>
          <a:p>
            <a:pPr algn="ctr">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charset="0"/>
              </a:rPr>
              <a:t>Director Shalom Haverim Org</a:t>
            </a:r>
          </a:p>
          <a:p>
            <a:pPr algn="ctr">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charset="0"/>
              </a:rPr>
              <a:t>New York</a:t>
            </a:r>
          </a:p>
          <a:p>
            <a:pPr algn="ctr">
              <a:lnSpc>
                <a:spcPct val="102000"/>
              </a:lnSpc>
              <a:spcBef>
                <a:spcPts val="8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200">
              <a:solidFill>
                <a:srgbClr val="000000"/>
              </a:solidFill>
              <a:latin typeface="Calibri" charset="0"/>
            </a:endParaRPr>
          </a:p>
        </p:txBody>
      </p:sp>
      <p:pic>
        <p:nvPicPr>
          <p:cNvPr id="3080" name="Picture 6"/>
          <p:cNvPicPr>
            <a:picLocks noChangeAspect="1" noChangeArrowheads="1"/>
          </p:cNvPicPr>
          <p:nvPr/>
        </p:nvPicPr>
        <p:blipFill>
          <a:blip r:embed="rId4" cstate="print"/>
          <a:srcRect/>
          <a:stretch>
            <a:fillRect/>
          </a:stretch>
        </p:blipFill>
        <p:spPr bwMode="auto">
          <a:xfrm>
            <a:off x="2967038" y="990600"/>
            <a:ext cx="3209925" cy="1171575"/>
          </a:xfrm>
          <a:prstGeom prst="rect">
            <a:avLst/>
          </a:prstGeom>
          <a:noFill/>
          <a:ln w="9525">
            <a:noFill/>
            <a:round/>
            <a:headEnd/>
            <a:tailEnd/>
          </a:ln>
        </p:spPr>
      </p:pic>
      <p:pic>
        <p:nvPicPr>
          <p:cNvPr id="3081" name="Picture 7"/>
          <p:cNvPicPr>
            <a:picLocks noChangeAspect="1" noChangeArrowheads="1"/>
          </p:cNvPicPr>
          <p:nvPr/>
        </p:nvPicPr>
        <p:blipFill>
          <a:blip r:embed="rId5" cstate="print"/>
          <a:srcRect/>
          <a:stretch>
            <a:fillRect/>
          </a:stretch>
        </p:blipFill>
        <p:spPr bwMode="auto">
          <a:xfrm>
            <a:off x="7772400" y="6096000"/>
            <a:ext cx="1219200" cy="619125"/>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solidFill>
                  <a:srgbClr val="FF9933"/>
                </a:solidFill>
                <a:effectLst>
                  <a:outerShdw blurRad="38100" dist="38100" dir="2700000" algn="tl">
                    <a:srgbClr val="000000">
                      <a:alpha val="43137"/>
                    </a:srgbClr>
                  </a:outerShdw>
                </a:effectLst>
              </a:rPr>
              <a:t>Devarim</a:t>
            </a:r>
            <a:r>
              <a:rPr lang="es-CO" sz="2400" b="1" i="1" u="sng" dirty="0" smtClean="0">
                <a:solidFill>
                  <a:srgbClr val="FF9933"/>
                </a:solidFill>
                <a:effectLst>
                  <a:outerShdw blurRad="38100" dist="38100" dir="2700000" algn="tl">
                    <a:srgbClr val="000000">
                      <a:alpha val="43137"/>
                    </a:srgbClr>
                  </a:outerShdw>
                </a:effectLst>
              </a:rPr>
              <a:t> – </a:t>
            </a:r>
            <a:r>
              <a:rPr lang="en-US" sz="2400" b="1" i="1" u="sng" dirty="0" err="1" smtClean="0">
                <a:solidFill>
                  <a:srgbClr val="FF9933"/>
                </a:solidFill>
                <a:effectLst>
                  <a:outerShdw blurRad="38100" dist="38100" dir="2700000" algn="tl">
                    <a:srgbClr val="000000">
                      <a:alpha val="43137"/>
                    </a:srgbClr>
                  </a:outerShdw>
                </a:effectLst>
              </a:rPr>
              <a:t>Deuteronomio</a:t>
            </a:r>
            <a:r>
              <a:rPr lang="en-US" sz="2400" b="1" i="1" u="sng" dirty="0" smtClean="0">
                <a:solidFill>
                  <a:srgbClr val="FF9933"/>
                </a:solidFill>
                <a:effectLst>
                  <a:outerShdw blurRad="38100" dist="38100" dir="2700000" algn="tl">
                    <a:srgbClr val="000000">
                      <a:alpha val="43137"/>
                    </a:srgbClr>
                  </a:outerShdw>
                </a:effectLst>
              </a:rPr>
              <a:t> 11:26 al 16:17 e </a:t>
            </a:r>
            <a:r>
              <a:rPr lang="en-US" sz="2400" b="1" i="1" u="sng" dirty="0" err="1" smtClean="0">
                <a:solidFill>
                  <a:srgbClr val="FF9933"/>
                </a:solidFill>
                <a:effectLst>
                  <a:outerShdw blurRad="38100" dist="38100" dir="2700000" algn="tl">
                    <a:srgbClr val="000000">
                      <a:alpha val="43137"/>
                    </a:srgbClr>
                  </a:outerShdw>
                </a:effectLst>
              </a:rPr>
              <a:t>Isaías</a:t>
            </a:r>
            <a:r>
              <a:rPr lang="en-US" sz="2400" b="1" i="1" u="sng" dirty="0" smtClean="0">
                <a:solidFill>
                  <a:srgbClr val="FF9933"/>
                </a:solidFill>
                <a:effectLst>
                  <a:outerShdw blurRad="38100" dist="38100" dir="2700000" algn="tl">
                    <a:srgbClr val="000000">
                      <a:alpha val="43137"/>
                    </a:srgbClr>
                  </a:outerShdw>
                </a:effectLst>
              </a:rPr>
              <a:t> 66:1 al </a:t>
            </a:r>
            <a:r>
              <a:rPr lang="en-US" sz="2400" b="1" i="1" u="sng" dirty="0" smtClean="0">
                <a:solidFill>
                  <a:srgbClr val="FF9933"/>
                </a:solidFill>
                <a:effectLst>
                  <a:outerShdw blurRad="38100" dist="38100" dir="2700000" algn="tl">
                    <a:srgbClr val="000000">
                      <a:alpha val="43137"/>
                    </a:srgbClr>
                  </a:outerShdw>
                </a:effectLst>
              </a:rPr>
              <a:t>25</a:t>
            </a:r>
            <a:endParaRPr lang="es-CO" sz="2400" i="1" dirty="0" smtClean="0">
              <a:solidFill>
                <a:srgbClr val="FF9933"/>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p>
          <a:p>
            <a:pPr marL="457200" indent="-457200">
              <a:buFont typeface="+mj-lt"/>
              <a:buAutoNum type="arabicPeriod"/>
            </a:pPr>
            <a:endParaRPr lang="es-CO" sz="2400" b="1" dirty="0" smtClean="0">
              <a:solidFill>
                <a:srgbClr val="336600"/>
              </a:solidFill>
              <a:effectLst>
                <a:outerShdw blurRad="38100" dist="38100" dir="2700000" algn="tl">
                  <a:srgbClr val="000000">
                    <a:alpha val="43137"/>
                  </a:srgbClr>
                </a:outerShdw>
              </a:effectLst>
              <a:latin typeface="Calibri" charset="0"/>
            </a:endParaRPr>
          </a:p>
          <a:p>
            <a:pPr marL="457200" indent="-457200">
              <a:buFont typeface="Arial" pitchFamily="34" charset="0"/>
              <a:buChar char="•"/>
            </a:pPr>
            <a:r>
              <a:rPr lang="es-ES" sz="2400" dirty="0" smtClean="0">
                <a:solidFill>
                  <a:schemeClr val="tx1"/>
                </a:solidFill>
              </a:rPr>
              <a:t>Moshé presenta ante la nación la bendición de una vida orientada hacia lo espiritual, y la maldición de estar desconectados de Hashem. </a:t>
            </a:r>
            <a:endParaRPr lang="es-ES" sz="2400" dirty="0" smtClean="0">
              <a:solidFill>
                <a:schemeClr val="tx1"/>
              </a:solidFill>
            </a:endParaRPr>
          </a:p>
          <a:p>
            <a:pPr marL="457200" indent="-457200">
              <a:buFont typeface="Arial" pitchFamily="34" charset="0"/>
              <a:buChar char="•"/>
            </a:pPr>
            <a:endParaRPr lang="es-ES" sz="2400" dirty="0" smtClean="0">
              <a:solidFill>
                <a:schemeClr val="tx1"/>
              </a:solidFill>
            </a:endParaRPr>
          </a:p>
          <a:p>
            <a:pPr marL="457200" indent="-457200">
              <a:buFont typeface="Arial" pitchFamily="34" charset="0"/>
              <a:buChar char="•"/>
            </a:pPr>
            <a:r>
              <a:rPr lang="es-ES" sz="2400" dirty="0" smtClean="0">
                <a:solidFill>
                  <a:schemeClr val="tx1"/>
                </a:solidFill>
              </a:rPr>
              <a:t>Cuando </a:t>
            </a:r>
            <a:r>
              <a:rPr lang="es-ES" sz="2400" dirty="0" smtClean="0">
                <a:solidFill>
                  <a:schemeClr val="tx1"/>
                </a:solidFill>
              </a:rPr>
              <a:t>la nación ingrese a Eretz Israel, debe quemar todos los árboles que fueron utilizados para la idolatría, y debe destruir todas las estatuas idolátricas. </a:t>
            </a:r>
            <a:endParaRPr lang="es-E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solidFill>
                  <a:srgbClr val="FF9933"/>
                </a:solidFill>
                <a:effectLst>
                  <a:outerShdw blurRad="38100" dist="38100" dir="2700000" algn="tl">
                    <a:srgbClr val="000000">
                      <a:alpha val="43137"/>
                    </a:srgbClr>
                  </a:outerShdw>
                </a:effectLst>
              </a:rPr>
              <a:t>Devarim</a:t>
            </a:r>
            <a:r>
              <a:rPr lang="es-CO" sz="2400" b="1" i="1" u="sng" dirty="0" smtClean="0">
                <a:solidFill>
                  <a:srgbClr val="FF9933"/>
                </a:solidFill>
                <a:effectLst>
                  <a:outerShdw blurRad="38100" dist="38100" dir="2700000" algn="tl">
                    <a:srgbClr val="000000">
                      <a:alpha val="43137"/>
                    </a:srgbClr>
                  </a:outerShdw>
                </a:effectLst>
              </a:rPr>
              <a:t> – </a:t>
            </a:r>
            <a:r>
              <a:rPr lang="en-US" sz="2400" b="1" i="1" u="sng" dirty="0" err="1" smtClean="0">
                <a:solidFill>
                  <a:srgbClr val="FF9933"/>
                </a:solidFill>
                <a:effectLst>
                  <a:outerShdw blurRad="38100" dist="38100" dir="2700000" algn="tl">
                    <a:srgbClr val="000000">
                      <a:alpha val="43137"/>
                    </a:srgbClr>
                  </a:outerShdw>
                </a:effectLst>
              </a:rPr>
              <a:t>Deuteronomio</a:t>
            </a:r>
            <a:r>
              <a:rPr lang="en-US" sz="2400" b="1" i="1" u="sng" dirty="0" smtClean="0">
                <a:solidFill>
                  <a:srgbClr val="FF9933"/>
                </a:solidFill>
                <a:effectLst>
                  <a:outerShdw blurRad="38100" dist="38100" dir="2700000" algn="tl">
                    <a:srgbClr val="000000">
                      <a:alpha val="43137"/>
                    </a:srgbClr>
                  </a:outerShdw>
                </a:effectLst>
              </a:rPr>
              <a:t> 11:26 al 16:17 e </a:t>
            </a:r>
            <a:r>
              <a:rPr lang="en-US" sz="2400" b="1" i="1" u="sng" dirty="0" err="1" smtClean="0">
                <a:solidFill>
                  <a:srgbClr val="FF9933"/>
                </a:solidFill>
                <a:effectLst>
                  <a:outerShdw blurRad="38100" dist="38100" dir="2700000" algn="tl">
                    <a:srgbClr val="000000">
                      <a:alpha val="43137"/>
                    </a:srgbClr>
                  </a:outerShdw>
                </a:effectLst>
              </a:rPr>
              <a:t>Isaías</a:t>
            </a:r>
            <a:r>
              <a:rPr lang="en-US" sz="2400" b="1" i="1" u="sng" dirty="0" smtClean="0">
                <a:solidFill>
                  <a:srgbClr val="FF9933"/>
                </a:solidFill>
                <a:effectLst>
                  <a:outerShdw blurRad="38100" dist="38100" dir="2700000" algn="tl">
                    <a:srgbClr val="000000">
                      <a:alpha val="43137"/>
                    </a:srgbClr>
                  </a:outerShdw>
                </a:effectLst>
              </a:rPr>
              <a:t> 66:1 al </a:t>
            </a:r>
            <a:r>
              <a:rPr lang="en-US" sz="2400" b="1" i="1" u="sng" dirty="0" smtClean="0">
                <a:solidFill>
                  <a:srgbClr val="FF9933"/>
                </a:solidFill>
                <a:effectLst>
                  <a:outerShdw blurRad="38100" dist="38100" dir="2700000" algn="tl">
                    <a:srgbClr val="000000">
                      <a:alpha val="43137"/>
                    </a:srgbClr>
                  </a:outerShdw>
                </a:effectLst>
              </a:rPr>
              <a:t>25</a:t>
            </a:r>
            <a:endParaRPr lang="es-CO" sz="2400" i="1" dirty="0" smtClean="0">
              <a:solidFill>
                <a:srgbClr val="FF9933"/>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p>
          <a:p>
            <a:pPr marL="457200" indent="-457200">
              <a:buFont typeface="+mj-lt"/>
              <a:buAutoNum type="arabicPeriod"/>
            </a:pPr>
            <a:endParaRPr lang="es-CO" sz="2400" b="1" dirty="0" smtClean="0">
              <a:solidFill>
                <a:srgbClr val="336600"/>
              </a:solidFill>
              <a:effectLst>
                <a:outerShdw blurRad="38100" dist="38100" dir="2700000" algn="tl">
                  <a:srgbClr val="000000">
                    <a:alpha val="43137"/>
                  </a:srgbClr>
                </a:outerShdw>
              </a:effectLst>
              <a:latin typeface="Calibri" charset="0"/>
            </a:endParaRPr>
          </a:p>
          <a:p>
            <a:pPr marL="457200" indent="-457200">
              <a:buFont typeface="Arial" pitchFamily="34" charset="0"/>
              <a:buChar char="•"/>
            </a:pPr>
            <a:r>
              <a:rPr lang="es-ES" sz="2400" dirty="0" smtClean="0">
                <a:solidFill>
                  <a:schemeClr val="tx1"/>
                </a:solidFill>
              </a:rPr>
              <a:t>Hashem </a:t>
            </a:r>
            <a:r>
              <a:rPr lang="es-ES" sz="2400" dirty="0" smtClean="0">
                <a:solidFill>
                  <a:schemeClr val="tx1"/>
                </a:solidFill>
              </a:rPr>
              <a:t>elegirá un solo lugar donde habrá de morar la Presencia Divina. </a:t>
            </a:r>
            <a:endParaRPr lang="es-ES" sz="2400" dirty="0" smtClean="0">
              <a:solidFill>
                <a:schemeClr val="tx1"/>
              </a:solidFill>
            </a:endParaRPr>
          </a:p>
          <a:p>
            <a:pPr marL="457200" indent="-457200">
              <a:buFont typeface="Arial" pitchFamily="34" charset="0"/>
              <a:buChar char="•"/>
            </a:pPr>
            <a:endParaRPr lang="es-ES" sz="2400" dirty="0" smtClean="0">
              <a:solidFill>
                <a:schemeClr val="tx1"/>
              </a:solidFill>
            </a:endParaRPr>
          </a:p>
          <a:p>
            <a:pPr marL="457200" indent="-457200">
              <a:buFont typeface="Arial" pitchFamily="34" charset="0"/>
              <a:buChar char="•"/>
            </a:pPr>
            <a:r>
              <a:rPr lang="es-ES" sz="2400" dirty="0" smtClean="0">
                <a:solidFill>
                  <a:schemeClr val="tx1"/>
                </a:solidFill>
              </a:rPr>
              <a:t>Las </a:t>
            </a:r>
            <a:r>
              <a:rPr lang="es-ES" sz="2400" dirty="0" smtClean="0">
                <a:solidFill>
                  <a:schemeClr val="tx1"/>
                </a:solidFill>
              </a:rPr>
              <a:t>ofrendas sólo deberán presentarse en ese sitio, y no en un altar privado</a:t>
            </a:r>
            <a:r>
              <a:rPr lang="es-ES" sz="2400" dirty="0" smtClean="0">
                <a:solidFill>
                  <a:schemeClr val="tx1"/>
                </a:solidFill>
              </a:rPr>
              <a:t>.</a:t>
            </a:r>
          </a:p>
          <a:p>
            <a:pPr marL="457200" indent="-457200">
              <a:buFont typeface="Arial" pitchFamily="34" charset="0"/>
              <a:buChar char="•"/>
            </a:pPr>
            <a:endParaRPr lang="es-ES" sz="2400" dirty="0" smtClean="0">
              <a:solidFill>
                <a:schemeClr val="tx1"/>
              </a:solidFill>
            </a:endParaRPr>
          </a:p>
          <a:p>
            <a:pPr marL="457200" indent="-457200">
              <a:buFont typeface="Arial" pitchFamily="34" charset="0"/>
              <a:buChar char="•"/>
            </a:pPr>
            <a:r>
              <a:rPr lang="es-ES" sz="2400" dirty="0" smtClean="0">
                <a:solidFill>
                  <a:schemeClr val="tx1"/>
                </a:solidFill>
              </a:rPr>
              <a:t>Moshé reitera su advertencia de no comer sangre animal. </a:t>
            </a:r>
            <a:endParaRPr lang="es-E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solidFill>
                  <a:srgbClr val="FF9933"/>
                </a:solidFill>
                <a:effectLst>
                  <a:outerShdw blurRad="38100" dist="38100" dir="2700000" algn="tl">
                    <a:srgbClr val="000000">
                      <a:alpha val="43137"/>
                    </a:srgbClr>
                  </a:outerShdw>
                </a:effectLst>
              </a:rPr>
              <a:t>Devarim</a:t>
            </a:r>
            <a:r>
              <a:rPr lang="es-CO" sz="2400" b="1" i="1" u="sng" dirty="0" smtClean="0">
                <a:solidFill>
                  <a:srgbClr val="FF9933"/>
                </a:solidFill>
                <a:effectLst>
                  <a:outerShdw blurRad="38100" dist="38100" dir="2700000" algn="tl">
                    <a:srgbClr val="000000">
                      <a:alpha val="43137"/>
                    </a:srgbClr>
                  </a:outerShdw>
                </a:effectLst>
              </a:rPr>
              <a:t> – </a:t>
            </a:r>
            <a:r>
              <a:rPr lang="en-US" sz="2400" b="1" i="1" u="sng" dirty="0" err="1" smtClean="0">
                <a:solidFill>
                  <a:srgbClr val="FF9933"/>
                </a:solidFill>
                <a:effectLst>
                  <a:outerShdw blurRad="38100" dist="38100" dir="2700000" algn="tl">
                    <a:srgbClr val="000000">
                      <a:alpha val="43137"/>
                    </a:srgbClr>
                  </a:outerShdw>
                </a:effectLst>
              </a:rPr>
              <a:t>Deuteronomio</a:t>
            </a:r>
            <a:r>
              <a:rPr lang="en-US" sz="2400" b="1" i="1" u="sng" dirty="0" smtClean="0">
                <a:solidFill>
                  <a:srgbClr val="FF9933"/>
                </a:solidFill>
                <a:effectLst>
                  <a:outerShdw blurRad="38100" dist="38100" dir="2700000" algn="tl">
                    <a:srgbClr val="000000">
                      <a:alpha val="43137"/>
                    </a:srgbClr>
                  </a:outerShdw>
                </a:effectLst>
              </a:rPr>
              <a:t> 11:26 al 16:17 e </a:t>
            </a:r>
            <a:r>
              <a:rPr lang="en-US" sz="2400" b="1" i="1" u="sng" dirty="0" err="1" smtClean="0">
                <a:solidFill>
                  <a:srgbClr val="FF9933"/>
                </a:solidFill>
                <a:effectLst>
                  <a:outerShdw blurRad="38100" dist="38100" dir="2700000" algn="tl">
                    <a:srgbClr val="000000">
                      <a:alpha val="43137"/>
                    </a:srgbClr>
                  </a:outerShdw>
                </a:effectLst>
              </a:rPr>
              <a:t>Isaías</a:t>
            </a:r>
            <a:r>
              <a:rPr lang="en-US" sz="2400" b="1" i="1" u="sng" dirty="0" smtClean="0">
                <a:solidFill>
                  <a:srgbClr val="FF9933"/>
                </a:solidFill>
                <a:effectLst>
                  <a:outerShdw blurRad="38100" dist="38100" dir="2700000" algn="tl">
                    <a:srgbClr val="000000">
                      <a:alpha val="43137"/>
                    </a:srgbClr>
                  </a:outerShdw>
                </a:effectLst>
              </a:rPr>
              <a:t> 66:1 al </a:t>
            </a:r>
            <a:r>
              <a:rPr lang="en-US" sz="2400" b="1" i="1" u="sng" dirty="0" smtClean="0">
                <a:solidFill>
                  <a:srgbClr val="FF9933"/>
                </a:solidFill>
                <a:effectLst>
                  <a:outerShdw blurRad="38100" dist="38100" dir="2700000" algn="tl">
                    <a:srgbClr val="000000">
                      <a:alpha val="43137"/>
                    </a:srgbClr>
                  </a:outerShdw>
                </a:effectLst>
              </a:rPr>
              <a:t>25</a:t>
            </a:r>
            <a:endParaRPr lang="es-CO" sz="2400" i="1" dirty="0" smtClean="0">
              <a:solidFill>
                <a:srgbClr val="FF9933"/>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p>
          <a:p>
            <a:pPr marL="457200" indent="-457200"/>
            <a:endParaRPr lang="es-ES" sz="2400" dirty="0" smtClean="0">
              <a:solidFill>
                <a:schemeClr val="tx1"/>
              </a:solidFill>
            </a:endParaRPr>
          </a:p>
          <a:p>
            <a:pPr marL="457200" indent="-457200">
              <a:buFont typeface="Arial" pitchFamily="34" charset="0"/>
              <a:buChar char="•"/>
            </a:pPr>
            <a:r>
              <a:rPr lang="es-ES" sz="2400" dirty="0" smtClean="0">
                <a:solidFill>
                  <a:schemeClr val="tx1"/>
                </a:solidFill>
              </a:rPr>
              <a:t>En </a:t>
            </a:r>
            <a:r>
              <a:rPr lang="es-ES" sz="2400" dirty="0" smtClean="0">
                <a:solidFill>
                  <a:schemeClr val="tx1"/>
                </a:solidFill>
              </a:rPr>
              <a:t>el desierto, toda la carne era sacrificada en el Mishkán, pero en Eretz Israel puede ser sacrificada ritualmente en cualquier parte. </a:t>
            </a:r>
            <a:endParaRPr lang="es-ES" sz="2400" dirty="0" smtClean="0">
              <a:solidFill>
                <a:schemeClr val="tx1"/>
              </a:solidFill>
            </a:endParaRPr>
          </a:p>
          <a:p>
            <a:pPr marL="457200" indent="-457200">
              <a:buFont typeface="Arial" pitchFamily="34" charset="0"/>
              <a:buChar char="•"/>
            </a:pPr>
            <a:endParaRPr lang="es-ES" sz="2400" dirty="0" smtClean="0">
              <a:solidFill>
                <a:schemeClr val="tx1"/>
              </a:solidFill>
            </a:endParaRPr>
          </a:p>
          <a:p>
            <a:pPr marL="457200" indent="-457200">
              <a:buFont typeface="Arial" pitchFamily="34" charset="0"/>
              <a:buChar char="•"/>
            </a:pPr>
            <a:r>
              <a:rPr lang="es-ES" sz="2400" dirty="0" smtClean="0">
                <a:solidFill>
                  <a:schemeClr val="tx1"/>
                </a:solidFill>
              </a:rPr>
              <a:t>Moshé </a:t>
            </a:r>
            <a:r>
              <a:rPr lang="es-ES" sz="2400" dirty="0" smtClean="0">
                <a:solidFill>
                  <a:schemeClr val="tx1"/>
                </a:solidFill>
              </a:rPr>
              <a:t>enumera las categorías de alimentos que solamente pueden comerse en Jerusalén</a:t>
            </a:r>
            <a:r>
              <a:rPr lang="es-ES" sz="2400" dirty="0" smtClean="0">
                <a:solidFill>
                  <a:schemeClr val="tx1"/>
                </a:solidFill>
              </a:rPr>
              <a:t>.</a:t>
            </a:r>
          </a:p>
          <a:p>
            <a:pPr marL="457200" indent="-457200">
              <a:buFont typeface="Arial" pitchFamily="34" charset="0"/>
              <a:buChar char="•"/>
            </a:pPr>
            <a:endParaRPr lang="es-ES" sz="2400" dirty="0" smtClean="0">
              <a:solidFill>
                <a:schemeClr val="tx1"/>
              </a:solidFill>
            </a:endParaRPr>
          </a:p>
          <a:p>
            <a:pPr marL="457200" indent="-457200">
              <a:buFont typeface="Arial" pitchFamily="34" charset="0"/>
              <a:buChar char="•"/>
            </a:pPr>
            <a:r>
              <a:rPr lang="es-ES" sz="2400" dirty="0" smtClean="0">
                <a:solidFill>
                  <a:schemeClr val="tx1"/>
                </a:solidFill>
              </a:rPr>
              <a:t>Moshé advierte a la nación que no debe emular el comportamiento de las demás naciones. </a:t>
            </a:r>
            <a:endParaRPr lang="es-E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solidFill>
                  <a:srgbClr val="FF9933"/>
                </a:solidFill>
                <a:effectLst>
                  <a:outerShdw blurRad="38100" dist="38100" dir="2700000" algn="tl">
                    <a:srgbClr val="000000">
                      <a:alpha val="43137"/>
                    </a:srgbClr>
                  </a:outerShdw>
                </a:effectLst>
              </a:rPr>
              <a:t>Devarim</a:t>
            </a:r>
            <a:r>
              <a:rPr lang="es-CO" sz="2400" b="1" i="1" u="sng" dirty="0" smtClean="0">
                <a:solidFill>
                  <a:srgbClr val="FF9933"/>
                </a:solidFill>
                <a:effectLst>
                  <a:outerShdw blurRad="38100" dist="38100" dir="2700000" algn="tl">
                    <a:srgbClr val="000000">
                      <a:alpha val="43137"/>
                    </a:srgbClr>
                  </a:outerShdw>
                </a:effectLst>
              </a:rPr>
              <a:t> – </a:t>
            </a:r>
            <a:r>
              <a:rPr lang="en-US" sz="2400" b="1" i="1" u="sng" dirty="0" err="1" smtClean="0">
                <a:solidFill>
                  <a:srgbClr val="FF9933"/>
                </a:solidFill>
                <a:effectLst>
                  <a:outerShdw blurRad="38100" dist="38100" dir="2700000" algn="tl">
                    <a:srgbClr val="000000">
                      <a:alpha val="43137"/>
                    </a:srgbClr>
                  </a:outerShdw>
                </a:effectLst>
              </a:rPr>
              <a:t>Deuteronomio</a:t>
            </a:r>
            <a:r>
              <a:rPr lang="en-US" sz="2400" b="1" i="1" u="sng" dirty="0" smtClean="0">
                <a:solidFill>
                  <a:srgbClr val="FF9933"/>
                </a:solidFill>
                <a:effectLst>
                  <a:outerShdw blurRad="38100" dist="38100" dir="2700000" algn="tl">
                    <a:srgbClr val="000000">
                      <a:alpha val="43137"/>
                    </a:srgbClr>
                  </a:outerShdw>
                </a:effectLst>
              </a:rPr>
              <a:t> 11:26 al 16:17 e </a:t>
            </a:r>
            <a:r>
              <a:rPr lang="en-US" sz="2400" b="1" i="1" u="sng" dirty="0" err="1" smtClean="0">
                <a:solidFill>
                  <a:srgbClr val="FF9933"/>
                </a:solidFill>
                <a:effectLst>
                  <a:outerShdw blurRad="38100" dist="38100" dir="2700000" algn="tl">
                    <a:srgbClr val="000000">
                      <a:alpha val="43137"/>
                    </a:srgbClr>
                  </a:outerShdw>
                </a:effectLst>
              </a:rPr>
              <a:t>Isaías</a:t>
            </a:r>
            <a:r>
              <a:rPr lang="en-US" sz="2400" b="1" i="1" u="sng" dirty="0" smtClean="0">
                <a:solidFill>
                  <a:srgbClr val="FF9933"/>
                </a:solidFill>
                <a:effectLst>
                  <a:outerShdw blurRad="38100" dist="38100" dir="2700000" algn="tl">
                    <a:srgbClr val="000000">
                      <a:alpha val="43137"/>
                    </a:srgbClr>
                  </a:outerShdw>
                </a:effectLst>
              </a:rPr>
              <a:t> 66:1 al </a:t>
            </a:r>
            <a:r>
              <a:rPr lang="en-US" sz="2400" b="1" i="1" u="sng" dirty="0" smtClean="0">
                <a:solidFill>
                  <a:srgbClr val="FF9933"/>
                </a:solidFill>
                <a:effectLst>
                  <a:outerShdw blurRad="38100" dist="38100" dir="2700000" algn="tl">
                    <a:srgbClr val="000000">
                      <a:alpha val="43137"/>
                    </a:srgbClr>
                  </a:outerShdw>
                </a:effectLst>
              </a:rPr>
              <a:t>25</a:t>
            </a:r>
            <a:endParaRPr lang="es-CO" sz="2400" i="1" dirty="0" smtClean="0">
              <a:solidFill>
                <a:srgbClr val="FF9933"/>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p>
          <a:p>
            <a:pPr marL="457200" indent="-457200"/>
            <a:endParaRPr lang="es-ES" sz="2400" dirty="0" smtClean="0">
              <a:solidFill>
                <a:schemeClr val="tx1"/>
              </a:solidFill>
            </a:endParaRPr>
          </a:p>
          <a:p>
            <a:pPr marL="457200" indent="-457200">
              <a:buFont typeface="Arial" pitchFamily="34" charset="0"/>
              <a:buChar char="•"/>
            </a:pPr>
            <a:r>
              <a:rPr lang="es-ES" sz="2400" dirty="0" smtClean="0">
                <a:solidFill>
                  <a:schemeClr val="tx1"/>
                </a:solidFill>
              </a:rPr>
              <a:t>Como </a:t>
            </a:r>
            <a:r>
              <a:rPr lang="es-ES" sz="2400" dirty="0" smtClean="0">
                <a:solidFill>
                  <a:schemeClr val="tx1"/>
                </a:solidFill>
              </a:rPr>
              <a:t>la Torá es completa y perfecta, no se le puede añadir ni quitar nada. </a:t>
            </a:r>
            <a:endParaRPr lang="es-ES" sz="2400" dirty="0" smtClean="0">
              <a:solidFill>
                <a:schemeClr val="tx1"/>
              </a:solidFill>
            </a:endParaRPr>
          </a:p>
          <a:p>
            <a:pPr marL="457200" indent="-457200">
              <a:buFont typeface="Arial" pitchFamily="34" charset="0"/>
              <a:buChar char="•"/>
            </a:pPr>
            <a:endParaRPr lang="es-ES" sz="2400" dirty="0" smtClean="0">
              <a:solidFill>
                <a:schemeClr val="tx1"/>
              </a:solidFill>
            </a:endParaRPr>
          </a:p>
          <a:p>
            <a:pPr marL="457200" indent="-457200">
              <a:buFont typeface="Arial" pitchFamily="34" charset="0"/>
              <a:buChar char="•"/>
            </a:pPr>
            <a:r>
              <a:rPr lang="es-ES" sz="2400" dirty="0" smtClean="0">
                <a:solidFill>
                  <a:schemeClr val="tx1"/>
                </a:solidFill>
              </a:rPr>
              <a:t>Si </a:t>
            </a:r>
            <a:r>
              <a:rPr lang="es-ES" sz="2400" dirty="0" smtClean="0">
                <a:solidFill>
                  <a:schemeClr val="tx1"/>
                </a:solidFill>
              </a:rPr>
              <a:t>un falso profeta le dice al pueblo que abandone en forma permanente la Torá, o que practique la idolatría, debe ser sentenciado a muerte. </a:t>
            </a:r>
            <a:endParaRPr lang="es-ES" sz="2400" dirty="0" smtClean="0">
              <a:solidFill>
                <a:schemeClr val="tx1"/>
              </a:solidFill>
            </a:endParaRPr>
          </a:p>
          <a:p>
            <a:pPr marL="457200" indent="-457200">
              <a:buFont typeface="Arial" pitchFamily="34" charset="0"/>
              <a:buChar char="•"/>
            </a:pPr>
            <a:endParaRPr lang="es-ES" sz="2400" dirty="0" smtClean="0">
              <a:solidFill>
                <a:schemeClr val="tx1"/>
              </a:solidFill>
            </a:endParaRPr>
          </a:p>
          <a:p>
            <a:pPr marL="457200" indent="-457200">
              <a:buFont typeface="Arial" pitchFamily="34" charset="0"/>
              <a:buChar char="•"/>
            </a:pPr>
            <a:r>
              <a:rPr lang="es-ES" sz="2400" dirty="0" smtClean="0">
                <a:solidFill>
                  <a:schemeClr val="tx1"/>
                </a:solidFill>
              </a:rPr>
              <a:t>El </a:t>
            </a:r>
            <a:r>
              <a:rPr lang="es-ES" sz="2400" dirty="0" smtClean="0">
                <a:solidFill>
                  <a:schemeClr val="tx1"/>
                </a:solidFill>
              </a:rPr>
              <a:t>que incita a otros a que adore ídolos será sentenciado a muerte. </a:t>
            </a:r>
            <a:endParaRPr lang="es-E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solidFill>
                  <a:srgbClr val="FF9933"/>
                </a:solidFill>
                <a:effectLst>
                  <a:outerShdw blurRad="38100" dist="38100" dir="2700000" algn="tl">
                    <a:srgbClr val="000000">
                      <a:alpha val="43137"/>
                    </a:srgbClr>
                  </a:outerShdw>
                </a:effectLst>
              </a:rPr>
              <a:t>Devarim</a:t>
            </a:r>
            <a:r>
              <a:rPr lang="es-CO" sz="2400" b="1" i="1" u="sng" dirty="0" smtClean="0">
                <a:solidFill>
                  <a:srgbClr val="FF9933"/>
                </a:solidFill>
                <a:effectLst>
                  <a:outerShdw blurRad="38100" dist="38100" dir="2700000" algn="tl">
                    <a:srgbClr val="000000">
                      <a:alpha val="43137"/>
                    </a:srgbClr>
                  </a:outerShdw>
                </a:effectLst>
              </a:rPr>
              <a:t> – </a:t>
            </a:r>
            <a:r>
              <a:rPr lang="en-US" sz="2400" b="1" i="1" u="sng" dirty="0" err="1" smtClean="0">
                <a:solidFill>
                  <a:srgbClr val="FF9933"/>
                </a:solidFill>
                <a:effectLst>
                  <a:outerShdw blurRad="38100" dist="38100" dir="2700000" algn="tl">
                    <a:srgbClr val="000000">
                      <a:alpha val="43137"/>
                    </a:srgbClr>
                  </a:outerShdw>
                </a:effectLst>
              </a:rPr>
              <a:t>Deuteronomio</a:t>
            </a:r>
            <a:r>
              <a:rPr lang="en-US" sz="2400" b="1" i="1" u="sng" dirty="0" smtClean="0">
                <a:solidFill>
                  <a:srgbClr val="FF9933"/>
                </a:solidFill>
                <a:effectLst>
                  <a:outerShdw blurRad="38100" dist="38100" dir="2700000" algn="tl">
                    <a:srgbClr val="000000">
                      <a:alpha val="43137"/>
                    </a:srgbClr>
                  </a:outerShdw>
                </a:effectLst>
              </a:rPr>
              <a:t> 11:26 al 16:17 e </a:t>
            </a:r>
            <a:r>
              <a:rPr lang="en-US" sz="2400" b="1" i="1" u="sng" dirty="0" err="1" smtClean="0">
                <a:solidFill>
                  <a:srgbClr val="FF9933"/>
                </a:solidFill>
                <a:effectLst>
                  <a:outerShdw blurRad="38100" dist="38100" dir="2700000" algn="tl">
                    <a:srgbClr val="000000">
                      <a:alpha val="43137"/>
                    </a:srgbClr>
                  </a:outerShdw>
                </a:effectLst>
              </a:rPr>
              <a:t>Isaías</a:t>
            </a:r>
            <a:r>
              <a:rPr lang="en-US" sz="2400" b="1" i="1" u="sng" dirty="0" smtClean="0">
                <a:solidFill>
                  <a:srgbClr val="FF9933"/>
                </a:solidFill>
                <a:effectLst>
                  <a:outerShdw blurRad="38100" dist="38100" dir="2700000" algn="tl">
                    <a:srgbClr val="000000">
                      <a:alpha val="43137"/>
                    </a:srgbClr>
                  </a:outerShdw>
                </a:effectLst>
              </a:rPr>
              <a:t> 66:1 al </a:t>
            </a:r>
            <a:r>
              <a:rPr lang="en-US" sz="2400" b="1" i="1" u="sng" dirty="0" smtClean="0">
                <a:solidFill>
                  <a:srgbClr val="FF9933"/>
                </a:solidFill>
                <a:effectLst>
                  <a:outerShdw blurRad="38100" dist="38100" dir="2700000" algn="tl">
                    <a:srgbClr val="000000">
                      <a:alpha val="43137"/>
                    </a:srgbClr>
                  </a:outerShdw>
                </a:effectLst>
              </a:rPr>
              <a:t>25</a:t>
            </a:r>
            <a:endParaRPr lang="es-CO" sz="2400" i="1" dirty="0" smtClean="0">
              <a:solidFill>
                <a:srgbClr val="FF9933"/>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p>
          <a:p>
            <a:pPr marL="457200" indent="-457200"/>
            <a:endParaRPr lang="es-ES" sz="2400" dirty="0" smtClean="0">
              <a:solidFill>
                <a:schemeClr val="tx1"/>
              </a:solidFill>
            </a:endParaRPr>
          </a:p>
          <a:p>
            <a:pPr marL="457200" indent="-457200">
              <a:buFont typeface="Arial" pitchFamily="34" charset="0"/>
              <a:buChar char="•"/>
            </a:pPr>
            <a:r>
              <a:rPr lang="es-ES" sz="2400" dirty="0" smtClean="0">
                <a:solidFill>
                  <a:schemeClr val="tx1"/>
                </a:solidFill>
              </a:rPr>
              <a:t>Se </a:t>
            </a:r>
            <a:r>
              <a:rPr lang="es-ES" sz="2400" dirty="0" smtClean="0">
                <a:solidFill>
                  <a:schemeClr val="tx1"/>
                </a:solidFill>
              </a:rPr>
              <a:t>debe arrasar la ciudad idolátrica. </a:t>
            </a:r>
            <a:endParaRPr lang="es-ES" sz="2400" dirty="0" smtClean="0">
              <a:solidFill>
                <a:schemeClr val="tx1"/>
              </a:solidFill>
            </a:endParaRPr>
          </a:p>
          <a:p>
            <a:pPr marL="457200" indent="-457200">
              <a:buFont typeface="Arial" pitchFamily="34" charset="0"/>
              <a:buChar char="•"/>
            </a:pPr>
            <a:endParaRPr lang="es-ES" sz="2400" dirty="0" smtClean="0">
              <a:solidFill>
                <a:schemeClr val="tx1"/>
              </a:solidFill>
            </a:endParaRPr>
          </a:p>
          <a:p>
            <a:pPr marL="457200" indent="-457200">
              <a:buFont typeface="Arial" pitchFamily="34" charset="0"/>
              <a:buChar char="•"/>
            </a:pPr>
            <a:r>
              <a:rPr lang="es-ES" sz="2400" dirty="0" smtClean="0">
                <a:solidFill>
                  <a:schemeClr val="tx1"/>
                </a:solidFill>
              </a:rPr>
              <a:t>Está </a:t>
            </a:r>
            <a:r>
              <a:rPr lang="es-ES" sz="2400" dirty="0" smtClean="0">
                <a:solidFill>
                  <a:schemeClr val="tx1"/>
                </a:solidFill>
              </a:rPr>
              <a:t>prohibido demostrar excesivos signos de duelo, como por ejemplo, hacerse marcas en la piel o rasurarse entre los ojos. </a:t>
            </a:r>
            <a:endParaRPr lang="es-ES" sz="2400" dirty="0" smtClean="0">
              <a:solidFill>
                <a:schemeClr val="tx1"/>
              </a:solidFill>
            </a:endParaRPr>
          </a:p>
          <a:p>
            <a:pPr marL="457200" indent="-457200">
              <a:buFont typeface="Arial" pitchFamily="34" charset="0"/>
              <a:buChar char="•"/>
            </a:pPr>
            <a:endParaRPr lang="es-ES" sz="2400" dirty="0" smtClean="0">
              <a:solidFill>
                <a:schemeClr val="tx1"/>
              </a:solidFill>
            </a:endParaRPr>
          </a:p>
          <a:p>
            <a:pPr marL="457200" indent="-457200">
              <a:buFont typeface="Arial" pitchFamily="34" charset="0"/>
              <a:buChar char="•"/>
            </a:pPr>
            <a:r>
              <a:rPr lang="es-ES" sz="2400" dirty="0" smtClean="0">
                <a:solidFill>
                  <a:schemeClr val="tx1"/>
                </a:solidFill>
              </a:rPr>
              <a:t>Moshé reitera las clasificaciones de alimentos </a:t>
            </a:r>
            <a:r>
              <a:rPr lang="es-ES" sz="2400" dirty="0" err="1" smtClean="0">
                <a:solidFill>
                  <a:schemeClr val="tx1"/>
                </a:solidFill>
              </a:rPr>
              <a:t>kosher</a:t>
            </a:r>
            <a:r>
              <a:rPr lang="es-ES" sz="2400" dirty="0" smtClean="0">
                <a:solidFill>
                  <a:schemeClr val="tx1"/>
                </a:solidFill>
              </a:rPr>
              <a:t> y no </a:t>
            </a:r>
            <a:r>
              <a:rPr lang="es-ES" sz="2400" dirty="0" err="1" smtClean="0">
                <a:solidFill>
                  <a:schemeClr val="tx1"/>
                </a:solidFill>
              </a:rPr>
              <a:t>kosher</a:t>
            </a:r>
            <a:r>
              <a:rPr lang="es-ES" sz="2400" dirty="0" smtClean="0">
                <a:solidFill>
                  <a:schemeClr val="tx1"/>
                </a:solidFill>
              </a:rPr>
              <a:t>, así como la prohibición de cocinar carne con leche. </a:t>
            </a:r>
            <a:endParaRPr lang="es-E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solidFill>
                  <a:srgbClr val="FF9933"/>
                </a:solidFill>
                <a:effectLst>
                  <a:outerShdw blurRad="38100" dist="38100" dir="2700000" algn="tl">
                    <a:srgbClr val="000000">
                      <a:alpha val="43137"/>
                    </a:srgbClr>
                  </a:outerShdw>
                </a:effectLst>
              </a:rPr>
              <a:t>Devarim</a:t>
            </a:r>
            <a:r>
              <a:rPr lang="es-CO" sz="2400" b="1" i="1" u="sng" dirty="0" smtClean="0">
                <a:solidFill>
                  <a:srgbClr val="FF9933"/>
                </a:solidFill>
                <a:effectLst>
                  <a:outerShdw blurRad="38100" dist="38100" dir="2700000" algn="tl">
                    <a:srgbClr val="000000">
                      <a:alpha val="43137"/>
                    </a:srgbClr>
                  </a:outerShdw>
                </a:effectLst>
              </a:rPr>
              <a:t> – </a:t>
            </a:r>
            <a:r>
              <a:rPr lang="en-US" sz="2400" b="1" i="1" u="sng" dirty="0" err="1" smtClean="0">
                <a:solidFill>
                  <a:srgbClr val="FF9933"/>
                </a:solidFill>
                <a:effectLst>
                  <a:outerShdw blurRad="38100" dist="38100" dir="2700000" algn="tl">
                    <a:srgbClr val="000000">
                      <a:alpha val="43137"/>
                    </a:srgbClr>
                  </a:outerShdw>
                </a:effectLst>
              </a:rPr>
              <a:t>Deuteronomio</a:t>
            </a:r>
            <a:r>
              <a:rPr lang="en-US" sz="2400" b="1" i="1" u="sng" dirty="0" smtClean="0">
                <a:solidFill>
                  <a:srgbClr val="FF9933"/>
                </a:solidFill>
                <a:effectLst>
                  <a:outerShdw blurRad="38100" dist="38100" dir="2700000" algn="tl">
                    <a:srgbClr val="000000">
                      <a:alpha val="43137"/>
                    </a:srgbClr>
                  </a:outerShdw>
                </a:effectLst>
              </a:rPr>
              <a:t> 11:26 al 16:17 e </a:t>
            </a:r>
            <a:r>
              <a:rPr lang="en-US" sz="2400" b="1" i="1" u="sng" dirty="0" err="1" smtClean="0">
                <a:solidFill>
                  <a:srgbClr val="FF9933"/>
                </a:solidFill>
                <a:effectLst>
                  <a:outerShdw blurRad="38100" dist="38100" dir="2700000" algn="tl">
                    <a:srgbClr val="000000">
                      <a:alpha val="43137"/>
                    </a:srgbClr>
                  </a:outerShdw>
                </a:effectLst>
              </a:rPr>
              <a:t>Isaías</a:t>
            </a:r>
            <a:r>
              <a:rPr lang="en-US" sz="2400" b="1" i="1" u="sng" dirty="0" smtClean="0">
                <a:solidFill>
                  <a:srgbClr val="FF9933"/>
                </a:solidFill>
                <a:effectLst>
                  <a:outerShdw blurRad="38100" dist="38100" dir="2700000" algn="tl">
                    <a:srgbClr val="000000">
                      <a:alpha val="43137"/>
                    </a:srgbClr>
                  </a:outerShdw>
                </a:effectLst>
              </a:rPr>
              <a:t> 66:1 al </a:t>
            </a:r>
            <a:r>
              <a:rPr lang="en-US" sz="2400" b="1" i="1" u="sng" dirty="0" smtClean="0">
                <a:solidFill>
                  <a:srgbClr val="FF9933"/>
                </a:solidFill>
                <a:effectLst>
                  <a:outerShdw blurRad="38100" dist="38100" dir="2700000" algn="tl">
                    <a:srgbClr val="000000">
                      <a:alpha val="43137"/>
                    </a:srgbClr>
                  </a:outerShdw>
                </a:effectLst>
              </a:rPr>
              <a:t>25</a:t>
            </a:r>
            <a:endParaRPr lang="es-CO" sz="2400" i="1" dirty="0" smtClean="0">
              <a:solidFill>
                <a:srgbClr val="FF9933"/>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p>
          <a:p>
            <a:pPr marL="457200" indent="-457200">
              <a:buFont typeface="Arial" pitchFamily="34" charset="0"/>
              <a:buChar char="•"/>
            </a:pPr>
            <a:endParaRPr lang="es-ES" sz="2400" dirty="0" smtClean="0">
              <a:solidFill>
                <a:schemeClr val="tx1"/>
              </a:solidFill>
            </a:endParaRPr>
          </a:p>
          <a:p>
            <a:pPr marL="457200" indent="-457200">
              <a:buFont typeface="Arial" pitchFamily="34" charset="0"/>
              <a:buChar char="•"/>
            </a:pPr>
            <a:r>
              <a:rPr lang="es-ES" sz="2300" dirty="0" smtClean="0">
                <a:solidFill>
                  <a:schemeClr val="tx1"/>
                </a:solidFill>
              </a:rPr>
              <a:t>Lo </a:t>
            </a:r>
            <a:r>
              <a:rPr lang="es-ES" sz="2300" dirty="0" smtClean="0">
                <a:solidFill>
                  <a:schemeClr val="tx1"/>
                </a:solidFill>
              </a:rPr>
              <a:t>producido del segundo diezmo debe comerse en Jerusalén, y si la cantidad es demasiado para ser transportado, debe ser cambiado por dinero, con el que se comprará comida en Jerusalén. </a:t>
            </a:r>
            <a:endParaRPr lang="es-ES" sz="2300" dirty="0" smtClean="0">
              <a:solidFill>
                <a:schemeClr val="tx1"/>
              </a:solidFill>
            </a:endParaRPr>
          </a:p>
          <a:p>
            <a:pPr marL="457200" indent="-457200">
              <a:buFont typeface="Arial" pitchFamily="34" charset="0"/>
              <a:buChar char="•"/>
            </a:pPr>
            <a:endParaRPr lang="es-ES" sz="2300" dirty="0" smtClean="0">
              <a:solidFill>
                <a:schemeClr val="tx1"/>
              </a:solidFill>
            </a:endParaRPr>
          </a:p>
          <a:p>
            <a:pPr marL="457200" indent="-457200">
              <a:buFont typeface="Arial" pitchFamily="34" charset="0"/>
              <a:buChar char="•"/>
            </a:pPr>
            <a:r>
              <a:rPr lang="es-ES" sz="2300" dirty="0" smtClean="0">
                <a:solidFill>
                  <a:schemeClr val="tx1"/>
                </a:solidFill>
              </a:rPr>
              <a:t>En </a:t>
            </a:r>
            <a:r>
              <a:rPr lang="es-ES" sz="2300" dirty="0" smtClean="0">
                <a:solidFill>
                  <a:schemeClr val="tx1"/>
                </a:solidFill>
              </a:rPr>
              <a:t>ciertos años, ese diezmo es entregado a los pobres. </a:t>
            </a:r>
            <a:endParaRPr lang="es-ES" sz="2300" dirty="0" smtClean="0">
              <a:solidFill>
                <a:schemeClr val="tx1"/>
              </a:solidFill>
            </a:endParaRPr>
          </a:p>
          <a:p>
            <a:pPr marL="457200" indent="-457200">
              <a:buFont typeface="Arial" pitchFamily="34" charset="0"/>
              <a:buChar char="•"/>
            </a:pPr>
            <a:endParaRPr lang="es-ES" sz="2300" dirty="0" smtClean="0">
              <a:solidFill>
                <a:schemeClr val="tx1"/>
              </a:solidFill>
            </a:endParaRPr>
          </a:p>
          <a:p>
            <a:pPr marL="457200" indent="-457200">
              <a:buFont typeface="Arial" pitchFamily="34" charset="0"/>
              <a:buChar char="•"/>
            </a:pPr>
            <a:r>
              <a:rPr lang="es-ES" sz="2300" dirty="0" smtClean="0">
                <a:solidFill>
                  <a:schemeClr val="tx1"/>
                </a:solidFill>
              </a:rPr>
              <a:t>Se </a:t>
            </a:r>
            <a:r>
              <a:rPr lang="es-ES" sz="2300" dirty="0" smtClean="0">
                <a:solidFill>
                  <a:schemeClr val="tx1"/>
                </a:solidFill>
              </a:rPr>
              <a:t>instruye a los israelitas a que siempre sean </a:t>
            </a:r>
            <a:r>
              <a:rPr lang="es-ES" sz="2300" dirty="0" smtClean="0">
                <a:solidFill>
                  <a:schemeClr val="tx1"/>
                </a:solidFill>
              </a:rPr>
              <a:t>generosos.</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r>
              <a:rPr lang="es-CO" sz="2400" b="1" i="1" u="sng" dirty="0" err="1" smtClean="0">
                <a:solidFill>
                  <a:srgbClr val="FF9933"/>
                </a:solidFill>
                <a:effectLst>
                  <a:outerShdw blurRad="38100" dist="38100" dir="2700000" algn="tl">
                    <a:srgbClr val="000000">
                      <a:alpha val="43137"/>
                    </a:srgbClr>
                  </a:outerShdw>
                </a:effectLst>
              </a:rPr>
              <a:t>Devarim</a:t>
            </a:r>
            <a:r>
              <a:rPr lang="es-CO" sz="2400" b="1" i="1" u="sng" dirty="0" smtClean="0">
                <a:solidFill>
                  <a:srgbClr val="FF9933"/>
                </a:solidFill>
                <a:effectLst>
                  <a:outerShdw blurRad="38100" dist="38100" dir="2700000" algn="tl">
                    <a:srgbClr val="000000">
                      <a:alpha val="43137"/>
                    </a:srgbClr>
                  </a:outerShdw>
                </a:effectLst>
              </a:rPr>
              <a:t> – </a:t>
            </a:r>
            <a:r>
              <a:rPr lang="en-US" sz="2400" b="1" i="1" u="sng" dirty="0" err="1" smtClean="0">
                <a:solidFill>
                  <a:srgbClr val="FF9933"/>
                </a:solidFill>
                <a:effectLst>
                  <a:outerShdw blurRad="38100" dist="38100" dir="2700000" algn="tl">
                    <a:srgbClr val="000000">
                      <a:alpha val="43137"/>
                    </a:srgbClr>
                  </a:outerShdw>
                </a:effectLst>
              </a:rPr>
              <a:t>Deuteronomio</a:t>
            </a:r>
            <a:r>
              <a:rPr lang="en-US" sz="2400" b="1" i="1" u="sng" dirty="0" smtClean="0">
                <a:solidFill>
                  <a:srgbClr val="FF9933"/>
                </a:solidFill>
                <a:effectLst>
                  <a:outerShdw blurRad="38100" dist="38100" dir="2700000" algn="tl">
                    <a:srgbClr val="000000">
                      <a:alpha val="43137"/>
                    </a:srgbClr>
                  </a:outerShdw>
                </a:effectLst>
              </a:rPr>
              <a:t> 11:26 al 16:17 e </a:t>
            </a:r>
            <a:r>
              <a:rPr lang="en-US" sz="2400" b="1" i="1" u="sng" dirty="0" err="1" smtClean="0">
                <a:solidFill>
                  <a:srgbClr val="FF9933"/>
                </a:solidFill>
                <a:effectLst>
                  <a:outerShdw blurRad="38100" dist="38100" dir="2700000" algn="tl">
                    <a:srgbClr val="000000">
                      <a:alpha val="43137"/>
                    </a:srgbClr>
                  </a:outerShdw>
                </a:effectLst>
              </a:rPr>
              <a:t>Isaías</a:t>
            </a:r>
            <a:r>
              <a:rPr lang="en-US" sz="2400" b="1" i="1" u="sng" dirty="0" smtClean="0">
                <a:solidFill>
                  <a:srgbClr val="FF9933"/>
                </a:solidFill>
                <a:effectLst>
                  <a:outerShdw blurRad="38100" dist="38100" dir="2700000" algn="tl">
                    <a:srgbClr val="000000">
                      <a:alpha val="43137"/>
                    </a:srgbClr>
                  </a:outerShdw>
                </a:effectLst>
              </a:rPr>
              <a:t> 66:1 al </a:t>
            </a:r>
            <a:r>
              <a:rPr lang="en-US" sz="2400" b="1" i="1" u="sng" dirty="0" smtClean="0">
                <a:solidFill>
                  <a:srgbClr val="FF9933"/>
                </a:solidFill>
                <a:effectLst>
                  <a:outerShdw blurRad="38100" dist="38100" dir="2700000" algn="tl">
                    <a:srgbClr val="000000">
                      <a:alpha val="43137"/>
                    </a:srgbClr>
                  </a:outerShdw>
                </a:effectLst>
              </a:rPr>
              <a:t>25</a:t>
            </a:r>
            <a:endParaRPr lang="es-CO" sz="2400" i="1" dirty="0" smtClean="0">
              <a:solidFill>
                <a:srgbClr val="FF9933"/>
              </a:solidFill>
              <a:effectLst>
                <a:outerShdw blurRad="38100" dist="38100" dir="2700000" algn="tl">
                  <a:srgbClr val="000000">
                    <a:alpha val="43137"/>
                  </a:srgbClr>
                </a:outerShdw>
              </a:effectLst>
            </a:endParaRPr>
          </a:p>
          <a:p>
            <a:r>
              <a:rPr lang="es-CO" sz="2400" b="1" dirty="0" smtClean="0">
                <a:solidFill>
                  <a:schemeClr val="accent2">
                    <a:lumMod val="60000"/>
                    <a:lumOff val="40000"/>
                  </a:schemeClr>
                </a:solidFill>
                <a:effectLst>
                  <a:outerShdw blurRad="38100" dist="38100" dir="2700000" algn="tl">
                    <a:srgbClr val="000000">
                      <a:alpha val="43137"/>
                    </a:srgbClr>
                  </a:outerShdw>
                </a:effectLst>
                <a:latin typeface="Calibri" charset="0"/>
              </a:rPr>
              <a:t>RESÚMEN</a:t>
            </a:r>
          </a:p>
          <a:p>
            <a:pPr marL="457200" indent="-457200">
              <a:buFont typeface="Arial" pitchFamily="34" charset="0"/>
              <a:buChar char="•"/>
            </a:pPr>
            <a:endParaRPr lang="es-ES" sz="2200" dirty="0" smtClean="0">
              <a:solidFill>
                <a:schemeClr val="tx1"/>
              </a:solidFill>
            </a:endParaRPr>
          </a:p>
          <a:p>
            <a:pPr marL="457200" indent="-457200">
              <a:buFont typeface="Arial" pitchFamily="34" charset="0"/>
              <a:buChar char="•"/>
            </a:pPr>
            <a:r>
              <a:rPr lang="es-ES" sz="2200" dirty="0" smtClean="0">
                <a:solidFill>
                  <a:schemeClr val="tx1"/>
                </a:solidFill>
              </a:rPr>
              <a:t> Al </a:t>
            </a:r>
            <a:r>
              <a:rPr lang="es-ES" sz="2200" dirty="0" smtClean="0">
                <a:solidFill>
                  <a:schemeClr val="tx1"/>
                </a:solidFill>
              </a:rPr>
              <a:t>séptimo año se deben cancelar las deudas: Hashem bendecirá a la persona en todos sus emprendimientos. </a:t>
            </a:r>
            <a:endParaRPr lang="es-ES" sz="2200" dirty="0" smtClean="0">
              <a:solidFill>
                <a:schemeClr val="tx1"/>
              </a:solidFill>
            </a:endParaRPr>
          </a:p>
          <a:p>
            <a:pPr marL="457200" indent="-457200">
              <a:buFont typeface="Arial" pitchFamily="34" charset="0"/>
              <a:buChar char="•"/>
            </a:pPr>
            <a:endParaRPr lang="es-ES" sz="2200" dirty="0" smtClean="0">
              <a:solidFill>
                <a:schemeClr val="tx1"/>
              </a:solidFill>
            </a:endParaRPr>
          </a:p>
          <a:p>
            <a:pPr marL="457200" indent="-457200">
              <a:buFont typeface="Arial" pitchFamily="34" charset="0"/>
              <a:buChar char="•"/>
            </a:pPr>
            <a:r>
              <a:rPr lang="es-ES" sz="2200" dirty="0" smtClean="0">
                <a:solidFill>
                  <a:schemeClr val="tx1"/>
                </a:solidFill>
              </a:rPr>
              <a:t>El </a:t>
            </a:r>
            <a:r>
              <a:rPr lang="es-ES" sz="2200" dirty="0" smtClean="0">
                <a:solidFill>
                  <a:schemeClr val="tx1"/>
                </a:solidFill>
              </a:rPr>
              <a:t>esclavo hebreo es liberado tras seis años, y debe ser enviado con generosas provisiones. Si se niega a irse, se le agujerea la oreja con un punzón frente a la puerta, y permanece como esclavo hasta el año del jubileo. </a:t>
            </a:r>
            <a:endParaRPr lang="es-ES" sz="2200" dirty="0" smtClean="0">
              <a:solidFill>
                <a:schemeClr val="tx1"/>
              </a:solidFill>
            </a:endParaRPr>
          </a:p>
          <a:p>
            <a:pPr marL="457200" indent="-457200">
              <a:buFont typeface="Arial" pitchFamily="34" charset="0"/>
              <a:buChar char="•"/>
            </a:pPr>
            <a:endParaRPr lang="es-ES" sz="2200" dirty="0" smtClean="0">
              <a:solidFill>
                <a:schemeClr val="tx1"/>
              </a:solidFill>
            </a:endParaRPr>
          </a:p>
          <a:p>
            <a:pPr marL="457200" indent="-457200">
              <a:buFont typeface="Arial" pitchFamily="34" charset="0"/>
              <a:buChar char="•"/>
            </a:pPr>
            <a:r>
              <a:rPr lang="es-ES" sz="2200" dirty="0" smtClean="0">
                <a:solidFill>
                  <a:schemeClr val="tx1"/>
                </a:solidFill>
              </a:rPr>
              <a:t>La </a:t>
            </a:r>
            <a:r>
              <a:rPr lang="es-ES" sz="2200" dirty="0" smtClean="0">
                <a:solidFill>
                  <a:schemeClr val="tx1"/>
                </a:solidFill>
              </a:rPr>
              <a:t>Parashá finaliza con una descripción de las tres fiestas de peregrinación: </a:t>
            </a:r>
            <a:r>
              <a:rPr lang="es-ES" sz="2200" dirty="0" smtClean="0">
                <a:solidFill>
                  <a:schemeClr val="tx1"/>
                </a:solidFill>
              </a:rPr>
              <a:t>Pésaj, </a:t>
            </a:r>
            <a:r>
              <a:rPr lang="es-ES" sz="2200" dirty="0" smtClean="0">
                <a:solidFill>
                  <a:schemeClr val="tx1"/>
                </a:solidFill>
              </a:rPr>
              <a:t>Shavuot y Sucot.</a:t>
            </a:r>
          </a:p>
          <a:p>
            <a:pPr marL="457200" indent="-457200">
              <a:buFont typeface="Arial" pitchFamily="34" charset="0"/>
              <a:buChar char="•"/>
            </a:pPr>
            <a:endParaRPr lang="es-ES" sz="22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n-US" sz="2400" b="1" i="1" dirty="0" smtClean="0">
                <a:hlinkClick r:id="rId4"/>
              </a:rPr>
              <a:t>11:26 </a:t>
            </a:r>
            <a:r>
              <a:rPr lang="en-US" sz="2400" b="1" i="1" dirty="0" smtClean="0">
                <a:solidFill>
                  <a:srgbClr val="FF9933"/>
                </a:solidFill>
              </a:rPr>
              <a:t>- </a:t>
            </a:r>
            <a:r>
              <a:rPr lang="en-US" sz="2400" b="1" i="1" dirty="0" smtClean="0">
                <a:hlinkClick r:id="rId4"/>
              </a:rPr>
              <a:t>11:28 </a:t>
            </a:r>
            <a:r>
              <a:rPr lang="es-ES" sz="2400" i="1" dirty="0" smtClean="0">
                <a:solidFill>
                  <a:srgbClr val="FF9933"/>
                </a:solidFill>
                <a:effectLst>
                  <a:outerShdw blurRad="38100" dist="38100" dir="2700000" algn="tl">
                    <a:srgbClr val="000000">
                      <a:alpha val="43137"/>
                    </a:srgbClr>
                  </a:outerShdw>
                </a:effectLst>
              </a:rPr>
              <a:t>Mira </a:t>
            </a:r>
            <a:r>
              <a:rPr lang="es-ES" sz="2400" i="1" dirty="0" smtClean="0">
                <a:solidFill>
                  <a:srgbClr val="FF9933"/>
                </a:solidFill>
                <a:effectLst>
                  <a:outerShdw blurRad="38100" dist="38100" dir="2700000" algn="tl">
                    <a:srgbClr val="000000">
                      <a:alpha val="43137"/>
                    </a:srgbClr>
                  </a:outerShdw>
                </a:effectLst>
              </a:rPr>
              <a:t>que pongo </a:t>
            </a:r>
            <a:r>
              <a:rPr lang="es-ES" sz="2400" i="1" dirty="0" smtClean="0">
                <a:solidFill>
                  <a:srgbClr val="FF9933"/>
                </a:solidFill>
                <a:effectLst>
                  <a:outerShdw blurRad="38100" dist="38100" dir="2700000" algn="tl">
                    <a:srgbClr val="000000">
                      <a:alpha val="43137"/>
                    </a:srgbClr>
                  </a:outerShdw>
                </a:effectLst>
                <a:hlinkClick r:id="rId5" action="ppaction://hlinkfile"/>
              </a:rPr>
              <a:t>delante de vosotros </a:t>
            </a:r>
            <a:r>
              <a:rPr lang="es-ES" sz="2400" i="1" dirty="0" smtClean="0">
                <a:solidFill>
                  <a:srgbClr val="FF9933"/>
                </a:solidFill>
                <a:effectLst>
                  <a:outerShdw blurRad="38100" dist="38100" dir="2700000" algn="tl">
                    <a:srgbClr val="000000">
                      <a:alpha val="43137"/>
                    </a:srgbClr>
                  </a:outerShdw>
                </a:effectLst>
              </a:rPr>
              <a:t> hoy la bendición y la maldición: </a:t>
            </a:r>
            <a:r>
              <a:rPr lang="es-ES" sz="2400" i="1" dirty="0" smtClean="0">
                <a:solidFill>
                  <a:srgbClr val="FF9933"/>
                </a:solidFill>
                <a:effectLst>
                  <a:outerShdw blurRad="38100" dist="38100" dir="2700000" algn="tl">
                    <a:srgbClr val="000000">
                      <a:alpha val="43137"/>
                    </a:srgbClr>
                  </a:outerShdw>
                </a:effectLst>
              </a:rPr>
              <a:t>la </a:t>
            </a:r>
            <a:r>
              <a:rPr lang="es-ES" sz="2400" i="1" dirty="0" smtClean="0">
                <a:solidFill>
                  <a:srgbClr val="FF9933"/>
                </a:solidFill>
                <a:effectLst>
                  <a:outerShdw blurRad="38100" dist="38100" dir="2700000" algn="tl">
                    <a:srgbClr val="000000">
                      <a:alpha val="43137"/>
                    </a:srgbClr>
                  </a:outerShdw>
                </a:effectLst>
              </a:rPr>
              <a:t>bendición, si obedeciereis los mandamientos del Eterno, vuestro Dios, que yo os ordeno hoy; y la maldición, si no obedeciereis los mandamientos del Eterno, vuestro Dios, sino que os apartáreis del camino que yo os ordeno hoy, andando en pos de otros dioses que no conocisteis. </a:t>
            </a:r>
            <a:endParaRPr lang="es-ES" sz="2400" i="1"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endParaRPr lang="es-ES" sz="2400" i="1"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s-ES" sz="2400" i="1" dirty="0" smtClean="0">
                <a:solidFill>
                  <a:schemeClr val="tx1"/>
                </a:solidFill>
              </a:rPr>
              <a:t> Estos tres primeros versículos de la parashá, y más adelante el de la Parashá de </a:t>
            </a:r>
            <a:r>
              <a:rPr lang="es-ES" sz="2400" i="1" dirty="0" err="1" smtClean="0">
                <a:solidFill>
                  <a:schemeClr val="tx1"/>
                </a:solidFill>
              </a:rPr>
              <a:t>Nitzavim</a:t>
            </a:r>
            <a:r>
              <a:rPr lang="es-ES" sz="2400" i="1" dirty="0" smtClean="0">
                <a:solidFill>
                  <a:schemeClr val="tx1"/>
                </a:solidFill>
              </a:rPr>
              <a:t> (Deuteronomio 30, 19): </a:t>
            </a:r>
            <a:endParaRPr lang="es-ES" sz="2400" i="1"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i="1" dirty="0" smtClean="0">
                <a:solidFill>
                  <a:schemeClr val="tx1"/>
                </a:solidFill>
              </a:rPr>
              <a:t>"</a:t>
            </a:r>
            <a:r>
              <a:rPr lang="es-ES" sz="2400" i="1" dirty="0" smtClean="0">
                <a:solidFill>
                  <a:schemeClr val="tx1"/>
                </a:solidFill>
              </a:rPr>
              <a:t>La </a:t>
            </a:r>
            <a:r>
              <a:rPr lang="es-ES" sz="2400" i="1" dirty="0" smtClean="0">
                <a:solidFill>
                  <a:schemeClr val="tx1"/>
                </a:solidFill>
              </a:rPr>
              <a:t>Toráh, </a:t>
            </a:r>
            <a:r>
              <a:rPr lang="es-ES" sz="2400" i="1" dirty="0" smtClean="0">
                <a:solidFill>
                  <a:schemeClr val="tx1"/>
                </a:solidFill>
              </a:rPr>
              <a:t>que es la fuente de la misericordia, muestra al hombre los dos caminos del bien y del mal, pues resulta difícil orientarse en el laberinto de las sendas de este mundo. </a:t>
            </a:r>
            <a:endParaRPr lang="es-ES" sz="2400" i="1" dirty="0" smtClean="0">
              <a:solidFill>
                <a:schemeClr val="tx1"/>
              </a:solidFill>
            </a:endParaRPr>
          </a:p>
          <a:p>
            <a:pPr lvl="1">
              <a:buFont typeface="Arial" pitchFamily="34" charset="0"/>
              <a:buChar char="•"/>
            </a:pPr>
            <a:endParaRPr lang="es-ES" sz="2400" i="1" dirty="0" smtClean="0">
              <a:solidFill>
                <a:schemeClr val="tx1"/>
              </a:solidFill>
            </a:endParaRPr>
          </a:p>
          <a:p>
            <a:pPr lvl="1">
              <a:buFont typeface="Arial" pitchFamily="34" charset="0"/>
              <a:buChar char="•"/>
            </a:pPr>
            <a:r>
              <a:rPr lang="es-ES" sz="2400" i="1" dirty="0" smtClean="0">
                <a:solidFill>
                  <a:schemeClr val="tx1"/>
                </a:solidFill>
              </a:rPr>
              <a:t>El </a:t>
            </a:r>
            <a:r>
              <a:rPr lang="es-ES" sz="2400" i="1" dirty="0" smtClean="0">
                <a:solidFill>
                  <a:schemeClr val="tx1"/>
                </a:solidFill>
              </a:rPr>
              <a:t>hombre habrá de vacilar siempre, perplejo ante toda encrucijada; uno de los caminos le parecerá más fácil, despejado, ofreciendo mayores garantías de seguridad. </a:t>
            </a:r>
            <a:endParaRPr lang="es-ES" sz="2400" i="1" dirty="0" smtClean="0">
              <a:solidFill>
                <a:schemeClr val="tx1"/>
              </a:solidFill>
            </a:endParaRPr>
          </a:p>
          <a:p>
            <a:pPr lvl="1">
              <a:buFont typeface="Arial" pitchFamily="34" charset="0"/>
              <a:buChar char="•"/>
            </a:pPr>
            <a:endParaRPr lang="es-ES" sz="2400" i="1" dirty="0" smtClean="0">
              <a:solidFill>
                <a:schemeClr val="tx1"/>
              </a:solidFill>
            </a:endParaRPr>
          </a:p>
          <a:p>
            <a:pPr lvl="1">
              <a:buFont typeface="Arial" pitchFamily="34" charset="0"/>
              <a:buChar char="•"/>
            </a:pPr>
            <a:r>
              <a:rPr lang="es-ES" sz="2400" i="1" dirty="0" smtClean="0">
                <a:solidFill>
                  <a:schemeClr val="tx1"/>
                </a:solidFill>
              </a:rPr>
              <a:t>Pero </a:t>
            </a:r>
            <a:r>
              <a:rPr lang="es-ES" sz="2400" i="1" dirty="0" smtClean="0">
                <a:solidFill>
                  <a:schemeClr val="tx1"/>
                </a:solidFill>
              </a:rPr>
              <a:t>a medida que avance por él se dará cuenta de que aumentan las bifurcaciones y los obstáculos, que aumenta la oscuridad y que lleva al abismo. </a:t>
            </a:r>
            <a:endParaRPr lang="es-ES" sz="2400" i="1"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i="1" dirty="0" smtClean="0">
                <a:solidFill>
                  <a:schemeClr val="tx1"/>
                </a:solidFill>
              </a:rPr>
              <a:t>Por </a:t>
            </a:r>
            <a:r>
              <a:rPr lang="es-ES" sz="2400" i="1" dirty="0" smtClean="0">
                <a:solidFill>
                  <a:schemeClr val="tx1"/>
                </a:solidFill>
              </a:rPr>
              <a:t>el contrario, el otro camino, aparentemente pleno de dificultades, resulta al final el más seguro y verdadero. </a:t>
            </a:r>
            <a:endParaRPr lang="es-ES" sz="2400" i="1" dirty="0" smtClean="0">
              <a:solidFill>
                <a:schemeClr val="tx1"/>
              </a:solidFill>
            </a:endParaRPr>
          </a:p>
          <a:p>
            <a:pPr lvl="1">
              <a:buFont typeface="Arial" pitchFamily="34" charset="0"/>
              <a:buChar char="•"/>
            </a:pPr>
            <a:endParaRPr lang="es-ES" sz="2400" i="1" dirty="0" smtClean="0">
              <a:solidFill>
                <a:schemeClr val="tx1"/>
              </a:solidFill>
            </a:endParaRPr>
          </a:p>
          <a:p>
            <a:pPr lvl="1">
              <a:buFont typeface="Arial" pitchFamily="34" charset="0"/>
              <a:buChar char="•"/>
            </a:pPr>
            <a:r>
              <a:rPr lang="es-ES" sz="2400" i="1" dirty="0" smtClean="0">
                <a:solidFill>
                  <a:schemeClr val="tx1"/>
                </a:solidFill>
              </a:rPr>
              <a:t>Estos </a:t>
            </a:r>
            <a:r>
              <a:rPr lang="es-ES" sz="2400" i="1" dirty="0" smtClean="0">
                <a:solidFill>
                  <a:schemeClr val="tx1"/>
                </a:solidFill>
              </a:rPr>
              <a:t>son los dos caminos alegóricos, que representan el bien y el mal, delante de los cuales, según la Agadá (leyenda), está sentado un anciano de blanca barba que previene al caminante: </a:t>
            </a:r>
            <a:endParaRPr lang="es-ES" sz="2400" i="1" dirty="0" smtClean="0">
              <a:solidFill>
                <a:schemeClr val="tx1"/>
              </a:solidFill>
            </a:endParaRPr>
          </a:p>
          <a:p>
            <a:pPr lvl="1">
              <a:buFont typeface="Arial" pitchFamily="34" charset="0"/>
              <a:buChar char="•"/>
            </a:pPr>
            <a:endParaRPr lang="es-ES" sz="2400" i="1" dirty="0" smtClean="0">
              <a:solidFill>
                <a:schemeClr val="tx1"/>
              </a:solidFill>
            </a:endParaRPr>
          </a:p>
          <a:p>
            <a:pPr lvl="1">
              <a:buFont typeface="Arial" pitchFamily="34" charset="0"/>
              <a:buChar char="•"/>
            </a:pPr>
            <a:r>
              <a:rPr lang="es-ES" sz="2400" i="1" dirty="0" smtClean="0">
                <a:solidFill>
                  <a:schemeClr val="tx1"/>
                </a:solidFill>
              </a:rPr>
              <a:t>Este </a:t>
            </a:r>
            <a:r>
              <a:rPr lang="es-ES" sz="2400" i="1" dirty="0" smtClean="0">
                <a:solidFill>
                  <a:schemeClr val="tx1"/>
                </a:solidFill>
              </a:rPr>
              <a:t>camino que te parece de rosas está lleno de espinas, aquel otro espinoso, es el verdadero y el mejor</a:t>
            </a:r>
            <a:r>
              <a:rPr lang="es-ES" sz="2400" i="1" dirty="0" smtClean="0">
                <a:solidFill>
                  <a:schemeClr val="tx1"/>
                </a:solidFill>
              </a:rPr>
              <a:t>".</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300" i="1" dirty="0" smtClean="0">
                <a:solidFill>
                  <a:schemeClr val="tx1"/>
                </a:solidFill>
              </a:rPr>
              <a:t>Con </a:t>
            </a:r>
            <a:r>
              <a:rPr lang="es-ES" sz="2300" i="1" dirty="0" smtClean="0">
                <a:solidFill>
                  <a:schemeClr val="tx1"/>
                </a:solidFill>
              </a:rPr>
              <a:t>esto, la </a:t>
            </a:r>
            <a:r>
              <a:rPr lang="es-ES" sz="2300" i="1" dirty="0" smtClean="0">
                <a:solidFill>
                  <a:schemeClr val="tx1"/>
                </a:solidFill>
              </a:rPr>
              <a:t>Toráh </a:t>
            </a:r>
            <a:r>
              <a:rPr lang="es-ES" sz="2300" i="1" dirty="0" smtClean="0">
                <a:solidFill>
                  <a:schemeClr val="tx1"/>
                </a:solidFill>
              </a:rPr>
              <a:t>nos quiere recalcar una idea central: la convicción de que los sacrificios materiales no pueden de ninguna manera equipararse con el ideal, y que por lo contrario nada valen ante el verdadero placer espiritual. </a:t>
            </a:r>
            <a:endParaRPr lang="es-ES" sz="2300" i="1" dirty="0" smtClean="0">
              <a:solidFill>
                <a:schemeClr val="tx1"/>
              </a:solidFill>
            </a:endParaRPr>
          </a:p>
          <a:p>
            <a:pPr lvl="1">
              <a:buFont typeface="Arial" pitchFamily="34" charset="0"/>
              <a:buChar char="•"/>
            </a:pPr>
            <a:endParaRPr lang="es-ES" sz="2300" i="1" dirty="0" smtClean="0">
              <a:solidFill>
                <a:schemeClr val="tx1"/>
              </a:solidFill>
            </a:endParaRPr>
          </a:p>
          <a:p>
            <a:pPr lvl="1">
              <a:buFont typeface="Arial" pitchFamily="34" charset="0"/>
              <a:buChar char="•"/>
            </a:pPr>
            <a:r>
              <a:rPr lang="es-ES" sz="2300" i="1" dirty="0" smtClean="0">
                <a:solidFill>
                  <a:schemeClr val="tx1"/>
                </a:solidFill>
              </a:rPr>
              <a:t>Quizá </a:t>
            </a:r>
            <a:r>
              <a:rPr lang="es-ES" sz="2300" i="1" dirty="0" smtClean="0">
                <a:solidFill>
                  <a:schemeClr val="tx1"/>
                </a:solidFill>
              </a:rPr>
              <a:t>las Mitzvot exijan de nosotros sacrificios y resignación y nos impongan deberes y obligaciones, pero todo esto nos resultará pesado sólo en el caso de que no exista una convicción interna, una verdadera fe. Si poseemos sin embargo el por qué, el fin, si estamos convencidos de estar cumpliendo el mandato divino, no importan los sacrificios ni las penurias.</a:t>
            </a:r>
            <a:r>
              <a:rPr lang="es-ES" sz="2400" i="1" dirty="0" smtClean="0">
                <a:solidFill>
                  <a:schemeClr val="tx1"/>
                </a:solidFill>
              </a:rPr>
              <a:t> </a:t>
            </a:r>
            <a:endParaRPr lang="es-ES" sz="2400" dirty="0" smtClean="0">
              <a:solidFill>
                <a:schemeClr val="tx1"/>
              </a:solidFill>
            </a:endParaRPr>
          </a:p>
          <a:p>
            <a:pPr lvl="2">
              <a:buFont typeface="Arial" pitchFamily="34" charset="0"/>
              <a:buChar char="•"/>
            </a:pPr>
            <a:endParaRPr lang="es-E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b="1" i="1" dirty="0" smtClean="0">
                <a:solidFill>
                  <a:srgbClr val="FF0000"/>
                </a:solidFill>
                <a:effectLst>
                  <a:outerShdw blurRad="38100" dist="38100" dir="2700000" algn="tl">
                    <a:srgbClr val="000000">
                      <a:alpha val="43137"/>
                    </a:srgbClr>
                  </a:outerShdw>
                </a:effectLst>
              </a:rPr>
              <a:t>"¡</a:t>
            </a:r>
            <a:r>
              <a:rPr lang="es-ES" sz="2400" b="1" i="1" dirty="0" smtClean="0">
                <a:solidFill>
                  <a:srgbClr val="FF0000"/>
                </a:solidFill>
                <a:effectLst>
                  <a:outerShdw blurRad="38100" dist="38100" dir="2700000" algn="tl">
                    <a:srgbClr val="000000">
                      <a:alpha val="43137"/>
                    </a:srgbClr>
                  </a:outerShdw>
                </a:effectLst>
              </a:rPr>
              <a:t>Ve! Hoy pongo delante de vosotros una bendición y una maldición" (11:26)</a:t>
            </a:r>
            <a:r>
              <a:rPr lang="es-ES" sz="2400" dirty="0" smtClean="0">
                <a:solidFill>
                  <a:srgbClr val="FF0000"/>
                </a:solidFill>
                <a:effectLst>
                  <a:outerShdw blurRad="38100" dist="38100" dir="2700000" algn="tl">
                    <a:srgbClr val="000000">
                      <a:alpha val="43137"/>
                    </a:srgbClr>
                  </a:outerShdw>
                </a:effectLst>
              </a:rPr>
              <a:t> </a:t>
            </a:r>
            <a:endParaRPr lang="es-ES" sz="2400" dirty="0" smtClean="0">
              <a:solidFill>
                <a:srgbClr val="FF0000"/>
              </a:solidFill>
              <a:effectLst>
                <a:outerShdw blurRad="38100" dist="38100" dir="2700000" algn="tl">
                  <a:srgbClr val="000000">
                    <a:alpha val="43137"/>
                  </a:srgbClr>
                </a:outerShdw>
              </a:effectLst>
            </a:endParaRPr>
          </a:p>
          <a:p>
            <a:pPr lvl="1">
              <a:buFont typeface="Arial" pitchFamily="34" charset="0"/>
              <a:buChar char="•"/>
            </a:pPr>
            <a:endParaRPr lang="es-ES" sz="2400" dirty="0" smtClean="0">
              <a:solidFill>
                <a:schemeClr val="tx1"/>
              </a:solidFill>
            </a:endParaRPr>
          </a:p>
          <a:p>
            <a:pPr lvl="1">
              <a:buFont typeface="Arial" pitchFamily="34" charset="0"/>
              <a:buChar char="•"/>
            </a:pPr>
            <a:r>
              <a:rPr lang="es-ES" sz="2400" dirty="0" smtClean="0">
                <a:solidFill>
                  <a:schemeClr val="tx1"/>
                </a:solidFill>
              </a:rPr>
              <a:t>Nuestros Sabios nos enseñan que uno siempre se debe imaginar que todo el mundo está en un estado de perfecto equilibrio: una mitad, mérito, y la otra mitad, culpa. </a:t>
            </a:r>
            <a:endParaRPr lang="es-ES" sz="2400" dirty="0" smtClean="0">
              <a:solidFill>
                <a:schemeClr val="tx1"/>
              </a:solidFill>
            </a:endParaRPr>
          </a:p>
          <a:p>
            <a:pPr lvl="1">
              <a:buFont typeface="Arial" pitchFamily="34" charset="0"/>
              <a:buChar char="•"/>
            </a:pPr>
            <a:endParaRPr lang="es-ES" sz="2400" dirty="0" smtClean="0">
              <a:solidFill>
                <a:schemeClr val="tx1"/>
              </a:solidFill>
            </a:endParaRPr>
          </a:p>
          <a:p>
            <a:pPr lvl="1">
              <a:buFont typeface="Arial" pitchFamily="34" charset="0"/>
              <a:buChar char="•"/>
            </a:pPr>
            <a:r>
              <a:rPr lang="es-ES" sz="2400" dirty="0" smtClean="0">
                <a:solidFill>
                  <a:schemeClr val="tx1"/>
                </a:solidFill>
              </a:rPr>
              <a:t>Debe </a:t>
            </a:r>
            <a:r>
              <a:rPr lang="es-ES" sz="2400" dirty="0" smtClean="0">
                <a:solidFill>
                  <a:schemeClr val="tx1"/>
                </a:solidFill>
              </a:rPr>
              <a:t>considerar que si él hace tan sólo una sola mitzvá, va a hacer inclinar la balanza de juicio del mundo del lado del crédito, pero que si hace una averá (transgresión), ha de inclinar la balanza del lado negativo... (Kidushin 40). </a:t>
            </a:r>
            <a:endParaRPr lang="es-ES" sz="2400" dirty="0" smtClean="0">
              <a:solidFill>
                <a:schemeClr val="tx1"/>
              </a:solidFill>
            </a:endParaRPr>
          </a:p>
          <a:p>
            <a:pPr lvl="1">
              <a:buFont typeface="Arial" pitchFamily="34" charset="0"/>
              <a:buChar char="•"/>
            </a:pPr>
            <a:endParaRPr lang="es-E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b="1" i="1" dirty="0" smtClean="0">
                <a:solidFill>
                  <a:srgbClr val="FF0000"/>
                </a:solidFill>
                <a:effectLst>
                  <a:outerShdw blurRad="38100" dist="38100" dir="2700000" algn="tl">
                    <a:srgbClr val="000000">
                      <a:alpha val="43137"/>
                    </a:srgbClr>
                  </a:outerShdw>
                </a:effectLst>
              </a:rPr>
              <a:t>"¡</a:t>
            </a:r>
            <a:r>
              <a:rPr lang="es-ES" sz="2400" b="1" i="1" dirty="0" smtClean="0">
                <a:solidFill>
                  <a:srgbClr val="FF0000"/>
                </a:solidFill>
                <a:effectLst>
                  <a:outerShdw blurRad="38100" dist="38100" dir="2700000" algn="tl">
                    <a:srgbClr val="000000">
                      <a:alpha val="43137"/>
                    </a:srgbClr>
                  </a:outerShdw>
                </a:effectLst>
              </a:rPr>
              <a:t>Ve! Hoy pongo delante de vosotros una bendición y una maldición" (11:26)</a:t>
            </a:r>
            <a:r>
              <a:rPr lang="es-ES" sz="2400" dirty="0" smtClean="0">
                <a:solidFill>
                  <a:srgbClr val="FF0000"/>
                </a:solidFill>
                <a:effectLst>
                  <a:outerShdw blurRad="38100" dist="38100" dir="2700000" algn="tl">
                    <a:srgbClr val="000000">
                      <a:alpha val="43137"/>
                    </a:srgbClr>
                  </a:outerShdw>
                </a:effectLst>
              </a:rPr>
              <a:t> </a:t>
            </a:r>
            <a:endParaRPr lang="es-ES" sz="2400" dirty="0" smtClean="0">
              <a:solidFill>
                <a:srgbClr val="FF0000"/>
              </a:solidFill>
              <a:effectLst>
                <a:outerShdw blurRad="38100" dist="38100" dir="2700000" algn="tl">
                  <a:srgbClr val="000000">
                    <a:alpha val="43137"/>
                  </a:srgbClr>
                </a:outerShdw>
              </a:effectLst>
            </a:endParaRPr>
          </a:p>
          <a:p>
            <a:pPr lvl="1">
              <a:buFont typeface="Arial" pitchFamily="34" charset="0"/>
              <a:buChar char="•"/>
            </a:pPr>
            <a:endParaRPr lang="es-ES" sz="2400" dirty="0" smtClean="0">
              <a:solidFill>
                <a:schemeClr val="tx1"/>
              </a:solidFill>
            </a:endParaRPr>
          </a:p>
          <a:p>
            <a:pPr lvl="1">
              <a:buFont typeface="Arial" pitchFamily="34" charset="0"/>
              <a:buChar char="•"/>
            </a:pPr>
            <a:r>
              <a:rPr lang="es-ES" sz="2400" dirty="0" smtClean="0">
                <a:solidFill>
                  <a:schemeClr val="tx1"/>
                </a:solidFill>
              </a:rPr>
              <a:t>Por </a:t>
            </a:r>
            <a:r>
              <a:rPr lang="es-ES" sz="2400" dirty="0" smtClean="0">
                <a:solidFill>
                  <a:schemeClr val="tx1"/>
                </a:solidFill>
              </a:rPr>
              <a:t>lo tanto, la Torá le dice a cada persona: "¡Ve!" Cada uno de los actos que haces "pongo delante de vosotros una bendición y una maldición", para que tú tengas el poder de inclinar la balanza en la dirección que sea... </a:t>
            </a:r>
          </a:p>
          <a:p>
            <a:pPr lvl="1">
              <a:buFont typeface="Arial" pitchFamily="34" charset="0"/>
              <a:buChar char="•"/>
            </a:pPr>
            <a:r>
              <a:rPr lang="es-ES" sz="2400" dirty="0" smtClean="0">
                <a:solidFill>
                  <a:schemeClr val="tx1"/>
                </a:solidFill>
              </a:rPr>
              <a:t> </a:t>
            </a:r>
            <a:r>
              <a:rPr lang="es-ES" sz="2400" i="1" dirty="0" smtClean="0">
                <a:solidFill>
                  <a:schemeClr val="tx1"/>
                </a:solidFill>
              </a:rPr>
              <a:t>Tomado de </a:t>
            </a:r>
            <a:r>
              <a:rPr lang="es-ES" sz="2400" i="1" dirty="0" err="1" smtClean="0">
                <a:solidFill>
                  <a:schemeClr val="tx1"/>
                </a:solidFill>
              </a:rPr>
              <a:t>Torat</a:t>
            </a:r>
            <a:r>
              <a:rPr lang="es-ES" sz="2400" i="1" dirty="0" smtClean="0">
                <a:solidFill>
                  <a:schemeClr val="tx1"/>
                </a:solidFill>
              </a:rPr>
              <a:t> </a:t>
            </a:r>
            <a:r>
              <a:rPr lang="es-ES" sz="2400" i="1" dirty="0" smtClean="0">
                <a:solidFill>
                  <a:schemeClr val="tx1"/>
                </a:solidFill>
              </a:rPr>
              <a:t>Moshé</a:t>
            </a:r>
            <a:endParaRPr lang="es-ES" sz="22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b="1" i="1" dirty="0" smtClean="0">
                <a:solidFill>
                  <a:srgbClr val="FF0000"/>
                </a:solidFill>
                <a:effectLst>
                  <a:outerShdw blurRad="38100" dist="38100" dir="2700000" algn="tl">
                    <a:srgbClr val="000000">
                      <a:alpha val="43137"/>
                    </a:srgbClr>
                  </a:outerShdw>
                </a:effectLst>
              </a:rPr>
              <a:t>"¡</a:t>
            </a:r>
            <a:r>
              <a:rPr lang="es-ES" sz="2400" b="1" i="1" dirty="0" smtClean="0">
                <a:solidFill>
                  <a:srgbClr val="FF0000"/>
                </a:solidFill>
                <a:effectLst>
                  <a:outerShdw blurRad="38100" dist="38100" dir="2700000" algn="tl">
                    <a:srgbClr val="000000">
                      <a:alpha val="43137"/>
                    </a:srgbClr>
                  </a:outerShdw>
                </a:effectLst>
              </a:rPr>
              <a:t>Ve! Hoy pongo delante de vosotros una bendición y una maldición" (11:26)</a:t>
            </a:r>
            <a:r>
              <a:rPr lang="es-ES" sz="2400" dirty="0" smtClean="0">
                <a:solidFill>
                  <a:srgbClr val="FF0000"/>
                </a:solidFill>
                <a:effectLst>
                  <a:outerShdw blurRad="38100" dist="38100" dir="2700000" algn="tl">
                    <a:srgbClr val="000000">
                      <a:alpha val="43137"/>
                    </a:srgbClr>
                  </a:outerShdw>
                </a:effectLst>
              </a:rPr>
              <a:t> </a:t>
            </a:r>
            <a:endParaRPr lang="es-ES" sz="2400" dirty="0" smtClean="0">
              <a:solidFill>
                <a:srgbClr val="FF0000"/>
              </a:solidFill>
              <a:effectLst>
                <a:outerShdw blurRad="38100" dist="38100" dir="2700000" algn="tl">
                  <a:srgbClr val="000000">
                    <a:alpha val="43137"/>
                  </a:srgbClr>
                </a:outerShdw>
              </a:effectLst>
            </a:endParaRPr>
          </a:p>
          <a:p>
            <a:pPr lvl="1">
              <a:buFont typeface="Arial" pitchFamily="34" charset="0"/>
              <a:buChar char="•"/>
            </a:pPr>
            <a:r>
              <a:rPr lang="es-ES" sz="2000" i="1" dirty="0" smtClean="0">
                <a:solidFill>
                  <a:schemeClr val="tx1"/>
                </a:solidFill>
              </a:rPr>
              <a:t>Comenta en Kli </a:t>
            </a:r>
            <a:r>
              <a:rPr lang="es-ES" sz="2000" i="1" dirty="0" err="1" smtClean="0">
                <a:solidFill>
                  <a:schemeClr val="tx1"/>
                </a:solidFill>
              </a:rPr>
              <a:t>Yakar</a:t>
            </a:r>
            <a:endParaRPr lang="es-ES" sz="2000" i="1" dirty="0" smtClean="0">
              <a:solidFill>
                <a:schemeClr val="tx1"/>
              </a:solidFill>
            </a:endParaRPr>
          </a:p>
          <a:p>
            <a:pPr lvl="1">
              <a:buFont typeface="Arial" pitchFamily="34" charset="0"/>
              <a:buChar char="•"/>
            </a:pPr>
            <a:endParaRPr lang="es-ES" sz="2400" dirty="0" smtClean="0">
              <a:solidFill>
                <a:schemeClr val="tx1"/>
              </a:solidFill>
            </a:endParaRPr>
          </a:p>
          <a:p>
            <a:pPr lvl="1">
              <a:buFont typeface="Arial" pitchFamily="34" charset="0"/>
              <a:buChar char="•"/>
            </a:pPr>
            <a:r>
              <a:rPr lang="es-ES" sz="2300" dirty="0" smtClean="0">
                <a:solidFill>
                  <a:schemeClr val="tx1"/>
                </a:solidFill>
              </a:rPr>
              <a:t>Moshé </a:t>
            </a:r>
            <a:r>
              <a:rPr lang="es-ES" sz="2300" dirty="0" smtClean="0">
                <a:solidFill>
                  <a:schemeClr val="tx1"/>
                </a:solidFill>
              </a:rPr>
              <a:t>creció con una "cuchara de oro" egipcia en la boca. </a:t>
            </a:r>
            <a:endParaRPr lang="es-ES" sz="2300" dirty="0" smtClean="0">
              <a:solidFill>
                <a:schemeClr val="tx1"/>
              </a:solidFill>
            </a:endParaRPr>
          </a:p>
          <a:p>
            <a:pPr lvl="1">
              <a:buFont typeface="Arial" pitchFamily="34" charset="0"/>
              <a:buChar char="•"/>
            </a:pPr>
            <a:r>
              <a:rPr lang="es-ES" sz="2300" dirty="0" smtClean="0">
                <a:solidFill>
                  <a:schemeClr val="tx1"/>
                </a:solidFill>
              </a:rPr>
              <a:t>Moshé </a:t>
            </a:r>
            <a:r>
              <a:rPr lang="es-ES" sz="2300" dirty="0" smtClean="0">
                <a:solidFill>
                  <a:schemeClr val="tx1"/>
                </a:solidFill>
              </a:rPr>
              <a:t>era uno de los hombres más ricos del mundo; príncipe de Egipto. El sabía lo que era el materialismo</a:t>
            </a:r>
            <a:r>
              <a:rPr lang="es-ES" sz="2300" dirty="0" smtClean="0">
                <a:solidFill>
                  <a:schemeClr val="tx1"/>
                </a:solidFill>
              </a:rPr>
              <a:t>.</a:t>
            </a:r>
          </a:p>
          <a:p>
            <a:pPr lvl="1">
              <a:buFont typeface="Arial" pitchFamily="34" charset="0"/>
              <a:buChar char="•"/>
            </a:pPr>
            <a:endParaRPr lang="es-ES" sz="2300" dirty="0" smtClean="0">
              <a:solidFill>
                <a:schemeClr val="tx1"/>
              </a:solidFill>
            </a:endParaRPr>
          </a:p>
          <a:p>
            <a:pPr lvl="1">
              <a:buFont typeface="Arial" pitchFamily="34" charset="0"/>
              <a:buChar char="•"/>
            </a:pPr>
            <a:r>
              <a:rPr lang="es-ES" sz="2300" dirty="0" smtClean="0">
                <a:solidFill>
                  <a:schemeClr val="tx1"/>
                </a:solidFill>
              </a:rPr>
              <a:t>El </a:t>
            </a:r>
            <a:r>
              <a:rPr lang="es-ES" sz="2300" dirty="0" smtClean="0">
                <a:solidFill>
                  <a:schemeClr val="tx1"/>
                </a:solidFill>
              </a:rPr>
              <a:t>sabía lo que era el lujo. </a:t>
            </a:r>
            <a:endParaRPr lang="es-ES" sz="2300" dirty="0" smtClean="0">
              <a:solidFill>
                <a:schemeClr val="tx1"/>
              </a:solidFill>
            </a:endParaRPr>
          </a:p>
          <a:p>
            <a:pPr lvl="1">
              <a:buFont typeface="Arial" pitchFamily="34" charset="0"/>
              <a:buChar char="•"/>
            </a:pPr>
            <a:r>
              <a:rPr lang="es-ES" sz="2300" dirty="0" smtClean="0">
                <a:solidFill>
                  <a:schemeClr val="tx1"/>
                </a:solidFill>
              </a:rPr>
              <a:t>Pero</a:t>
            </a:r>
            <a:r>
              <a:rPr lang="es-ES" sz="2300" dirty="0" smtClean="0">
                <a:solidFill>
                  <a:schemeClr val="tx1"/>
                </a:solidFill>
              </a:rPr>
              <a:t>, por otro lado, él no alentó al pueblo judío a que abrazara la espiritualidad debido a que odiara el materialismo. </a:t>
            </a:r>
            <a:endParaRPr lang="es-ES" sz="23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dirty="0" smtClean="0">
                <a:solidFill>
                  <a:schemeClr val="tx1"/>
                </a:solidFill>
              </a:rPr>
              <a:t>Moshé </a:t>
            </a:r>
            <a:r>
              <a:rPr lang="es-ES" sz="2400" dirty="0" smtClean="0">
                <a:solidFill>
                  <a:schemeClr val="tx1"/>
                </a:solidFill>
              </a:rPr>
              <a:t>sabía mejor que nadie lo que tiene para ofrecer el mundo espiritual</a:t>
            </a:r>
            <a:r>
              <a:rPr lang="es-ES" sz="2400" dirty="0" smtClean="0">
                <a:solidFill>
                  <a:schemeClr val="tx1"/>
                </a:solidFill>
              </a:rPr>
              <a:t>.</a:t>
            </a:r>
          </a:p>
          <a:p>
            <a:pPr lvl="1">
              <a:buFont typeface="Arial" pitchFamily="34" charset="0"/>
              <a:buChar char="•"/>
            </a:pPr>
            <a:endParaRPr lang="es-ES" sz="2400" dirty="0" smtClean="0">
              <a:solidFill>
                <a:schemeClr val="tx1"/>
              </a:solidFill>
            </a:endParaRPr>
          </a:p>
          <a:p>
            <a:pPr lvl="1">
              <a:buFont typeface="Arial" pitchFamily="34" charset="0"/>
              <a:buChar char="•"/>
            </a:pPr>
            <a:r>
              <a:rPr lang="es-ES" sz="2400" dirty="0" smtClean="0">
                <a:solidFill>
                  <a:srgbClr val="FF0000"/>
                </a:solidFill>
                <a:effectLst>
                  <a:outerShdw blurRad="38100" dist="38100" dir="2700000" algn="tl">
                    <a:srgbClr val="000000">
                      <a:alpha val="43137"/>
                    </a:srgbClr>
                  </a:outerShdw>
                </a:effectLst>
              </a:rPr>
              <a:t>Cuánto tiempo estuvo Moisés en el Cielo? </a:t>
            </a:r>
          </a:p>
          <a:p>
            <a:pPr lvl="1">
              <a:buFont typeface="Arial" pitchFamily="34" charset="0"/>
              <a:buChar char="•"/>
            </a:pPr>
            <a:r>
              <a:rPr lang="es-ES" sz="2400" dirty="0" smtClean="0">
                <a:solidFill>
                  <a:schemeClr val="tx1"/>
                </a:solidFill>
              </a:rPr>
              <a:t>Había </a:t>
            </a:r>
            <a:r>
              <a:rPr lang="es-ES" sz="2400" dirty="0" smtClean="0">
                <a:solidFill>
                  <a:schemeClr val="tx1"/>
                </a:solidFill>
              </a:rPr>
              <a:t>estado en el cielo tres veces, 120 días en total, ¡4 meses entre los ángeles! Moshé conocía ambas caras de la moneda, como no las conoció ninguna otra persona, ni antes ni después que él</a:t>
            </a:r>
            <a:r>
              <a:rPr lang="es-ES" sz="2400" dirty="0" smtClean="0">
                <a:solidFill>
                  <a:schemeClr val="tx1"/>
                </a:solidFill>
              </a:rPr>
              <a:t>.</a:t>
            </a:r>
          </a:p>
          <a:p>
            <a:pPr lvl="1">
              <a:buFont typeface="Arial" pitchFamily="34" charset="0"/>
              <a:buChar char="•"/>
            </a:pPr>
            <a:r>
              <a:rPr lang="es-ES" sz="2400" dirty="0" smtClean="0">
                <a:solidFill>
                  <a:schemeClr val="tx1"/>
                </a:solidFill>
              </a:rPr>
              <a:t> </a:t>
            </a:r>
            <a:endParaRPr lang="es-ES" sz="2400" dirty="0" smtClean="0">
              <a:solidFill>
                <a:schemeClr val="tx1"/>
              </a:solidFill>
            </a:endParaRPr>
          </a:p>
          <a:p>
            <a:pPr lvl="1">
              <a:buFont typeface="Arial" pitchFamily="34" charset="0"/>
              <a:buChar char="•"/>
            </a:pPr>
            <a:r>
              <a:rPr lang="es-ES" sz="2400" dirty="0" smtClean="0">
                <a:solidFill>
                  <a:schemeClr val="tx1"/>
                </a:solidFill>
              </a:rPr>
              <a:t>En hebreo, las primeras frases de la parashá de esta semana se pueden leer: "Mira, yo coloco ante ti..." o "Mírame, yo coloco ante ti la bendición y la maldición". </a:t>
            </a:r>
            <a:endParaRPr lang="es-E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dirty="0" smtClean="0">
                <a:solidFill>
                  <a:schemeClr val="tx1"/>
                </a:solidFill>
              </a:rPr>
              <a:t>En </a:t>
            </a:r>
            <a:r>
              <a:rPr lang="es-ES" sz="2400" dirty="0" smtClean="0">
                <a:solidFill>
                  <a:schemeClr val="tx1"/>
                </a:solidFill>
              </a:rPr>
              <a:t>otras palabras, lo que decía Moshé era: "Cuando tomes decisiones trascendentales, cuando elijas tu camino, mírame: yo estuve en ambos lados, y yo te lo puedo asegurar: ¡elige el camino espiritual!". </a:t>
            </a:r>
          </a:p>
          <a:p>
            <a:pPr lvl="1">
              <a:buFont typeface="Arial" pitchFamily="34" charset="0"/>
              <a:buChar char="•"/>
            </a:pPr>
            <a:r>
              <a:rPr lang="es-ES" sz="2400" dirty="0" smtClean="0">
                <a:solidFill>
                  <a:schemeClr val="tx1"/>
                </a:solidFill>
              </a:rPr>
              <a:t> </a:t>
            </a:r>
          </a:p>
          <a:p>
            <a:pPr lvl="1">
              <a:buFont typeface="Arial" pitchFamily="34" charset="0"/>
              <a:buChar char="•"/>
            </a:pPr>
            <a:r>
              <a:rPr lang="es-ES" sz="2000" i="1" dirty="0" smtClean="0">
                <a:solidFill>
                  <a:schemeClr val="tx1"/>
                </a:solidFill>
              </a:rPr>
              <a:t>De acuerdo a </a:t>
            </a:r>
            <a:r>
              <a:rPr lang="es-ES" sz="2000" i="1" dirty="0" smtClean="0">
                <a:solidFill>
                  <a:schemeClr val="tx1"/>
                </a:solidFill>
              </a:rPr>
              <a:t>Rabí Shlomo Yosef </a:t>
            </a:r>
            <a:r>
              <a:rPr lang="es-ES" sz="2000" i="1" dirty="0" err="1" smtClean="0">
                <a:solidFill>
                  <a:schemeClr val="tx1"/>
                </a:solidFill>
              </a:rPr>
              <a:t>Zevin</a:t>
            </a:r>
            <a:r>
              <a:rPr lang="es-ES" sz="2000" i="1" dirty="0" smtClean="0">
                <a:solidFill>
                  <a:schemeClr val="tx1"/>
                </a:solidFill>
              </a:rPr>
              <a:t> en </a:t>
            </a:r>
            <a:r>
              <a:rPr lang="es-ES" sz="2000" i="1" dirty="0" err="1" smtClean="0">
                <a:solidFill>
                  <a:schemeClr val="tx1"/>
                </a:solidFill>
              </a:rPr>
              <a:t>L’Tora</a:t>
            </a:r>
            <a:r>
              <a:rPr lang="es-ES" sz="2000" i="1" dirty="0" smtClean="0">
                <a:solidFill>
                  <a:schemeClr val="tx1"/>
                </a:solidFill>
              </a:rPr>
              <a:t> </a:t>
            </a:r>
            <a:r>
              <a:rPr lang="es-ES" sz="2000" i="1" dirty="0" err="1" smtClean="0">
                <a:solidFill>
                  <a:schemeClr val="tx1"/>
                </a:solidFill>
              </a:rPr>
              <a:t>U’Moadim</a:t>
            </a:r>
            <a:r>
              <a:rPr lang="es-ES" sz="2000" i="1" dirty="0" smtClean="0">
                <a:solidFill>
                  <a:schemeClr val="tx1"/>
                </a:solidFill>
              </a:rPr>
              <a:t>:</a:t>
            </a:r>
          </a:p>
          <a:p>
            <a:pPr lvl="1">
              <a:buFont typeface="Arial" pitchFamily="34" charset="0"/>
              <a:buChar char="•"/>
            </a:pPr>
            <a:endParaRPr lang="es-ES" sz="2000" i="1" dirty="0" smtClean="0">
              <a:solidFill>
                <a:schemeClr val="tx1"/>
              </a:solidFill>
            </a:endParaRPr>
          </a:p>
          <a:p>
            <a:pPr lvl="1">
              <a:buFont typeface="Arial" pitchFamily="34" charset="0"/>
              <a:buChar char="•"/>
            </a:pPr>
            <a:r>
              <a:rPr lang="es-ES" sz="2400" dirty="0" smtClean="0">
                <a:solidFill>
                  <a:schemeClr val="tx1"/>
                </a:solidFill>
              </a:rPr>
              <a:t>La riqueza y la pobreza no siempre ejercen el mismo efecto en una persona. </a:t>
            </a:r>
          </a:p>
          <a:p>
            <a:pPr lvl="1">
              <a:buFont typeface="Arial" pitchFamily="34" charset="0"/>
              <a:buChar char="•"/>
            </a:pPr>
            <a:r>
              <a:rPr lang="es-ES" sz="2400" dirty="0" smtClean="0">
                <a:solidFill>
                  <a:schemeClr val="tx1"/>
                </a:solidFill>
              </a:rPr>
              <a:t>Hay personas a las que la riqueza los influye para bien, y a través de la bendición de su riqueza alcanzan una apreciación más grande de Hashem</a:t>
            </a:r>
            <a:r>
              <a:rPr lang="es-ES" sz="2400" dirty="0" smtClean="0">
                <a:solidFill>
                  <a:schemeClr val="tx1"/>
                </a:solidFill>
              </a:rPr>
              <a:t>.</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dirty="0" smtClean="0">
                <a:solidFill>
                  <a:schemeClr val="tx1"/>
                </a:solidFill>
              </a:rPr>
              <a:t> </a:t>
            </a:r>
            <a:r>
              <a:rPr lang="es-ES" sz="2400" dirty="0" smtClean="0">
                <a:solidFill>
                  <a:schemeClr val="tx1"/>
                </a:solidFill>
              </a:rPr>
              <a:t>Sin embargo, de haber sido pobres, habrían estado tan ocupados buscando comida, que se habrían olvidado de su Creador. </a:t>
            </a:r>
            <a:endParaRPr lang="es-ES" sz="2400" dirty="0" smtClean="0">
              <a:solidFill>
                <a:schemeClr val="tx1"/>
              </a:solidFill>
            </a:endParaRPr>
          </a:p>
          <a:p>
            <a:pPr lvl="1">
              <a:buFont typeface="Arial" pitchFamily="34" charset="0"/>
              <a:buChar char="•"/>
            </a:pPr>
            <a:endParaRPr lang="es-ES" sz="2400" dirty="0" smtClean="0">
              <a:solidFill>
                <a:schemeClr val="tx1"/>
              </a:solidFill>
            </a:endParaRPr>
          </a:p>
          <a:p>
            <a:pPr lvl="1">
              <a:buFont typeface="Arial" pitchFamily="34" charset="0"/>
              <a:buChar char="•"/>
            </a:pPr>
            <a:r>
              <a:rPr lang="es-ES" sz="2400" dirty="0" smtClean="0">
                <a:solidFill>
                  <a:schemeClr val="tx1"/>
                </a:solidFill>
              </a:rPr>
              <a:t>Eso </a:t>
            </a:r>
            <a:r>
              <a:rPr lang="es-ES" sz="2400" dirty="0" smtClean="0">
                <a:solidFill>
                  <a:schemeClr val="tx1"/>
                </a:solidFill>
              </a:rPr>
              <a:t>fue lo que ocurrió en Egipto, en que los israelitas estaban tan exhaustos a causa de las duras labores, que no escucharon a Moshé. </a:t>
            </a:r>
            <a:endParaRPr lang="es-ES" sz="2400" dirty="0" smtClean="0">
              <a:solidFill>
                <a:schemeClr val="tx1"/>
              </a:solidFill>
            </a:endParaRPr>
          </a:p>
          <a:p>
            <a:pPr lvl="1">
              <a:buFont typeface="Arial" pitchFamily="34" charset="0"/>
              <a:buChar char="•"/>
            </a:pPr>
            <a:endParaRPr lang="es-ES" sz="3200" dirty="0" smtClean="0">
              <a:solidFill>
                <a:schemeClr val="tx1"/>
              </a:solidFill>
            </a:endParaRPr>
          </a:p>
          <a:p>
            <a:pPr lvl="1">
              <a:buFont typeface="Arial" pitchFamily="34" charset="0"/>
              <a:buChar char="•"/>
            </a:pPr>
            <a:r>
              <a:rPr lang="es-ES" sz="2400" dirty="0" smtClean="0">
                <a:solidFill>
                  <a:schemeClr val="tx1"/>
                </a:solidFill>
              </a:rPr>
              <a:t>Por el contrario, están aquéllos a los que la riqueza los aleja del sendero de la rectitud, tal como vemos tan a menudo en nuestra historia, cuando el pueblo judío se volvió próspero y se olvidó de Aquél Que les dio todo lo que tenían. </a:t>
            </a:r>
            <a:endParaRPr lang="es-E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dirty="0" smtClean="0">
                <a:solidFill>
                  <a:schemeClr val="tx1"/>
                </a:solidFill>
              </a:rPr>
              <a:t>No </a:t>
            </a:r>
            <a:r>
              <a:rPr lang="es-ES" sz="2400" dirty="0" smtClean="0">
                <a:solidFill>
                  <a:schemeClr val="tx1"/>
                </a:solidFill>
              </a:rPr>
              <a:t>obstante, cuando una persona es pobre, Hashem no ignora sus súplicas. </a:t>
            </a:r>
            <a:endParaRPr lang="es-ES" sz="2400" dirty="0" smtClean="0">
              <a:solidFill>
                <a:schemeClr val="tx1"/>
              </a:solidFill>
            </a:endParaRPr>
          </a:p>
          <a:p>
            <a:pPr lvl="1">
              <a:buFont typeface="Arial" pitchFamily="34" charset="0"/>
              <a:buChar char="•"/>
            </a:pPr>
            <a:r>
              <a:rPr lang="es-ES" sz="2400" dirty="0" smtClean="0">
                <a:solidFill>
                  <a:schemeClr val="tx1"/>
                </a:solidFill>
              </a:rPr>
              <a:t>Eso </a:t>
            </a:r>
            <a:r>
              <a:rPr lang="es-ES" sz="2400" dirty="0" smtClean="0">
                <a:solidFill>
                  <a:schemeClr val="tx1"/>
                </a:solidFill>
              </a:rPr>
              <a:t>es lo que afirma el versículo: "Ve: hoy pongo delante de vosotros una bendición y una maldición". </a:t>
            </a:r>
            <a:endParaRPr lang="es-ES" sz="2400" dirty="0" smtClean="0">
              <a:solidFill>
                <a:schemeClr val="tx1"/>
              </a:solidFill>
            </a:endParaRPr>
          </a:p>
          <a:p>
            <a:pPr lvl="1">
              <a:buFont typeface="Arial" pitchFamily="34" charset="0"/>
              <a:buChar char="•"/>
            </a:pPr>
            <a:endParaRPr lang="es-ES" sz="2400" dirty="0" smtClean="0">
              <a:solidFill>
                <a:srgbClr val="FF0000"/>
              </a:solidFill>
              <a:effectLst>
                <a:outerShdw blurRad="38100" dist="38100" dir="2700000" algn="tl">
                  <a:srgbClr val="000000">
                    <a:alpha val="43137"/>
                  </a:srgbClr>
                </a:outerShdw>
              </a:effectLst>
            </a:endParaRPr>
          </a:p>
          <a:p>
            <a:pPr lvl="1">
              <a:buFont typeface="Arial" pitchFamily="34" charset="0"/>
              <a:buChar char="•"/>
            </a:pPr>
            <a:r>
              <a:rPr lang="es-ES" sz="2400" dirty="0" smtClean="0">
                <a:solidFill>
                  <a:srgbClr val="FF0000"/>
                </a:solidFill>
                <a:effectLst>
                  <a:outerShdw blurRad="38100" dist="38100" dir="2700000" algn="tl">
                    <a:srgbClr val="000000">
                      <a:alpha val="43137"/>
                    </a:srgbClr>
                  </a:outerShdw>
                </a:effectLst>
              </a:rPr>
              <a:t>La Maldición es la Pobreza?</a:t>
            </a:r>
            <a:endParaRPr lang="es-ES" sz="2400" dirty="0" smtClean="0">
              <a:solidFill>
                <a:srgbClr val="FF0000"/>
              </a:solidFill>
              <a:effectLst>
                <a:outerShdw blurRad="38100" dist="38100" dir="2700000" algn="tl">
                  <a:srgbClr val="000000">
                    <a:alpha val="43137"/>
                  </a:srgbClr>
                </a:outerShdw>
              </a:effectLst>
            </a:endParaRPr>
          </a:p>
          <a:p>
            <a:pPr lvl="1">
              <a:buFont typeface="Arial" pitchFamily="34" charset="0"/>
              <a:buChar char="•"/>
            </a:pPr>
            <a:r>
              <a:rPr lang="es-ES" sz="2400" dirty="0" smtClean="0">
                <a:solidFill>
                  <a:schemeClr val="tx1"/>
                </a:solidFill>
              </a:rPr>
              <a:t>Y </a:t>
            </a:r>
            <a:r>
              <a:rPr lang="es-ES" sz="2400" dirty="0" smtClean="0">
                <a:solidFill>
                  <a:schemeClr val="tx1"/>
                </a:solidFill>
              </a:rPr>
              <a:t>no pienses que la bendición es la riqueza y la maldición es la pobreza; sino que todo depende del modo en que el individuo se ocupa de su riqueza o de su pobreza. Y tanto si es pobre como si es rico, si dirige su atención a la Torá y las mitzvot, entonces, cualquiera que sea su status en la vida, habrá de recibir una bendición. </a:t>
            </a:r>
          </a:p>
          <a:p>
            <a:pPr lvl="2">
              <a:buFont typeface="Arial" pitchFamily="34" charset="0"/>
              <a:buChar char="•"/>
            </a:pPr>
            <a:endParaRPr lang="es-ES" sz="2400" dirty="0" smtClean="0">
              <a:solidFill>
                <a:schemeClr val="tx1"/>
              </a:solidFill>
            </a:endParaRPr>
          </a:p>
          <a:p>
            <a:pPr lvl="2">
              <a:buFont typeface="Arial" pitchFamily="34" charset="0"/>
              <a:buChar char="•"/>
            </a:pPr>
            <a:endParaRPr lang="es-E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n-US" sz="2200" b="1" i="1" dirty="0" smtClean="0">
                <a:solidFill>
                  <a:srgbClr val="FF9933"/>
                </a:solidFill>
                <a:effectLst>
                  <a:outerShdw blurRad="38100" dist="38100" dir="2700000" algn="tl">
                    <a:srgbClr val="000000">
                      <a:alpha val="43137"/>
                    </a:srgbClr>
                  </a:outerShdw>
                </a:effectLst>
                <a:hlinkClick r:id="rId4"/>
              </a:rPr>
              <a:t>12:6</a:t>
            </a:r>
            <a:r>
              <a:rPr lang="en-US" sz="2200" i="1" dirty="0" smtClean="0">
                <a:solidFill>
                  <a:srgbClr val="FF9933"/>
                </a:solidFill>
                <a:effectLst>
                  <a:outerShdw blurRad="38100" dist="38100" dir="2700000" algn="tl">
                    <a:srgbClr val="000000">
                      <a:alpha val="43137"/>
                    </a:srgbClr>
                  </a:outerShdw>
                </a:effectLst>
              </a:rPr>
              <a:t> Y </a:t>
            </a:r>
            <a:r>
              <a:rPr lang="en-US" sz="2200" i="1" dirty="0" err="1" smtClean="0">
                <a:solidFill>
                  <a:srgbClr val="FF9933"/>
                </a:solidFill>
                <a:effectLst>
                  <a:outerShdw blurRad="38100" dist="38100" dir="2700000" algn="tl">
                    <a:srgbClr val="000000">
                      <a:alpha val="43137"/>
                    </a:srgbClr>
                  </a:outerShdw>
                </a:effectLst>
              </a:rPr>
              <a:t>llevaréis</a:t>
            </a:r>
            <a:r>
              <a:rPr lang="en-US" sz="2200" i="1" dirty="0" smtClean="0">
                <a:solidFill>
                  <a:srgbClr val="FF9933"/>
                </a:solidFill>
                <a:effectLst>
                  <a:outerShdw blurRad="38100" dist="38100" dir="2700000" algn="tl">
                    <a:srgbClr val="000000">
                      <a:alpha val="43137"/>
                    </a:srgbClr>
                  </a:outerShdw>
                </a:effectLst>
              </a:rPr>
              <a:t> </a:t>
            </a:r>
            <a:r>
              <a:rPr lang="en-US" sz="2200" i="1" dirty="0" err="1" smtClean="0">
                <a:solidFill>
                  <a:srgbClr val="FF9933"/>
                </a:solidFill>
                <a:effectLst>
                  <a:outerShdw blurRad="38100" dist="38100" dir="2700000" algn="tl">
                    <a:srgbClr val="000000">
                      <a:alpha val="43137"/>
                    </a:srgbClr>
                  </a:outerShdw>
                </a:effectLst>
              </a:rPr>
              <a:t>allí</a:t>
            </a:r>
            <a:r>
              <a:rPr lang="en-US" sz="2200" i="1" dirty="0" smtClean="0">
                <a:solidFill>
                  <a:srgbClr val="FF9933"/>
                </a:solidFill>
                <a:effectLst>
                  <a:outerShdw blurRad="38100" dist="38100" dir="2700000" algn="tl">
                    <a:srgbClr val="000000">
                      <a:alpha val="43137"/>
                    </a:srgbClr>
                  </a:outerShdw>
                </a:effectLst>
              </a:rPr>
              <a:t> </a:t>
            </a:r>
            <a:r>
              <a:rPr lang="en-US" sz="2200" i="1" dirty="0" err="1" smtClean="0">
                <a:solidFill>
                  <a:srgbClr val="FF9933"/>
                </a:solidFill>
                <a:effectLst>
                  <a:outerShdw blurRad="38100" dist="38100" dir="2700000" algn="tl">
                    <a:srgbClr val="000000">
                      <a:alpha val="43137"/>
                    </a:srgbClr>
                  </a:outerShdw>
                </a:effectLst>
              </a:rPr>
              <a:t>vuestros</a:t>
            </a:r>
            <a:r>
              <a:rPr lang="en-US" sz="2200" i="1" dirty="0" smtClean="0">
                <a:solidFill>
                  <a:srgbClr val="FF9933"/>
                </a:solidFill>
                <a:effectLst>
                  <a:outerShdw blurRad="38100" dist="38100" dir="2700000" algn="tl">
                    <a:srgbClr val="000000">
                      <a:alpha val="43137"/>
                    </a:srgbClr>
                  </a:outerShdw>
                </a:effectLst>
              </a:rPr>
              <a:t> </a:t>
            </a:r>
            <a:r>
              <a:rPr lang="en-US" sz="2200" i="1" dirty="0" err="1" smtClean="0">
                <a:solidFill>
                  <a:srgbClr val="FF9933"/>
                </a:solidFill>
                <a:effectLst>
                  <a:outerShdw blurRad="38100" dist="38100" dir="2700000" algn="tl">
                    <a:srgbClr val="000000">
                      <a:alpha val="43137"/>
                    </a:srgbClr>
                  </a:outerShdw>
                </a:effectLst>
              </a:rPr>
              <a:t>holocaustos</a:t>
            </a:r>
            <a:r>
              <a:rPr lang="en-US" sz="2200" i="1" dirty="0" smtClean="0">
                <a:solidFill>
                  <a:srgbClr val="FF9933"/>
                </a:solidFill>
                <a:effectLst>
                  <a:outerShdw blurRad="38100" dist="38100" dir="2700000" algn="tl">
                    <a:srgbClr val="000000">
                      <a:alpha val="43137"/>
                    </a:srgbClr>
                  </a:outerShdw>
                </a:effectLst>
              </a:rPr>
              <a:t> y </a:t>
            </a:r>
            <a:r>
              <a:rPr lang="en-US" sz="2200" i="1" dirty="0" err="1" smtClean="0">
                <a:solidFill>
                  <a:srgbClr val="FF9933"/>
                </a:solidFill>
                <a:effectLst>
                  <a:outerShdw blurRad="38100" dist="38100" dir="2700000" algn="tl">
                    <a:srgbClr val="000000">
                      <a:alpha val="43137"/>
                    </a:srgbClr>
                  </a:outerShdw>
                </a:effectLst>
              </a:rPr>
              <a:t>vuestros</a:t>
            </a:r>
            <a:r>
              <a:rPr lang="en-US" sz="2200" i="1" dirty="0" smtClean="0">
                <a:solidFill>
                  <a:srgbClr val="FF9933"/>
                </a:solidFill>
                <a:effectLst>
                  <a:outerShdw blurRad="38100" dist="38100" dir="2700000" algn="tl">
                    <a:srgbClr val="000000">
                      <a:alpha val="43137"/>
                    </a:srgbClr>
                  </a:outerShdw>
                </a:effectLst>
              </a:rPr>
              <a:t> </a:t>
            </a:r>
            <a:r>
              <a:rPr lang="en-US" sz="2200" i="1" dirty="0" err="1" smtClean="0">
                <a:solidFill>
                  <a:srgbClr val="FF9933"/>
                </a:solidFill>
                <a:effectLst>
                  <a:outerShdw blurRad="38100" dist="38100" dir="2700000" algn="tl">
                    <a:srgbClr val="000000">
                      <a:alpha val="43137"/>
                    </a:srgbClr>
                  </a:outerShdw>
                </a:effectLst>
              </a:rPr>
              <a:t>sacrificios</a:t>
            </a:r>
            <a:r>
              <a:rPr lang="en-US" sz="2200" i="1" dirty="0" smtClean="0">
                <a:solidFill>
                  <a:srgbClr val="FF9933"/>
                </a:solidFill>
                <a:effectLst>
                  <a:outerShdw blurRad="38100" dist="38100" dir="2700000" algn="tl">
                    <a:srgbClr val="000000">
                      <a:alpha val="43137"/>
                    </a:srgbClr>
                  </a:outerShdw>
                </a:effectLst>
              </a:rPr>
              <a:t> y </a:t>
            </a:r>
            <a:r>
              <a:rPr lang="en-US" sz="2200" i="1" dirty="0" err="1" smtClean="0">
                <a:solidFill>
                  <a:srgbClr val="FF9933"/>
                </a:solidFill>
                <a:effectLst>
                  <a:outerShdw blurRad="38100" dist="38100" dir="2700000" algn="tl">
                    <a:srgbClr val="000000">
                      <a:alpha val="43137"/>
                    </a:srgbClr>
                  </a:outerShdw>
                </a:effectLst>
              </a:rPr>
              <a:t>vuestros</a:t>
            </a:r>
            <a:r>
              <a:rPr lang="en-US" sz="2200" i="1" dirty="0" smtClean="0">
                <a:solidFill>
                  <a:srgbClr val="FF9933"/>
                </a:solidFill>
                <a:effectLst>
                  <a:outerShdw blurRad="38100" dist="38100" dir="2700000" algn="tl">
                    <a:srgbClr val="000000">
                      <a:alpha val="43137"/>
                    </a:srgbClr>
                  </a:outerShdw>
                </a:effectLst>
              </a:rPr>
              <a:t> </a:t>
            </a:r>
            <a:r>
              <a:rPr lang="en-US" sz="2200" i="1" dirty="0" err="1" smtClean="0">
                <a:solidFill>
                  <a:srgbClr val="FF9933"/>
                </a:solidFill>
                <a:effectLst>
                  <a:outerShdw blurRad="38100" dist="38100" dir="2700000" algn="tl">
                    <a:srgbClr val="000000">
                      <a:alpha val="43137"/>
                    </a:srgbClr>
                  </a:outerShdw>
                </a:effectLst>
              </a:rPr>
              <a:t>diezmos</a:t>
            </a:r>
            <a:r>
              <a:rPr lang="en-US" sz="2200" i="1" dirty="0" smtClean="0">
                <a:solidFill>
                  <a:srgbClr val="FF9933"/>
                </a:solidFill>
                <a:effectLst>
                  <a:outerShdw blurRad="38100" dist="38100" dir="2700000" algn="tl">
                    <a:srgbClr val="000000">
                      <a:alpha val="43137"/>
                    </a:srgbClr>
                  </a:outerShdw>
                </a:effectLst>
              </a:rPr>
              <a:t>, y </a:t>
            </a:r>
            <a:r>
              <a:rPr lang="en-US" sz="2200" i="1" dirty="0" err="1" smtClean="0">
                <a:solidFill>
                  <a:srgbClr val="FF9933"/>
                </a:solidFill>
                <a:effectLst>
                  <a:outerShdw blurRad="38100" dist="38100" dir="2700000" algn="tl">
                    <a:srgbClr val="000000">
                      <a:alpha val="43137"/>
                    </a:srgbClr>
                  </a:outerShdw>
                </a:effectLst>
              </a:rPr>
              <a:t>vuestra</a:t>
            </a:r>
            <a:r>
              <a:rPr lang="en-US" sz="2200" i="1" dirty="0" smtClean="0">
                <a:solidFill>
                  <a:srgbClr val="FF9933"/>
                </a:solidFill>
                <a:effectLst>
                  <a:outerShdw blurRad="38100" dist="38100" dir="2700000" algn="tl">
                    <a:srgbClr val="000000">
                      <a:alpha val="43137"/>
                    </a:srgbClr>
                  </a:outerShdw>
                </a:effectLst>
              </a:rPr>
              <a:t> </a:t>
            </a:r>
            <a:r>
              <a:rPr lang="en-US" sz="2200" i="1" dirty="0" err="1" smtClean="0">
                <a:solidFill>
                  <a:srgbClr val="FF9933"/>
                </a:solidFill>
                <a:effectLst>
                  <a:outerShdw blurRad="38100" dist="38100" dir="2700000" algn="tl">
                    <a:srgbClr val="000000">
                      <a:alpha val="43137"/>
                    </a:srgbClr>
                  </a:outerShdw>
                </a:effectLst>
              </a:rPr>
              <a:t>ofrenda</a:t>
            </a:r>
            <a:r>
              <a:rPr lang="en-US" sz="2200" i="1" dirty="0" smtClean="0">
                <a:solidFill>
                  <a:srgbClr val="FF9933"/>
                </a:solidFill>
                <a:effectLst>
                  <a:outerShdw blurRad="38100" dist="38100" dir="2700000" algn="tl">
                    <a:srgbClr val="000000">
                      <a:alpha val="43137"/>
                    </a:srgbClr>
                  </a:outerShdw>
                </a:effectLst>
              </a:rPr>
              <a:t> de </a:t>
            </a:r>
            <a:r>
              <a:rPr lang="en-US" sz="2200" i="1" dirty="0" err="1" smtClean="0">
                <a:solidFill>
                  <a:srgbClr val="FF9933"/>
                </a:solidFill>
                <a:effectLst>
                  <a:outerShdw blurRad="38100" dist="38100" dir="2700000" algn="tl">
                    <a:srgbClr val="000000">
                      <a:alpha val="43137"/>
                    </a:srgbClr>
                  </a:outerShdw>
                </a:effectLst>
              </a:rPr>
              <a:t>primicias</a:t>
            </a:r>
            <a:r>
              <a:rPr lang="en-US" sz="2200" i="1" dirty="0" smtClean="0">
                <a:solidFill>
                  <a:srgbClr val="FF9933"/>
                </a:solidFill>
                <a:effectLst>
                  <a:outerShdw blurRad="38100" dist="38100" dir="2700000" algn="tl">
                    <a:srgbClr val="000000">
                      <a:alpha val="43137"/>
                    </a:srgbClr>
                  </a:outerShdw>
                </a:effectLst>
              </a:rPr>
              <a:t>, y </a:t>
            </a:r>
            <a:r>
              <a:rPr lang="en-US" sz="2200" i="1" dirty="0" err="1" smtClean="0">
                <a:solidFill>
                  <a:srgbClr val="FF9933"/>
                </a:solidFill>
                <a:effectLst>
                  <a:outerShdw blurRad="38100" dist="38100" dir="2700000" algn="tl">
                    <a:srgbClr val="000000">
                      <a:alpha val="43137"/>
                    </a:srgbClr>
                  </a:outerShdw>
                </a:effectLst>
              </a:rPr>
              <a:t>vuestros</a:t>
            </a:r>
            <a:r>
              <a:rPr lang="en-US" sz="2200" i="1" dirty="0" smtClean="0">
                <a:solidFill>
                  <a:srgbClr val="FF9933"/>
                </a:solidFill>
                <a:effectLst>
                  <a:outerShdw blurRad="38100" dist="38100" dir="2700000" algn="tl">
                    <a:srgbClr val="000000">
                      <a:alpha val="43137"/>
                    </a:srgbClr>
                  </a:outerShdw>
                </a:effectLst>
              </a:rPr>
              <a:t> </a:t>
            </a:r>
            <a:r>
              <a:rPr lang="en-US" sz="2200" i="1" dirty="0" err="1" smtClean="0">
                <a:solidFill>
                  <a:srgbClr val="FF9933"/>
                </a:solidFill>
                <a:effectLst>
                  <a:outerShdw blurRad="38100" dist="38100" dir="2700000" algn="tl">
                    <a:srgbClr val="000000">
                      <a:alpha val="43137"/>
                    </a:srgbClr>
                  </a:outerShdw>
                </a:effectLst>
              </a:rPr>
              <a:t>votos</a:t>
            </a:r>
            <a:r>
              <a:rPr lang="en-US" sz="2200" i="1" dirty="0" smtClean="0">
                <a:solidFill>
                  <a:srgbClr val="FF9933"/>
                </a:solidFill>
                <a:effectLst>
                  <a:outerShdw blurRad="38100" dist="38100" dir="2700000" algn="tl">
                    <a:srgbClr val="000000">
                      <a:alpha val="43137"/>
                    </a:srgbClr>
                  </a:outerShdw>
                </a:effectLst>
              </a:rPr>
              <a:t>, y </a:t>
            </a:r>
            <a:r>
              <a:rPr lang="en-US" sz="2200" i="1" dirty="0" err="1" smtClean="0">
                <a:solidFill>
                  <a:srgbClr val="FF9933"/>
                </a:solidFill>
                <a:effectLst>
                  <a:outerShdw blurRad="38100" dist="38100" dir="2700000" algn="tl">
                    <a:srgbClr val="000000">
                      <a:alpha val="43137"/>
                    </a:srgbClr>
                  </a:outerShdw>
                </a:effectLst>
              </a:rPr>
              <a:t>vuestras</a:t>
            </a:r>
            <a:r>
              <a:rPr lang="en-US" sz="2200" i="1" dirty="0" smtClean="0">
                <a:solidFill>
                  <a:srgbClr val="FF9933"/>
                </a:solidFill>
                <a:effectLst>
                  <a:outerShdw blurRad="38100" dist="38100" dir="2700000" algn="tl">
                    <a:srgbClr val="000000">
                      <a:alpha val="43137"/>
                    </a:srgbClr>
                  </a:outerShdw>
                </a:effectLst>
              </a:rPr>
              <a:t> </a:t>
            </a:r>
            <a:r>
              <a:rPr lang="en-US" sz="2200" i="1" dirty="0" err="1" smtClean="0">
                <a:solidFill>
                  <a:srgbClr val="FF9933"/>
                </a:solidFill>
                <a:effectLst>
                  <a:outerShdw blurRad="38100" dist="38100" dir="2700000" algn="tl">
                    <a:srgbClr val="000000">
                      <a:alpha val="43137"/>
                    </a:srgbClr>
                  </a:outerShdw>
                </a:effectLst>
              </a:rPr>
              <a:t>ofrendas</a:t>
            </a:r>
            <a:r>
              <a:rPr lang="en-US" sz="2200" i="1" dirty="0" smtClean="0">
                <a:solidFill>
                  <a:srgbClr val="FF9933"/>
                </a:solidFill>
                <a:effectLst>
                  <a:outerShdw blurRad="38100" dist="38100" dir="2700000" algn="tl">
                    <a:srgbClr val="000000">
                      <a:alpha val="43137"/>
                    </a:srgbClr>
                  </a:outerShdw>
                </a:effectLst>
              </a:rPr>
              <a:t> </a:t>
            </a:r>
            <a:r>
              <a:rPr lang="en-US" sz="2200" i="1" dirty="0" err="1" smtClean="0">
                <a:solidFill>
                  <a:srgbClr val="FF9933"/>
                </a:solidFill>
                <a:effectLst>
                  <a:outerShdw blurRad="38100" dist="38100" dir="2700000" algn="tl">
                    <a:srgbClr val="000000">
                      <a:alpha val="43137"/>
                    </a:srgbClr>
                  </a:outerShdw>
                </a:effectLst>
              </a:rPr>
              <a:t>voluntarias</a:t>
            </a:r>
            <a:r>
              <a:rPr lang="en-US" sz="2200" i="1" dirty="0" smtClean="0">
                <a:solidFill>
                  <a:srgbClr val="FF9933"/>
                </a:solidFill>
                <a:effectLst>
                  <a:outerShdw blurRad="38100" dist="38100" dir="2700000" algn="tl">
                    <a:srgbClr val="000000">
                      <a:alpha val="43137"/>
                    </a:srgbClr>
                  </a:outerShdw>
                </a:effectLst>
              </a:rPr>
              <a:t>, y los </a:t>
            </a:r>
            <a:r>
              <a:rPr lang="en-US" sz="2200" i="1" dirty="0" err="1" smtClean="0">
                <a:solidFill>
                  <a:srgbClr val="FF9933"/>
                </a:solidFill>
                <a:effectLst>
                  <a:outerShdw blurRad="38100" dist="38100" dir="2700000" algn="tl">
                    <a:srgbClr val="000000">
                      <a:alpha val="43137"/>
                    </a:srgbClr>
                  </a:outerShdw>
                </a:effectLst>
              </a:rPr>
              <a:t>primogénitos</a:t>
            </a:r>
            <a:r>
              <a:rPr lang="en-US" sz="2200" i="1" dirty="0" smtClean="0">
                <a:solidFill>
                  <a:srgbClr val="FF9933"/>
                </a:solidFill>
                <a:effectLst>
                  <a:outerShdw blurRad="38100" dist="38100" dir="2700000" algn="tl">
                    <a:srgbClr val="000000">
                      <a:alpha val="43137"/>
                    </a:srgbClr>
                  </a:outerShdw>
                </a:effectLst>
              </a:rPr>
              <a:t> de </a:t>
            </a:r>
            <a:r>
              <a:rPr lang="en-US" sz="2200" i="1" dirty="0" err="1" smtClean="0">
                <a:solidFill>
                  <a:srgbClr val="FF9933"/>
                </a:solidFill>
                <a:effectLst>
                  <a:outerShdw blurRad="38100" dist="38100" dir="2700000" algn="tl">
                    <a:srgbClr val="000000">
                      <a:alpha val="43137"/>
                    </a:srgbClr>
                  </a:outerShdw>
                </a:effectLst>
              </a:rPr>
              <a:t>vuestro</a:t>
            </a:r>
            <a:r>
              <a:rPr lang="en-US" sz="2200" i="1" dirty="0" smtClean="0">
                <a:solidFill>
                  <a:srgbClr val="FF9933"/>
                </a:solidFill>
                <a:effectLst>
                  <a:outerShdw blurRad="38100" dist="38100" dir="2700000" algn="tl">
                    <a:srgbClr val="000000">
                      <a:alpha val="43137"/>
                    </a:srgbClr>
                  </a:outerShdw>
                </a:effectLst>
              </a:rPr>
              <a:t> </a:t>
            </a:r>
            <a:r>
              <a:rPr lang="en-US" sz="2200" i="1" dirty="0" err="1" smtClean="0">
                <a:solidFill>
                  <a:srgbClr val="FF9933"/>
                </a:solidFill>
                <a:effectLst>
                  <a:outerShdw blurRad="38100" dist="38100" dir="2700000" algn="tl">
                    <a:srgbClr val="000000">
                      <a:alpha val="43137"/>
                    </a:srgbClr>
                  </a:outerShdw>
                </a:effectLst>
              </a:rPr>
              <a:t>ganado</a:t>
            </a:r>
            <a:r>
              <a:rPr lang="en-US" sz="2200" i="1" dirty="0" smtClean="0">
                <a:solidFill>
                  <a:srgbClr val="FF9933"/>
                </a:solidFill>
                <a:effectLst>
                  <a:outerShdw blurRad="38100" dist="38100" dir="2700000" algn="tl">
                    <a:srgbClr val="000000">
                      <a:alpha val="43137"/>
                    </a:srgbClr>
                  </a:outerShdw>
                </a:effectLst>
              </a:rPr>
              <a:t> mayor y </a:t>
            </a:r>
            <a:r>
              <a:rPr lang="en-US" sz="2200" i="1" dirty="0" err="1" smtClean="0">
                <a:solidFill>
                  <a:srgbClr val="FF9933"/>
                </a:solidFill>
                <a:effectLst>
                  <a:outerShdw blurRad="38100" dist="38100" dir="2700000" algn="tl">
                    <a:srgbClr val="000000">
                      <a:alpha val="43137"/>
                    </a:srgbClr>
                  </a:outerShdw>
                </a:effectLst>
              </a:rPr>
              <a:t>menor</a:t>
            </a:r>
            <a:r>
              <a:rPr lang="en-US" sz="2200" i="1" dirty="0" smtClean="0">
                <a:solidFill>
                  <a:srgbClr val="FF9933"/>
                </a:solidFill>
                <a:effectLst>
                  <a:outerShdw blurRad="38100" dist="38100" dir="2700000" algn="tl">
                    <a:srgbClr val="000000">
                      <a:alpha val="43137"/>
                    </a:srgbClr>
                  </a:outerShdw>
                </a:effectLst>
              </a:rPr>
              <a:t>,</a:t>
            </a:r>
          </a:p>
          <a:p>
            <a:pPr lvl="2">
              <a:buFont typeface="Arial" pitchFamily="34" charset="0"/>
              <a:buChar char="•"/>
            </a:pPr>
            <a:r>
              <a:rPr lang="en-US" sz="2200" dirty="0" err="1" smtClean="0">
                <a:solidFill>
                  <a:schemeClr val="tx1"/>
                </a:solidFill>
              </a:rPr>
              <a:t>Vahavetem</a:t>
            </a:r>
            <a:r>
              <a:rPr lang="en-US" sz="2200" dirty="0" smtClean="0">
                <a:solidFill>
                  <a:schemeClr val="tx1"/>
                </a:solidFill>
              </a:rPr>
              <a:t> </a:t>
            </a:r>
            <a:r>
              <a:rPr lang="en-US" sz="2200" dirty="0" err="1" smtClean="0">
                <a:solidFill>
                  <a:schemeClr val="tx1"/>
                </a:solidFill>
              </a:rPr>
              <a:t>shamah</a:t>
            </a:r>
            <a:r>
              <a:rPr lang="en-US" sz="2200" dirty="0" smtClean="0">
                <a:solidFill>
                  <a:schemeClr val="tx1"/>
                </a:solidFill>
              </a:rPr>
              <a:t> </a:t>
            </a:r>
            <a:r>
              <a:rPr lang="en-US" sz="2200" dirty="0" err="1" smtClean="0">
                <a:solidFill>
                  <a:schemeClr val="tx1"/>
                </a:solidFill>
              </a:rPr>
              <a:t>oloteyjem</a:t>
            </a:r>
            <a:r>
              <a:rPr lang="en-US" sz="2200" dirty="0" smtClean="0">
                <a:solidFill>
                  <a:schemeClr val="tx1"/>
                </a:solidFill>
              </a:rPr>
              <a:t> </a:t>
            </a:r>
            <a:r>
              <a:rPr lang="en-US" sz="2200" dirty="0" err="1" smtClean="0">
                <a:solidFill>
                  <a:schemeClr val="tx1"/>
                </a:solidFill>
              </a:rPr>
              <a:t>vezivjeyjem</a:t>
            </a:r>
            <a:r>
              <a:rPr lang="en-US" sz="2200" dirty="0" smtClean="0">
                <a:solidFill>
                  <a:schemeClr val="tx1"/>
                </a:solidFill>
              </a:rPr>
              <a:t> </a:t>
            </a:r>
            <a:r>
              <a:rPr lang="en-US" sz="2200" dirty="0" err="1" smtClean="0">
                <a:solidFill>
                  <a:schemeClr val="tx1"/>
                </a:solidFill>
              </a:rPr>
              <a:t>ve'et</a:t>
            </a:r>
            <a:r>
              <a:rPr lang="en-US" sz="2200" dirty="0" smtClean="0">
                <a:solidFill>
                  <a:schemeClr val="tx1"/>
                </a:solidFill>
              </a:rPr>
              <a:t> </a:t>
            </a:r>
            <a:r>
              <a:rPr lang="en-US" sz="2200" dirty="0" err="1" smtClean="0">
                <a:solidFill>
                  <a:schemeClr val="tx1"/>
                </a:solidFill>
              </a:rPr>
              <a:t>masroteyjem</a:t>
            </a:r>
            <a:r>
              <a:rPr lang="en-US" sz="2200" dirty="0" smtClean="0">
                <a:solidFill>
                  <a:schemeClr val="tx1"/>
                </a:solidFill>
              </a:rPr>
              <a:t> </a:t>
            </a:r>
            <a:r>
              <a:rPr lang="en-US" sz="2200" dirty="0" err="1" smtClean="0">
                <a:solidFill>
                  <a:schemeClr val="tx1"/>
                </a:solidFill>
              </a:rPr>
              <a:t>ve'et</a:t>
            </a:r>
            <a:r>
              <a:rPr lang="en-US" sz="2200" dirty="0" smtClean="0">
                <a:solidFill>
                  <a:schemeClr val="tx1"/>
                </a:solidFill>
              </a:rPr>
              <a:t> </a:t>
            </a:r>
            <a:r>
              <a:rPr lang="en-US" sz="2200" dirty="0" err="1" smtClean="0">
                <a:solidFill>
                  <a:schemeClr val="tx1"/>
                </a:solidFill>
              </a:rPr>
              <a:t>trumat</a:t>
            </a:r>
            <a:r>
              <a:rPr lang="en-US" sz="2200" dirty="0" smtClean="0">
                <a:solidFill>
                  <a:schemeClr val="tx1"/>
                </a:solidFill>
              </a:rPr>
              <a:t> </a:t>
            </a:r>
            <a:r>
              <a:rPr lang="en-US" sz="2200" dirty="0" err="1" smtClean="0">
                <a:solidFill>
                  <a:schemeClr val="tx1"/>
                </a:solidFill>
              </a:rPr>
              <a:t>yedjem</a:t>
            </a:r>
            <a:r>
              <a:rPr lang="en-US" sz="2200" dirty="0" smtClean="0">
                <a:solidFill>
                  <a:schemeClr val="tx1"/>
                </a:solidFill>
              </a:rPr>
              <a:t> </a:t>
            </a:r>
            <a:r>
              <a:rPr lang="en-US" sz="2200" dirty="0" err="1" smtClean="0">
                <a:solidFill>
                  <a:schemeClr val="tx1"/>
                </a:solidFill>
              </a:rPr>
              <a:t>venidreyjem</a:t>
            </a:r>
            <a:r>
              <a:rPr lang="en-US" sz="2200" dirty="0" smtClean="0">
                <a:solidFill>
                  <a:schemeClr val="tx1"/>
                </a:solidFill>
              </a:rPr>
              <a:t> </a:t>
            </a:r>
            <a:r>
              <a:rPr lang="en-US" sz="2200" dirty="0" err="1" smtClean="0">
                <a:solidFill>
                  <a:schemeClr val="tx1"/>
                </a:solidFill>
              </a:rPr>
              <a:t>venidvoteyjem</a:t>
            </a:r>
            <a:r>
              <a:rPr lang="en-US" sz="2200" dirty="0" smtClean="0">
                <a:solidFill>
                  <a:schemeClr val="tx1"/>
                </a:solidFill>
              </a:rPr>
              <a:t> </a:t>
            </a:r>
            <a:r>
              <a:rPr lang="en-US" sz="2200" dirty="0" err="1" smtClean="0">
                <a:solidFill>
                  <a:schemeClr val="tx1"/>
                </a:solidFill>
              </a:rPr>
              <a:t>uvejorot</a:t>
            </a:r>
            <a:r>
              <a:rPr lang="en-US" sz="2200" dirty="0" smtClean="0">
                <a:solidFill>
                  <a:schemeClr val="tx1"/>
                </a:solidFill>
              </a:rPr>
              <a:t> </a:t>
            </a:r>
            <a:r>
              <a:rPr lang="en-US" sz="2200" dirty="0" err="1" smtClean="0">
                <a:solidFill>
                  <a:schemeClr val="tx1"/>
                </a:solidFill>
              </a:rPr>
              <a:t>bekarjem</a:t>
            </a:r>
            <a:r>
              <a:rPr lang="en-US" sz="2200" dirty="0" smtClean="0">
                <a:solidFill>
                  <a:schemeClr val="tx1"/>
                </a:solidFill>
              </a:rPr>
              <a:t> </a:t>
            </a:r>
            <a:r>
              <a:rPr lang="en-US" sz="2200" dirty="0" err="1" smtClean="0">
                <a:solidFill>
                  <a:schemeClr val="tx1"/>
                </a:solidFill>
              </a:rPr>
              <a:t>vetsonjem</a:t>
            </a:r>
            <a:r>
              <a:rPr lang="en-US" sz="2200" dirty="0" smtClean="0">
                <a:solidFill>
                  <a:schemeClr val="tx1"/>
                </a:solidFill>
              </a:rPr>
              <a:t>. </a:t>
            </a:r>
            <a:endParaRPr lang="en-US" sz="2200" b="1" dirty="0" smtClean="0">
              <a:solidFill>
                <a:schemeClr val="tx1"/>
              </a:solidFill>
              <a:hlinkClick r:id="rId5"/>
            </a:endParaRPr>
          </a:p>
          <a:p>
            <a:pPr lvl="1">
              <a:buFont typeface="Arial" pitchFamily="34" charset="0"/>
              <a:buChar char="•"/>
            </a:pPr>
            <a:r>
              <a:rPr lang="en-US" sz="2200" b="1" i="1" dirty="0" smtClean="0">
                <a:solidFill>
                  <a:srgbClr val="FF9933"/>
                </a:solidFill>
                <a:effectLst>
                  <a:outerShdw blurRad="38100" dist="38100" dir="2700000" algn="tl">
                    <a:srgbClr val="000000">
                      <a:alpha val="43137"/>
                    </a:srgbClr>
                  </a:outerShdw>
                </a:effectLst>
                <a:hlinkClick r:id="rId5"/>
              </a:rPr>
              <a:t>12:7</a:t>
            </a:r>
            <a:r>
              <a:rPr lang="en-US" sz="2200" i="1" dirty="0" smtClean="0">
                <a:solidFill>
                  <a:srgbClr val="FF9933"/>
                </a:solidFill>
                <a:effectLst>
                  <a:outerShdw blurRad="38100" dist="38100" dir="2700000" algn="tl">
                    <a:srgbClr val="000000">
                      <a:alpha val="43137"/>
                    </a:srgbClr>
                  </a:outerShdw>
                </a:effectLst>
              </a:rPr>
              <a:t> </a:t>
            </a:r>
            <a:r>
              <a:rPr lang="en-US" sz="2200" i="1" dirty="0" smtClean="0">
                <a:solidFill>
                  <a:srgbClr val="FF9933"/>
                </a:solidFill>
                <a:effectLst>
                  <a:outerShdw blurRad="38100" dist="38100" dir="2700000" algn="tl">
                    <a:srgbClr val="000000">
                      <a:alpha val="43137"/>
                    </a:srgbClr>
                  </a:outerShdw>
                </a:effectLst>
              </a:rPr>
              <a:t>y </a:t>
            </a:r>
            <a:r>
              <a:rPr lang="en-US" sz="2200" i="1" dirty="0" err="1" smtClean="0">
                <a:solidFill>
                  <a:srgbClr val="FF9933"/>
                </a:solidFill>
                <a:effectLst>
                  <a:outerShdw blurRad="38100" dist="38100" dir="2700000" algn="tl">
                    <a:srgbClr val="000000">
                      <a:alpha val="43137"/>
                    </a:srgbClr>
                  </a:outerShdw>
                </a:effectLst>
              </a:rPr>
              <a:t>allí</a:t>
            </a:r>
            <a:r>
              <a:rPr lang="en-US" sz="2200" i="1" dirty="0" smtClean="0">
                <a:solidFill>
                  <a:srgbClr val="FF9933"/>
                </a:solidFill>
                <a:effectLst>
                  <a:outerShdw blurRad="38100" dist="38100" dir="2700000" algn="tl">
                    <a:srgbClr val="000000">
                      <a:alpha val="43137"/>
                    </a:srgbClr>
                  </a:outerShdw>
                </a:effectLst>
              </a:rPr>
              <a:t> los </a:t>
            </a:r>
            <a:r>
              <a:rPr lang="en-US" sz="2200" i="1" dirty="0" err="1" smtClean="0">
                <a:solidFill>
                  <a:srgbClr val="FF9933"/>
                </a:solidFill>
                <a:effectLst>
                  <a:outerShdw blurRad="38100" dist="38100" dir="2700000" algn="tl">
                    <a:srgbClr val="000000">
                      <a:alpha val="43137"/>
                    </a:srgbClr>
                  </a:outerShdw>
                </a:effectLst>
              </a:rPr>
              <a:t>comeréis</a:t>
            </a:r>
            <a:r>
              <a:rPr lang="en-US" sz="2200" i="1" dirty="0" smtClean="0">
                <a:solidFill>
                  <a:srgbClr val="FF9933"/>
                </a:solidFill>
                <a:effectLst>
                  <a:outerShdw blurRad="38100" dist="38100" dir="2700000" algn="tl">
                    <a:srgbClr val="000000">
                      <a:alpha val="43137"/>
                    </a:srgbClr>
                  </a:outerShdw>
                </a:effectLst>
              </a:rPr>
              <a:t> </a:t>
            </a:r>
            <a:r>
              <a:rPr lang="en-US" sz="2200" i="1" dirty="0" err="1" smtClean="0">
                <a:solidFill>
                  <a:srgbClr val="FF9933"/>
                </a:solidFill>
                <a:effectLst>
                  <a:outerShdw blurRad="38100" dist="38100" dir="2700000" algn="tl">
                    <a:srgbClr val="000000">
                      <a:alpha val="43137"/>
                    </a:srgbClr>
                  </a:outerShdw>
                </a:effectLst>
                <a:hlinkClick r:id="rId6" action="ppaction://hlinkfile"/>
              </a:rPr>
              <a:t>delante</a:t>
            </a:r>
            <a:r>
              <a:rPr lang="en-US" sz="2200" i="1" dirty="0" smtClean="0">
                <a:solidFill>
                  <a:srgbClr val="FF9933"/>
                </a:solidFill>
                <a:effectLst>
                  <a:outerShdw blurRad="38100" dist="38100" dir="2700000" algn="tl">
                    <a:srgbClr val="000000">
                      <a:alpha val="43137"/>
                    </a:srgbClr>
                  </a:outerShdw>
                </a:effectLst>
                <a:hlinkClick r:id="rId7" action="ppaction://hlinkfile"/>
              </a:rPr>
              <a:t> del </a:t>
            </a:r>
            <a:r>
              <a:rPr lang="en-US" sz="2200" i="1" dirty="0" err="1" smtClean="0">
                <a:solidFill>
                  <a:srgbClr val="FF9933"/>
                </a:solidFill>
                <a:effectLst>
                  <a:outerShdw blurRad="38100" dist="38100" dir="2700000" algn="tl">
                    <a:srgbClr val="000000">
                      <a:alpha val="43137"/>
                    </a:srgbClr>
                  </a:outerShdw>
                </a:effectLst>
                <a:hlinkClick r:id="rId8" action="ppaction://hlinkfile"/>
              </a:rPr>
              <a:t>Eterno</a:t>
            </a:r>
            <a:r>
              <a:rPr lang="en-US" sz="2200" i="1" dirty="0" smtClean="0">
                <a:solidFill>
                  <a:srgbClr val="FF9933"/>
                </a:solidFill>
                <a:effectLst>
                  <a:outerShdw blurRad="38100" dist="38100" dir="2700000" algn="tl">
                    <a:srgbClr val="000000">
                      <a:alpha val="43137"/>
                    </a:srgbClr>
                  </a:outerShdw>
                </a:effectLst>
                <a:hlinkClick r:id="rId9" action="ppaction://hlinkfile"/>
              </a:rPr>
              <a:t>, </a:t>
            </a:r>
            <a:r>
              <a:rPr lang="en-US" sz="2200" i="1" dirty="0" smtClean="0">
                <a:solidFill>
                  <a:srgbClr val="FF9933"/>
                </a:solidFill>
                <a:effectLst>
                  <a:outerShdw blurRad="38100" dist="38100" dir="2700000" algn="tl">
                    <a:srgbClr val="000000">
                      <a:alpha val="43137"/>
                    </a:srgbClr>
                  </a:outerShdw>
                </a:effectLst>
              </a:rPr>
              <a:t> </a:t>
            </a:r>
            <a:r>
              <a:rPr lang="en-US" sz="2200" i="1" dirty="0" err="1" smtClean="0">
                <a:solidFill>
                  <a:srgbClr val="FF9933"/>
                </a:solidFill>
                <a:effectLst>
                  <a:outerShdw blurRad="38100" dist="38100" dir="2700000" algn="tl">
                    <a:srgbClr val="000000">
                      <a:alpha val="43137"/>
                    </a:srgbClr>
                  </a:outerShdw>
                </a:effectLst>
              </a:rPr>
              <a:t>vuestro</a:t>
            </a:r>
            <a:r>
              <a:rPr lang="en-US" sz="2200" i="1" dirty="0" smtClean="0">
                <a:solidFill>
                  <a:srgbClr val="FF9933"/>
                </a:solidFill>
                <a:effectLst>
                  <a:outerShdw blurRad="38100" dist="38100" dir="2700000" algn="tl">
                    <a:srgbClr val="000000">
                      <a:alpha val="43137"/>
                    </a:srgbClr>
                  </a:outerShdw>
                </a:effectLst>
              </a:rPr>
              <a:t> Dios, y </a:t>
            </a:r>
            <a:r>
              <a:rPr lang="en-US" sz="2200" i="1" dirty="0" err="1" smtClean="0">
                <a:solidFill>
                  <a:srgbClr val="FF9933"/>
                </a:solidFill>
                <a:effectLst>
                  <a:outerShdw blurRad="38100" dist="38100" dir="2700000" algn="tl">
                    <a:srgbClr val="000000">
                      <a:alpha val="43137"/>
                    </a:srgbClr>
                  </a:outerShdw>
                </a:effectLst>
              </a:rPr>
              <a:t>os</a:t>
            </a:r>
            <a:r>
              <a:rPr lang="en-US" sz="2200" i="1" dirty="0" smtClean="0">
                <a:solidFill>
                  <a:srgbClr val="FF9933"/>
                </a:solidFill>
                <a:effectLst>
                  <a:outerShdw blurRad="38100" dist="38100" dir="2700000" algn="tl">
                    <a:srgbClr val="000000">
                      <a:alpha val="43137"/>
                    </a:srgbClr>
                  </a:outerShdw>
                </a:effectLst>
              </a:rPr>
              <a:t> </a:t>
            </a:r>
            <a:r>
              <a:rPr lang="en-US" sz="2200" i="1" dirty="0" err="1" smtClean="0">
                <a:solidFill>
                  <a:srgbClr val="FF9933"/>
                </a:solidFill>
                <a:effectLst>
                  <a:outerShdw blurRad="38100" dist="38100" dir="2700000" algn="tl">
                    <a:srgbClr val="000000">
                      <a:alpha val="43137"/>
                    </a:srgbClr>
                  </a:outerShdw>
                </a:effectLst>
              </a:rPr>
              <a:t>regocijaréis</a:t>
            </a:r>
            <a:r>
              <a:rPr lang="en-US" sz="2200" i="1" dirty="0" smtClean="0">
                <a:solidFill>
                  <a:srgbClr val="FF9933"/>
                </a:solidFill>
                <a:effectLst>
                  <a:outerShdw blurRad="38100" dist="38100" dir="2700000" algn="tl">
                    <a:srgbClr val="000000">
                      <a:alpha val="43137"/>
                    </a:srgbClr>
                  </a:outerShdw>
                </a:effectLst>
              </a:rPr>
              <a:t>, </a:t>
            </a:r>
            <a:r>
              <a:rPr lang="en-US" sz="2200" i="1" dirty="0" err="1" smtClean="0">
                <a:solidFill>
                  <a:srgbClr val="FF9933"/>
                </a:solidFill>
                <a:effectLst>
                  <a:outerShdw blurRad="38100" dist="38100" dir="2700000" algn="tl">
                    <a:srgbClr val="000000">
                      <a:alpha val="43137"/>
                    </a:srgbClr>
                  </a:outerShdw>
                </a:effectLst>
              </a:rPr>
              <a:t>vosotros</a:t>
            </a:r>
            <a:r>
              <a:rPr lang="en-US" sz="2200" i="1" dirty="0" smtClean="0">
                <a:solidFill>
                  <a:srgbClr val="FF9933"/>
                </a:solidFill>
                <a:effectLst>
                  <a:outerShdw blurRad="38100" dist="38100" dir="2700000" algn="tl">
                    <a:srgbClr val="000000">
                      <a:alpha val="43137"/>
                    </a:srgbClr>
                  </a:outerShdw>
                </a:effectLst>
              </a:rPr>
              <a:t> y </a:t>
            </a:r>
            <a:r>
              <a:rPr lang="en-US" sz="2200" i="1" dirty="0" err="1" smtClean="0">
                <a:solidFill>
                  <a:srgbClr val="FF9933"/>
                </a:solidFill>
                <a:effectLst>
                  <a:outerShdw blurRad="38100" dist="38100" dir="2700000" algn="tl">
                    <a:srgbClr val="000000">
                      <a:alpha val="43137"/>
                    </a:srgbClr>
                  </a:outerShdw>
                </a:effectLst>
              </a:rPr>
              <a:t>vuestras</a:t>
            </a:r>
            <a:r>
              <a:rPr lang="en-US" sz="2200" i="1" dirty="0" smtClean="0">
                <a:solidFill>
                  <a:srgbClr val="FF9933"/>
                </a:solidFill>
                <a:effectLst>
                  <a:outerShdw blurRad="38100" dist="38100" dir="2700000" algn="tl">
                    <a:srgbClr val="000000">
                      <a:alpha val="43137"/>
                    </a:srgbClr>
                  </a:outerShdw>
                </a:effectLst>
              </a:rPr>
              <a:t> </a:t>
            </a:r>
            <a:r>
              <a:rPr lang="en-US" sz="2200" i="1" dirty="0" err="1" smtClean="0">
                <a:solidFill>
                  <a:srgbClr val="FF9933"/>
                </a:solidFill>
                <a:effectLst>
                  <a:outerShdw blurRad="38100" dist="38100" dir="2700000" algn="tl">
                    <a:srgbClr val="000000">
                      <a:alpha val="43137"/>
                    </a:srgbClr>
                  </a:outerShdw>
                </a:effectLst>
              </a:rPr>
              <a:t>familias</a:t>
            </a:r>
            <a:r>
              <a:rPr lang="en-US" sz="2200" i="1" dirty="0" smtClean="0">
                <a:solidFill>
                  <a:srgbClr val="FF9933"/>
                </a:solidFill>
                <a:effectLst>
                  <a:outerShdw blurRad="38100" dist="38100" dir="2700000" algn="tl">
                    <a:srgbClr val="000000">
                      <a:alpha val="43137"/>
                    </a:srgbClr>
                  </a:outerShdw>
                </a:effectLst>
              </a:rPr>
              <a:t>, con </a:t>
            </a:r>
            <a:r>
              <a:rPr lang="en-US" sz="2200" i="1" dirty="0" err="1" smtClean="0">
                <a:solidFill>
                  <a:srgbClr val="FF9933"/>
                </a:solidFill>
                <a:effectLst>
                  <a:outerShdw blurRad="38100" dist="38100" dir="2700000" algn="tl">
                    <a:srgbClr val="000000">
                      <a:alpha val="43137"/>
                    </a:srgbClr>
                  </a:outerShdw>
                </a:effectLst>
              </a:rPr>
              <a:t>todo</a:t>
            </a:r>
            <a:r>
              <a:rPr lang="en-US" sz="2200" i="1" dirty="0" smtClean="0">
                <a:solidFill>
                  <a:srgbClr val="FF9933"/>
                </a:solidFill>
                <a:effectLst>
                  <a:outerShdw blurRad="38100" dist="38100" dir="2700000" algn="tl">
                    <a:srgbClr val="000000">
                      <a:alpha val="43137"/>
                    </a:srgbClr>
                  </a:outerShdw>
                </a:effectLst>
              </a:rPr>
              <a:t> lo </a:t>
            </a:r>
            <a:r>
              <a:rPr lang="en-US" sz="2200" i="1" dirty="0" err="1" smtClean="0">
                <a:solidFill>
                  <a:srgbClr val="FF9933"/>
                </a:solidFill>
                <a:effectLst>
                  <a:outerShdw blurRad="38100" dist="38100" dir="2700000" algn="tl">
                    <a:srgbClr val="000000">
                      <a:alpha val="43137"/>
                    </a:srgbClr>
                  </a:outerShdw>
                </a:effectLst>
              </a:rPr>
              <a:t>que</a:t>
            </a:r>
            <a:r>
              <a:rPr lang="en-US" sz="2200" i="1" dirty="0" smtClean="0">
                <a:solidFill>
                  <a:srgbClr val="FF9933"/>
                </a:solidFill>
                <a:effectLst>
                  <a:outerShdw blurRad="38100" dist="38100" dir="2700000" algn="tl">
                    <a:srgbClr val="000000">
                      <a:alpha val="43137"/>
                    </a:srgbClr>
                  </a:outerShdw>
                </a:effectLst>
              </a:rPr>
              <a:t> </a:t>
            </a:r>
            <a:r>
              <a:rPr lang="en-US" sz="2200" i="1" dirty="0" err="1" smtClean="0">
                <a:solidFill>
                  <a:srgbClr val="FF9933"/>
                </a:solidFill>
                <a:effectLst>
                  <a:outerShdw blurRad="38100" dist="38100" dir="2700000" algn="tl">
                    <a:srgbClr val="000000">
                      <a:alpha val="43137"/>
                    </a:srgbClr>
                  </a:outerShdw>
                </a:effectLst>
              </a:rPr>
              <a:t>poseéis</a:t>
            </a:r>
            <a:r>
              <a:rPr lang="en-US" sz="2200" i="1" dirty="0" smtClean="0">
                <a:solidFill>
                  <a:srgbClr val="FF9933"/>
                </a:solidFill>
                <a:effectLst>
                  <a:outerShdw blurRad="38100" dist="38100" dir="2700000" algn="tl">
                    <a:srgbClr val="000000">
                      <a:alpha val="43137"/>
                    </a:srgbClr>
                  </a:outerShdw>
                </a:effectLst>
              </a:rPr>
              <a:t>, </a:t>
            </a:r>
            <a:r>
              <a:rPr lang="en-US" sz="2200" i="1" dirty="0" err="1" smtClean="0">
                <a:solidFill>
                  <a:srgbClr val="FF9933"/>
                </a:solidFill>
                <a:effectLst>
                  <a:outerShdw blurRad="38100" dist="38100" dir="2700000" algn="tl">
                    <a:srgbClr val="000000">
                      <a:alpha val="43137"/>
                    </a:srgbClr>
                  </a:outerShdw>
                </a:effectLst>
              </a:rPr>
              <a:t>por</a:t>
            </a:r>
            <a:r>
              <a:rPr lang="en-US" sz="2200" i="1" dirty="0" smtClean="0">
                <a:solidFill>
                  <a:srgbClr val="FF9933"/>
                </a:solidFill>
                <a:effectLst>
                  <a:outerShdw blurRad="38100" dist="38100" dir="2700000" algn="tl">
                    <a:srgbClr val="000000">
                      <a:alpha val="43137"/>
                    </a:srgbClr>
                  </a:outerShdw>
                </a:effectLst>
              </a:rPr>
              <a:t> lo </a:t>
            </a:r>
            <a:r>
              <a:rPr lang="en-US" sz="2200" i="1" dirty="0" err="1" smtClean="0">
                <a:solidFill>
                  <a:srgbClr val="FF9933"/>
                </a:solidFill>
                <a:effectLst>
                  <a:outerShdw blurRad="38100" dist="38100" dir="2700000" algn="tl">
                    <a:srgbClr val="000000">
                      <a:alpha val="43137"/>
                    </a:srgbClr>
                  </a:outerShdw>
                </a:effectLst>
              </a:rPr>
              <a:t>que</a:t>
            </a:r>
            <a:r>
              <a:rPr lang="en-US" sz="2200" i="1" dirty="0" smtClean="0">
                <a:solidFill>
                  <a:srgbClr val="FF9933"/>
                </a:solidFill>
                <a:effectLst>
                  <a:outerShdw blurRad="38100" dist="38100" dir="2700000" algn="tl">
                    <a:srgbClr val="000000">
                      <a:alpha val="43137"/>
                    </a:srgbClr>
                  </a:outerShdw>
                </a:effectLst>
              </a:rPr>
              <a:t> </a:t>
            </a:r>
            <a:r>
              <a:rPr lang="en-US" sz="2200" i="1" dirty="0" err="1" smtClean="0">
                <a:solidFill>
                  <a:srgbClr val="FF9933"/>
                </a:solidFill>
                <a:effectLst>
                  <a:outerShdw blurRad="38100" dist="38100" dir="2700000" algn="tl">
                    <a:srgbClr val="000000">
                      <a:alpha val="43137"/>
                    </a:srgbClr>
                  </a:outerShdw>
                </a:effectLst>
              </a:rPr>
              <a:t>os</a:t>
            </a:r>
            <a:r>
              <a:rPr lang="en-US" sz="2200" i="1" dirty="0" smtClean="0">
                <a:solidFill>
                  <a:srgbClr val="FF9933"/>
                </a:solidFill>
                <a:effectLst>
                  <a:outerShdw blurRad="38100" dist="38100" dir="2700000" algn="tl">
                    <a:srgbClr val="000000">
                      <a:alpha val="43137"/>
                    </a:srgbClr>
                  </a:outerShdw>
                </a:effectLst>
              </a:rPr>
              <a:t> </a:t>
            </a:r>
            <a:r>
              <a:rPr lang="en-US" sz="2200" i="1" dirty="0" err="1" smtClean="0">
                <a:solidFill>
                  <a:srgbClr val="FF9933"/>
                </a:solidFill>
                <a:effectLst>
                  <a:outerShdw blurRad="38100" dist="38100" dir="2700000" algn="tl">
                    <a:srgbClr val="000000">
                      <a:alpha val="43137"/>
                    </a:srgbClr>
                  </a:outerShdw>
                </a:effectLst>
              </a:rPr>
              <a:t>bendijo</a:t>
            </a:r>
            <a:r>
              <a:rPr lang="en-US" sz="2200" i="1" dirty="0" smtClean="0">
                <a:solidFill>
                  <a:srgbClr val="FF9933"/>
                </a:solidFill>
                <a:effectLst>
                  <a:outerShdw blurRad="38100" dist="38100" dir="2700000" algn="tl">
                    <a:srgbClr val="000000">
                      <a:alpha val="43137"/>
                    </a:srgbClr>
                  </a:outerShdw>
                </a:effectLst>
              </a:rPr>
              <a:t> el </a:t>
            </a:r>
            <a:r>
              <a:rPr lang="en-US" sz="2200" i="1" dirty="0" err="1" smtClean="0">
                <a:solidFill>
                  <a:srgbClr val="FF9933"/>
                </a:solidFill>
                <a:effectLst>
                  <a:outerShdw blurRad="38100" dist="38100" dir="2700000" algn="tl">
                    <a:srgbClr val="000000">
                      <a:alpha val="43137"/>
                    </a:srgbClr>
                  </a:outerShdw>
                </a:effectLst>
              </a:rPr>
              <a:t>Eterno</a:t>
            </a:r>
            <a:r>
              <a:rPr lang="en-US" sz="2200" i="1" dirty="0" smtClean="0">
                <a:solidFill>
                  <a:srgbClr val="FF9933"/>
                </a:solidFill>
                <a:effectLst>
                  <a:outerShdw blurRad="38100" dist="38100" dir="2700000" algn="tl">
                    <a:srgbClr val="000000">
                      <a:alpha val="43137"/>
                    </a:srgbClr>
                  </a:outerShdw>
                </a:effectLst>
              </a:rPr>
              <a:t> </a:t>
            </a:r>
            <a:r>
              <a:rPr lang="en-US" sz="2200" i="1" dirty="0" err="1" smtClean="0">
                <a:solidFill>
                  <a:srgbClr val="FF9933"/>
                </a:solidFill>
                <a:effectLst>
                  <a:outerShdw blurRad="38100" dist="38100" dir="2700000" algn="tl">
                    <a:srgbClr val="000000">
                      <a:alpha val="43137"/>
                    </a:srgbClr>
                  </a:outerShdw>
                </a:effectLst>
              </a:rPr>
              <a:t>vuestro</a:t>
            </a:r>
            <a:r>
              <a:rPr lang="en-US" sz="2200" i="1" dirty="0" smtClean="0">
                <a:solidFill>
                  <a:srgbClr val="FF9933"/>
                </a:solidFill>
                <a:effectLst>
                  <a:outerShdw blurRad="38100" dist="38100" dir="2700000" algn="tl">
                    <a:srgbClr val="000000">
                      <a:alpha val="43137"/>
                    </a:srgbClr>
                  </a:outerShdw>
                </a:effectLst>
              </a:rPr>
              <a:t> Dios. </a:t>
            </a:r>
            <a:endParaRPr lang="en-US" sz="2200" i="1" dirty="0" smtClean="0">
              <a:solidFill>
                <a:srgbClr val="FF9933"/>
              </a:solidFill>
              <a:effectLst>
                <a:outerShdw blurRad="38100" dist="38100" dir="2700000" algn="tl">
                  <a:srgbClr val="000000">
                    <a:alpha val="43137"/>
                  </a:srgbClr>
                </a:outerShdw>
              </a:effectLst>
            </a:endParaRPr>
          </a:p>
          <a:p>
            <a:pPr lvl="2">
              <a:buFont typeface="Arial" pitchFamily="34" charset="0"/>
              <a:buChar char="•"/>
            </a:pPr>
            <a:r>
              <a:rPr lang="en-US" sz="2200" dirty="0" err="1" smtClean="0">
                <a:solidFill>
                  <a:schemeClr val="tx1"/>
                </a:solidFill>
              </a:rPr>
              <a:t>Va'ajaltem</a:t>
            </a:r>
            <a:r>
              <a:rPr lang="en-US" sz="2200" dirty="0" smtClean="0">
                <a:solidFill>
                  <a:schemeClr val="tx1"/>
                </a:solidFill>
              </a:rPr>
              <a:t>-sham </a:t>
            </a:r>
            <a:r>
              <a:rPr lang="en-US" sz="2200" dirty="0" err="1" smtClean="0">
                <a:solidFill>
                  <a:schemeClr val="tx1"/>
                </a:solidFill>
              </a:rPr>
              <a:t>lifney</a:t>
            </a:r>
            <a:r>
              <a:rPr lang="en-US" sz="2200" dirty="0" smtClean="0">
                <a:solidFill>
                  <a:schemeClr val="tx1"/>
                </a:solidFill>
              </a:rPr>
              <a:t> </a:t>
            </a:r>
            <a:r>
              <a:rPr lang="en-US" sz="2200" dirty="0" err="1" smtClean="0">
                <a:solidFill>
                  <a:schemeClr val="tx1"/>
                </a:solidFill>
              </a:rPr>
              <a:t>Adonay</a:t>
            </a:r>
            <a:r>
              <a:rPr lang="en-US" sz="2200" dirty="0" smtClean="0">
                <a:solidFill>
                  <a:schemeClr val="tx1"/>
                </a:solidFill>
              </a:rPr>
              <a:t> </a:t>
            </a:r>
            <a:r>
              <a:rPr lang="en-US" sz="2200" dirty="0" err="1" smtClean="0">
                <a:solidFill>
                  <a:schemeClr val="tx1"/>
                </a:solidFill>
              </a:rPr>
              <a:t>Eloheyjem</a:t>
            </a:r>
            <a:r>
              <a:rPr lang="en-US" sz="2200" dirty="0" smtClean="0">
                <a:solidFill>
                  <a:schemeClr val="tx1"/>
                </a:solidFill>
              </a:rPr>
              <a:t> </a:t>
            </a:r>
            <a:r>
              <a:rPr lang="en-US" sz="2200" dirty="0" err="1" smtClean="0">
                <a:solidFill>
                  <a:schemeClr val="tx1"/>
                </a:solidFill>
              </a:rPr>
              <a:t>usmajtem</a:t>
            </a:r>
            <a:r>
              <a:rPr lang="en-US" sz="2200" dirty="0" smtClean="0">
                <a:solidFill>
                  <a:schemeClr val="tx1"/>
                </a:solidFill>
              </a:rPr>
              <a:t> </a:t>
            </a:r>
            <a:r>
              <a:rPr lang="en-US" sz="2200" dirty="0" err="1" smtClean="0">
                <a:solidFill>
                  <a:schemeClr val="tx1"/>
                </a:solidFill>
              </a:rPr>
              <a:t>bejol</a:t>
            </a:r>
            <a:r>
              <a:rPr lang="en-US" sz="2200" dirty="0" smtClean="0">
                <a:solidFill>
                  <a:schemeClr val="tx1"/>
                </a:solidFill>
              </a:rPr>
              <a:t> </a:t>
            </a:r>
            <a:r>
              <a:rPr lang="en-US" sz="2200" dirty="0" err="1" smtClean="0">
                <a:solidFill>
                  <a:schemeClr val="tx1"/>
                </a:solidFill>
              </a:rPr>
              <a:t>mishlaj</a:t>
            </a:r>
            <a:r>
              <a:rPr lang="en-US" sz="2200" dirty="0" smtClean="0">
                <a:solidFill>
                  <a:schemeClr val="tx1"/>
                </a:solidFill>
              </a:rPr>
              <a:t> </a:t>
            </a:r>
            <a:r>
              <a:rPr lang="en-US" sz="2200" dirty="0" err="1" smtClean="0">
                <a:solidFill>
                  <a:schemeClr val="tx1"/>
                </a:solidFill>
              </a:rPr>
              <a:t>yedjem</a:t>
            </a:r>
            <a:r>
              <a:rPr lang="en-US" sz="2200" dirty="0" smtClean="0">
                <a:solidFill>
                  <a:schemeClr val="tx1"/>
                </a:solidFill>
              </a:rPr>
              <a:t> </a:t>
            </a:r>
            <a:r>
              <a:rPr lang="en-US" sz="2200" dirty="0" err="1" smtClean="0">
                <a:solidFill>
                  <a:schemeClr val="tx1"/>
                </a:solidFill>
              </a:rPr>
              <a:t>atem</a:t>
            </a:r>
            <a:r>
              <a:rPr lang="en-US" sz="2200" dirty="0" smtClean="0">
                <a:solidFill>
                  <a:schemeClr val="tx1"/>
                </a:solidFill>
              </a:rPr>
              <a:t> </a:t>
            </a:r>
            <a:r>
              <a:rPr lang="en-US" sz="2200" dirty="0" err="1" smtClean="0">
                <a:solidFill>
                  <a:schemeClr val="tx1"/>
                </a:solidFill>
              </a:rPr>
              <a:t>uvateyjem</a:t>
            </a:r>
            <a:r>
              <a:rPr lang="en-US" sz="2200" dirty="0" smtClean="0">
                <a:solidFill>
                  <a:schemeClr val="tx1"/>
                </a:solidFill>
              </a:rPr>
              <a:t> </a:t>
            </a:r>
            <a:r>
              <a:rPr lang="en-US" sz="2200" dirty="0" err="1" smtClean="0">
                <a:solidFill>
                  <a:schemeClr val="tx1"/>
                </a:solidFill>
              </a:rPr>
              <a:t>asher</a:t>
            </a:r>
            <a:r>
              <a:rPr lang="en-US" sz="2200" dirty="0" smtClean="0">
                <a:solidFill>
                  <a:schemeClr val="tx1"/>
                </a:solidFill>
              </a:rPr>
              <a:t> </a:t>
            </a:r>
            <a:r>
              <a:rPr lang="en-US" sz="2200" dirty="0" err="1" smtClean="0">
                <a:solidFill>
                  <a:schemeClr val="tx1"/>
                </a:solidFill>
              </a:rPr>
              <a:t>berajeja</a:t>
            </a:r>
            <a:r>
              <a:rPr lang="en-US" sz="2200" dirty="0" smtClean="0">
                <a:solidFill>
                  <a:schemeClr val="tx1"/>
                </a:solidFill>
              </a:rPr>
              <a:t> </a:t>
            </a:r>
            <a:r>
              <a:rPr lang="en-US" sz="2200" dirty="0" err="1" smtClean="0">
                <a:solidFill>
                  <a:schemeClr val="tx1"/>
                </a:solidFill>
              </a:rPr>
              <a:t>Adonay</a:t>
            </a:r>
            <a:r>
              <a:rPr lang="en-US" sz="2200" dirty="0" smtClean="0">
                <a:solidFill>
                  <a:schemeClr val="tx1"/>
                </a:solidFill>
              </a:rPr>
              <a:t> </a:t>
            </a:r>
            <a:r>
              <a:rPr lang="en-US" sz="2200" dirty="0" err="1" smtClean="0">
                <a:solidFill>
                  <a:schemeClr val="tx1"/>
                </a:solidFill>
              </a:rPr>
              <a:t>Eloheyja</a:t>
            </a:r>
            <a:r>
              <a:rPr lang="en-US" sz="2200" dirty="0" smtClean="0">
                <a:solidFill>
                  <a:schemeClr val="tx1"/>
                </a:solidFill>
              </a:rPr>
              <a:t>. </a:t>
            </a:r>
            <a:endParaRPr lang="en-US" sz="2200" dirty="0" smtClean="0">
              <a:solidFill>
                <a:schemeClr val="tx1"/>
              </a:solidFill>
            </a:endParaRPr>
          </a:p>
          <a:p>
            <a:pPr lvl="1">
              <a:buFont typeface="Arial" pitchFamily="34" charset="0"/>
              <a:buChar char="•"/>
            </a:pPr>
            <a:endParaRPr lang="es-CO" sz="2200" i="1" dirty="0" smtClean="0">
              <a:solidFill>
                <a:schemeClr val="tx1"/>
              </a:solidFill>
            </a:endParaRPr>
          </a:p>
          <a:p>
            <a:pPr lvl="1">
              <a:buFont typeface="Arial" pitchFamily="34" charset="0"/>
              <a:buChar char="•"/>
            </a:pPr>
            <a:endParaRPr lang="es-ES" sz="22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i="1" dirty="0" smtClean="0">
                <a:solidFill>
                  <a:schemeClr val="tx1"/>
                </a:solidFill>
              </a:rPr>
              <a:t>En el primer versículo de este capítulo notamos una particularidad: La expresión "tierra" está repetida, pero una vez se emplea la palabra </a:t>
            </a:r>
            <a:r>
              <a:rPr lang="es-ES" sz="2400" b="1" i="1" dirty="0" err="1" smtClean="0">
                <a:solidFill>
                  <a:schemeClr val="tx1"/>
                </a:solidFill>
              </a:rPr>
              <a:t>áretz</a:t>
            </a:r>
            <a:r>
              <a:rPr lang="es-ES" sz="2400" i="1" dirty="0" smtClean="0">
                <a:solidFill>
                  <a:schemeClr val="tx1"/>
                </a:solidFill>
              </a:rPr>
              <a:t>, y otra vez </a:t>
            </a:r>
            <a:r>
              <a:rPr lang="es-ES" sz="2400" b="1" i="1" dirty="0" err="1" smtClean="0">
                <a:solidFill>
                  <a:schemeClr val="tx1"/>
                </a:solidFill>
              </a:rPr>
              <a:t>adamá</a:t>
            </a:r>
            <a:r>
              <a:rPr lang="es-ES" sz="2400" i="1" dirty="0" smtClean="0">
                <a:solidFill>
                  <a:schemeClr val="tx1"/>
                </a:solidFill>
              </a:rPr>
              <a:t>. </a:t>
            </a:r>
            <a:endParaRPr lang="es-ES" sz="2400" i="1" dirty="0" smtClean="0">
              <a:solidFill>
                <a:schemeClr val="tx1"/>
              </a:solidFill>
            </a:endParaRPr>
          </a:p>
          <a:p>
            <a:pPr lvl="1">
              <a:buFont typeface="Arial" pitchFamily="34" charset="0"/>
              <a:buChar char="•"/>
            </a:pPr>
            <a:endParaRPr lang="es-ES" sz="2400" i="1" dirty="0" smtClean="0">
              <a:solidFill>
                <a:schemeClr val="tx1"/>
              </a:solidFill>
            </a:endParaRPr>
          </a:p>
          <a:p>
            <a:pPr lvl="1">
              <a:buFont typeface="Arial" pitchFamily="34" charset="0"/>
              <a:buChar char="•"/>
            </a:pPr>
            <a:r>
              <a:rPr lang="es-ES" sz="2400" i="1" dirty="0" smtClean="0">
                <a:solidFill>
                  <a:schemeClr val="tx1"/>
                </a:solidFill>
              </a:rPr>
              <a:t>Con </a:t>
            </a:r>
            <a:r>
              <a:rPr lang="es-ES" sz="2400" b="1" i="1" dirty="0" err="1" smtClean="0">
                <a:solidFill>
                  <a:schemeClr val="tx1"/>
                </a:solidFill>
              </a:rPr>
              <a:t>áretz</a:t>
            </a:r>
            <a:r>
              <a:rPr lang="es-ES" sz="2400" i="1" dirty="0" smtClean="0">
                <a:solidFill>
                  <a:schemeClr val="tx1"/>
                </a:solidFill>
              </a:rPr>
              <a:t> se refiere la </a:t>
            </a:r>
            <a:r>
              <a:rPr lang="es-ES" sz="2400" i="1" dirty="0" err="1" smtClean="0">
                <a:solidFill>
                  <a:schemeClr val="tx1"/>
                </a:solidFill>
              </a:rPr>
              <a:t>Torah</a:t>
            </a:r>
            <a:r>
              <a:rPr lang="es-ES" sz="2400" i="1" dirty="0" smtClean="0">
                <a:solidFill>
                  <a:schemeClr val="tx1"/>
                </a:solidFill>
              </a:rPr>
              <a:t> a Eretz Yisrael, mientras que </a:t>
            </a:r>
            <a:r>
              <a:rPr lang="es-ES" sz="2400" b="1" i="1" dirty="0" err="1" smtClean="0">
                <a:solidFill>
                  <a:schemeClr val="tx1"/>
                </a:solidFill>
              </a:rPr>
              <a:t>adamá</a:t>
            </a:r>
            <a:r>
              <a:rPr lang="es-ES" sz="2400" i="1" dirty="0" smtClean="0">
                <a:solidFill>
                  <a:schemeClr val="tx1"/>
                </a:solidFill>
              </a:rPr>
              <a:t> significa toda la Tierra. </a:t>
            </a:r>
            <a:endParaRPr lang="es-ES" sz="2400" i="1" dirty="0" smtClean="0">
              <a:solidFill>
                <a:schemeClr val="tx1"/>
              </a:solidFill>
            </a:endParaRPr>
          </a:p>
          <a:p>
            <a:pPr lvl="1">
              <a:buFont typeface="Arial" pitchFamily="34" charset="0"/>
              <a:buChar char="•"/>
            </a:pPr>
            <a:endParaRPr lang="es-ES" sz="2400" i="1" dirty="0" smtClean="0">
              <a:solidFill>
                <a:schemeClr val="tx1"/>
              </a:solidFill>
            </a:endParaRPr>
          </a:p>
          <a:p>
            <a:pPr lvl="1">
              <a:buFont typeface="Arial" pitchFamily="34" charset="0"/>
              <a:buChar char="•"/>
            </a:pPr>
            <a:r>
              <a:rPr lang="es-ES" sz="2400" i="1" dirty="0" smtClean="0">
                <a:solidFill>
                  <a:schemeClr val="tx1"/>
                </a:solidFill>
              </a:rPr>
              <a:t>La </a:t>
            </a:r>
            <a:r>
              <a:rPr lang="es-ES" sz="2400" i="1" dirty="0" smtClean="0">
                <a:solidFill>
                  <a:schemeClr val="tx1"/>
                </a:solidFill>
              </a:rPr>
              <a:t>observancia de los preceptos de la </a:t>
            </a:r>
            <a:r>
              <a:rPr lang="es-ES" sz="2400" i="1" dirty="0" err="1" smtClean="0">
                <a:solidFill>
                  <a:schemeClr val="tx1"/>
                </a:solidFill>
              </a:rPr>
              <a:t>Torah</a:t>
            </a:r>
            <a:r>
              <a:rPr lang="es-ES" sz="2400" i="1" dirty="0" smtClean="0">
                <a:solidFill>
                  <a:schemeClr val="tx1"/>
                </a:solidFill>
              </a:rPr>
              <a:t> excepto algunos, no se limitan solamente a Eretz Yisrael, sino que deben ser universales. </a:t>
            </a:r>
            <a:endParaRPr lang="es-ES" sz="2400" i="1"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i="1" dirty="0" smtClean="0">
                <a:solidFill>
                  <a:schemeClr val="tx1"/>
                </a:solidFill>
              </a:rPr>
              <a:t>Los </a:t>
            </a:r>
            <a:r>
              <a:rPr lang="es-ES" sz="2400" i="1" dirty="0" smtClean="0">
                <a:solidFill>
                  <a:schemeClr val="tx1"/>
                </a:solidFill>
              </a:rPr>
              <a:t>pueblos de la antigüedad creían en dioses nacionales; cada Estado poseía su dios particular, y sólo en él tenía jurisdicción y debían cumplirse sus preceptos. </a:t>
            </a:r>
            <a:endParaRPr lang="es-ES" sz="2400" i="1" dirty="0" smtClean="0">
              <a:solidFill>
                <a:schemeClr val="tx1"/>
              </a:solidFill>
            </a:endParaRPr>
          </a:p>
          <a:p>
            <a:pPr lvl="1">
              <a:buFont typeface="Arial" pitchFamily="34" charset="0"/>
              <a:buChar char="•"/>
            </a:pPr>
            <a:endParaRPr lang="es-ES" sz="2400" i="1" dirty="0" smtClean="0">
              <a:solidFill>
                <a:schemeClr val="tx1"/>
              </a:solidFill>
            </a:endParaRPr>
          </a:p>
          <a:p>
            <a:pPr lvl="1">
              <a:buFont typeface="Arial" pitchFamily="34" charset="0"/>
              <a:buChar char="•"/>
            </a:pPr>
            <a:r>
              <a:rPr lang="es-ES" sz="2400" i="1" dirty="0" smtClean="0">
                <a:solidFill>
                  <a:schemeClr val="tx1"/>
                </a:solidFill>
              </a:rPr>
              <a:t>El </a:t>
            </a:r>
            <a:r>
              <a:rPr lang="es-ES" sz="2400" i="1" dirty="0" smtClean="0">
                <a:solidFill>
                  <a:schemeClr val="tx1"/>
                </a:solidFill>
              </a:rPr>
              <a:t>monoteísmo judío, la concepción de la </a:t>
            </a:r>
            <a:r>
              <a:rPr lang="es-ES" sz="2400" i="1" dirty="0" err="1" smtClean="0">
                <a:solidFill>
                  <a:schemeClr val="tx1"/>
                </a:solidFill>
              </a:rPr>
              <a:t>Torah</a:t>
            </a:r>
            <a:r>
              <a:rPr lang="es-ES" sz="2400" i="1" dirty="0" smtClean="0">
                <a:solidFill>
                  <a:schemeClr val="tx1"/>
                </a:solidFill>
              </a:rPr>
              <a:t>, se opone completamente a esta idea. </a:t>
            </a:r>
            <a:endParaRPr lang="es-ES" sz="2400" i="1" dirty="0" smtClean="0">
              <a:solidFill>
                <a:schemeClr val="tx1"/>
              </a:solidFill>
            </a:endParaRPr>
          </a:p>
          <a:p>
            <a:pPr lvl="1">
              <a:buFont typeface="Arial" pitchFamily="34" charset="0"/>
              <a:buChar char="•"/>
            </a:pPr>
            <a:r>
              <a:rPr lang="es-ES" sz="2400" i="1" dirty="0" smtClean="0">
                <a:solidFill>
                  <a:schemeClr val="tx1"/>
                </a:solidFill>
              </a:rPr>
              <a:t>A </a:t>
            </a:r>
            <a:r>
              <a:rPr lang="es-ES" sz="2400" i="1" dirty="0" smtClean="0">
                <a:solidFill>
                  <a:schemeClr val="tx1"/>
                </a:solidFill>
              </a:rPr>
              <a:t>la pregunta: ¿dónde se encuentra el Eterno? se responde: ¿dónde no se encuentra?, y ésta es la idea central de la </a:t>
            </a:r>
            <a:r>
              <a:rPr lang="es-ES" sz="2400" i="1" dirty="0" err="1" smtClean="0">
                <a:solidFill>
                  <a:schemeClr val="tx1"/>
                </a:solidFill>
              </a:rPr>
              <a:t>Torah</a:t>
            </a:r>
            <a:r>
              <a:rPr lang="es-ES" sz="2400" i="1" dirty="0" smtClean="0">
                <a:solidFill>
                  <a:schemeClr val="tx1"/>
                </a:solidFill>
              </a:rPr>
              <a:t>. "El es el lugar del universo, mas no es el Universo su lugar". </a:t>
            </a:r>
            <a:endParaRPr lang="es-ES" sz="2400" i="1" dirty="0" smtClean="0">
              <a:solidFill>
                <a:schemeClr val="tx1"/>
              </a:solidFill>
            </a:endParaRPr>
          </a:p>
          <a:p>
            <a:pPr lvl="1">
              <a:buFont typeface="Arial" pitchFamily="34" charset="0"/>
              <a:buChar char="•"/>
            </a:pPr>
            <a:endParaRPr lang="es-ES" sz="2400" i="1" dirty="0" smtClean="0">
              <a:solidFill>
                <a:schemeClr val="tx1"/>
              </a:solidFill>
            </a:endParaRPr>
          </a:p>
          <a:p>
            <a:pPr lvl="1">
              <a:buFont typeface="Arial" pitchFamily="34" charset="0"/>
              <a:buChar char="•"/>
            </a:pPr>
            <a:r>
              <a:rPr lang="es-ES" sz="2400" i="1" dirty="0" smtClean="0">
                <a:solidFill>
                  <a:schemeClr val="tx1"/>
                </a:solidFill>
              </a:rPr>
              <a:t>Por </a:t>
            </a:r>
            <a:r>
              <a:rPr lang="es-ES" sz="2400" i="1" dirty="0" smtClean="0">
                <a:solidFill>
                  <a:schemeClr val="tx1"/>
                </a:solidFill>
              </a:rPr>
              <a:t>lo tanto, el concepto de un Dios nacional es completamente absurdo.</a:t>
            </a:r>
            <a:endParaRPr lang="es-CO" sz="2400" i="1" dirty="0" smtClean="0">
              <a:solidFill>
                <a:schemeClr val="tx1"/>
              </a:solidFill>
            </a:endParaRPr>
          </a:p>
          <a:p>
            <a:pPr lvl="1">
              <a:buFont typeface="Arial" pitchFamily="34" charset="0"/>
              <a:buChar char="•"/>
            </a:pPr>
            <a:endParaRPr lang="es-E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b="1" i="1" dirty="0" smtClean="0">
                <a:solidFill>
                  <a:srgbClr val="FF9933"/>
                </a:solidFill>
                <a:effectLst>
                  <a:outerShdw blurRad="38100" dist="38100" dir="2700000" algn="tl">
                    <a:srgbClr val="000000">
                      <a:alpha val="43137"/>
                    </a:srgbClr>
                  </a:outerShdw>
                </a:effectLst>
                <a:hlinkClick r:id="rId4"/>
              </a:rPr>
              <a:t>12:16</a:t>
            </a:r>
            <a:r>
              <a:rPr lang="es-ES" sz="2400" i="1" dirty="0" smtClean="0">
                <a:solidFill>
                  <a:srgbClr val="FF9933"/>
                </a:solidFill>
                <a:effectLst>
                  <a:outerShdw blurRad="38100" dist="38100" dir="2700000" algn="tl">
                    <a:srgbClr val="000000">
                      <a:alpha val="43137"/>
                    </a:srgbClr>
                  </a:outerShdw>
                </a:effectLst>
              </a:rPr>
              <a:t>  solamente </a:t>
            </a:r>
            <a:r>
              <a:rPr lang="es-ES" sz="2400" i="1" dirty="0" smtClean="0">
                <a:solidFill>
                  <a:srgbClr val="FF9933"/>
                </a:solidFill>
                <a:effectLst>
                  <a:outerShdw blurRad="38100" dist="38100" dir="2700000" algn="tl">
                    <a:srgbClr val="000000">
                      <a:alpha val="43137"/>
                    </a:srgbClr>
                  </a:outerShdw>
                </a:effectLst>
                <a:hlinkClick r:id="rId5" action="ppaction://hlinkfile"/>
              </a:rPr>
              <a:t>la sangre no comeréis;</a:t>
            </a:r>
            <a:r>
              <a:rPr lang="es-ES" sz="2400" i="1" dirty="0" smtClean="0">
                <a:solidFill>
                  <a:srgbClr val="FF9933"/>
                </a:solidFill>
                <a:effectLst>
                  <a:outerShdw blurRad="38100" dist="38100" dir="2700000" algn="tl">
                    <a:srgbClr val="000000">
                      <a:alpha val="43137"/>
                    </a:srgbClr>
                  </a:outerShdw>
                </a:effectLst>
              </a:rPr>
              <a:t> sobre la tierra la derramaréis como agua.  </a:t>
            </a:r>
            <a:r>
              <a:rPr lang="es-ES" sz="2400" i="1" dirty="0" smtClean="0">
                <a:solidFill>
                  <a:schemeClr val="tx1"/>
                </a:solidFill>
              </a:rPr>
              <a:t/>
            </a:r>
            <a:br>
              <a:rPr lang="es-ES" sz="2400" i="1" dirty="0" smtClean="0">
                <a:solidFill>
                  <a:schemeClr val="tx1"/>
                </a:solidFill>
              </a:rPr>
            </a:br>
            <a:r>
              <a:rPr lang="es-ES" sz="2400" i="1" dirty="0" err="1" smtClean="0">
                <a:solidFill>
                  <a:schemeClr val="tx1"/>
                </a:solidFill>
              </a:rPr>
              <a:t>Rak</a:t>
            </a:r>
            <a:r>
              <a:rPr lang="es-ES" sz="2400" i="1" dirty="0" smtClean="0">
                <a:solidFill>
                  <a:schemeClr val="tx1"/>
                </a:solidFill>
              </a:rPr>
              <a:t> </a:t>
            </a:r>
            <a:r>
              <a:rPr lang="es-ES" sz="2400" i="1" dirty="0" err="1" smtClean="0">
                <a:solidFill>
                  <a:schemeClr val="tx1"/>
                </a:solidFill>
              </a:rPr>
              <a:t>hadam</a:t>
            </a:r>
            <a:r>
              <a:rPr lang="es-ES" sz="2400" i="1" dirty="0" smtClean="0">
                <a:solidFill>
                  <a:schemeClr val="tx1"/>
                </a:solidFill>
              </a:rPr>
              <a:t> lo </a:t>
            </a:r>
            <a:r>
              <a:rPr lang="es-ES" sz="2400" i="1" dirty="0" err="1" smtClean="0">
                <a:solidFill>
                  <a:schemeClr val="tx1"/>
                </a:solidFill>
              </a:rPr>
              <a:t>tojelu</a:t>
            </a:r>
            <a:r>
              <a:rPr lang="es-ES" sz="2400" i="1" dirty="0" smtClean="0">
                <a:solidFill>
                  <a:schemeClr val="tx1"/>
                </a:solidFill>
              </a:rPr>
              <a:t> al-</a:t>
            </a:r>
            <a:r>
              <a:rPr lang="es-ES" sz="2400" i="1" dirty="0" err="1" smtClean="0">
                <a:solidFill>
                  <a:schemeClr val="tx1"/>
                </a:solidFill>
              </a:rPr>
              <a:t>ha'arets</a:t>
            </a:r>
            <a:r>
              <a:rPr lang="es-ES" sz="2400" i="1" dirty="0" smtClean="0">
                <a:solidFill>
                  <a:schemeClr val="tx1"/>
                </a:solidFill>
              </a:rPr>
              <a:t> </a:t>
            </a:r>
            <a:r>
              <a:rPr lang="es-ES" sz="2400" i="1" dirty="0" err="1" smtClean="0">
                <a:solidFill>
                  <a:schemeClr val="tx1"/>
                </a:solidFill>
              </a:rPr>
              <a:t>tishpejenu</a:t>
            </a:r>
            <a:r>
              <a:rPr lang="es-ES" sz="2400" i="1" dirty="0" smtClean="0">
                <a:solidFill>
                  <a:schemeClr val="tx1"/>
                </a:solidFill>
              </a:rPr>
              <a:t> </a:t>
            </a:r>
            <a:r>
              <a:rPr lang="es-ES" sz="2400" i="1" dirty="0" err="1" smtClean="0">
                <a:solidFill>
                  <a:schemeClr val="tx1"/>
                </a:solidFill>
              </a:rPr>
              <a:t>kamayim</a:t>
            </a:r>
            <a:r>
              <a:rPr lang="es-ES" sz="2400" i="1" dirty="0" smtClean="0">
                <a:solidFill>
                  <a:schemeClr val="tx1"/>
                </a:solidFill>
              </a:rPr>
              <a:t>. </a:t>
            </a:r>
            <a:endParaRPr lang="es-ES" sz="2400" i="1" dirty="0" smtClean="0">
              <a:solidFill>
                <a:schemeClr val="tx1"/>
              </a:solidFill>
            </a:endParaRPr>
          </a:p>
          <a:p>
            <a:pPr lvl="1">
              <a:buFont typeface="Arial" pitchFamily="34" charset="0"/>
              <a:buChar char="•"/>
            </a:pPr>
            <a:r>
              <a:rPr lang="es-ES" sz="2400" b="1" i="1" dirty="0" smtClean="0">
                <a:solidFill>
                  <a:srgbClr val="FF9933"/>
                </a:solidFill>
                <a:effectLst>
                  <a:outerShdw blurRad="38100" dist="38100" dir="2700000" algn="tl">
                    <a:srgbClr val="000000">
                      <a:alpha val="43137"/>
                    </a:srgbClr>
                  </a:outerShdw>
                </a:effectLst>
                <a:hlinkClick r:id="rId6"/>
              </a:rPr>
              <a:t>12:23</a:t>
            </a:r>
            <a:r>
              <a:rPr lang="es-ES" sz="2400" i="1" dirty="0" smtClean="0">
                <a:solidFill>
                  <a:srgbClr val="FF9933"/>
                </a:solidFill>
                <a:effectLst>
                  <a:outerShdw blurRad="38100" dist="38100" dir="2700000" algn="tl">
                    <a:srgbClr val="000000">
                      <a:alpha val="43137"/>
                    </a:srgbClr>
                  </a:outerShdw>
                </a:effectLst>
              </a:rPr>
              <a:t> Solamente te esforzarás para no comer la sangre; porque la sangre es el alma, y no comerás cuando </a:t>
            </a:r>
            <a:r>
              <a:rPr lang="es-ES" sz="2400" i="1" dirty="0" smtClean="0">
                <a:solidFill>
                  <a:srgbClr val="FF9933"/>
                </a:solidFill>
                <a:effectLst>
                  <a:outerShdw blurRad="38100" dist="38100" dir="2700000" algn="tl">
                    <a:srgbClr val="000000">
                      <a:alpha val="43137"/>
                    </a:srgbClr>
                  </a:outerShdw>
                </a:effectLst>
                <a:hlinkClick r:id="rId7" action="ppaction://hlinkfile"/>
              </a:rPr>
              <a:t>el alma está junto a la carne.</a:t>
            </a:r>
            <a:r>
              <a:rPr lang="es-ES" sz="2400" i="1" dirty="0" smtClean="0">
                <a:solidFill>
                  <a:srgbClr val="FF9933"/>
                </a:solidFill>
                <a:effectLst>
                  <a:outerShdw blurRad="38100" dist="38100" dir="2700000" algn="tl">
                    <a:srgbClr val="000000">
                      <a:alpha val="43137"/>
                    </a:srgbClr>
                  </a:outerShdw>
                </a:effectLst>
              </a:rPr>
              <a:t>  </a:t>
            </a:r>
            <a:r>
              <a:rPr lang="es-ES" sz="2400" i="1" dirty="0" smtClean="0">
                <a:solidFill>
                  <a:schemeClr val="tx1"/>
                </a:solidFill>
              </a:rPr>
              <a:t> </a:t>
            </a:r>
            <a:br>
              <a:rPr lang="es-ES" sz="2400" i="1" dirty="0" smtClean="0">
                <a:solidFill>
                  <a:schemeClr val="tx1"/>
                </a:solidFill>
              </a:rPr>
            </a:br>
            <a:r>
              <a:rPr lang="es-ES" sz="2400" i="1" dirty="0" err="1" smtClean="0">
                <a:solidFill>
                  <a:schemeClr val="tx1"/>
                </a:solidFill>
              </a:rPr>
              <a:t>Rak</a:t>
            </a:r>
            <a:r>
              <a:rPr lang="es-ES" sz="2400" i="1" dirty="0" smtClean="0">
                <a:solidFill>
                  <a:schemeClr val="tx1"/>
                </a:solidFill>
              </a:rPr>
              <a:t> </a:t>
            </a:r>
            <a:r>
              <a:rPr lang="es-ES" sz="2400" i="1" dirty="0" err="1" smtClean="0">
                <a:solidFill>
                  <a:schemeClr val="tx1"/>
                </a:solidFill>
              </a:rPr>
              <a:t>jazak</a:t>
            </a:r>
            <a:r>
              <a:rPr lang="es-ES" sz="2400" i="1" dirty="0" smtClean="0">
                <a:solidFill>
                  <a:schemeClr val="tx1"/>
                </a:solidFill>
              </a:rPr>
              <a:t> </a:t>
            </a:r>
            <a:r>
              <a:rPr lang="es-ES" sz="2400" i="1" dirty="0" err="1" smtClean="0">
                <a:solidFill>
                  <a:schemeClr val="tx1"/>
                </a:solidFill>
              </a:rPr>
              <a:t>levilti</a:t>
            </a:r>
            <a:r>
              <a:rPr lang="es-ES" sz="2400" i="1" dirty="0" smtClean="0">
                <a:solidFill>
                  <a:schemeClr val="tx1"/>
                </a:solidFill>
              </a:rPr>
              <a:t> </a:t>
            </a:r>
            <a:r>
              <a:rPr lang="es-ES" sz="2400" i="1" dirty="0" err="1" smtClean="0">
                <a:solidFill>
                  <a:schemeClr val="tx1"/>
                </a:solidFill>
              </a:rPr>
              <a:t>ajol</a:t>
            </a:r>
            <a:r>
              <a:rPr lang="es-ES" sz="2400" i="1" dirty="0" smtClean="0">
                <a:solidFill>
                  <a:schemeClr val="tx1"/>
                </a:solidFill>
              </a:rPr>
              <a:t> </a:t>
            </a:r>
            <a:r>
              <a:rPr lang="es-ES" sz="2400" i="1" dirty="0" err="1" smtClean="0">
                <a:solidFill>
                  <a:schemeClr val="tx1"/>
                </a:solidFill>
              </a:rPr>
              <a:t>hadam</a:t>
            </a:r>
            <a:r>
              <a:rPr lang="es-ES" sz="2400" i="1" dirty="0" smtClean="0">
                <a:solidFill>
                  <a:schemeClr val="tx1"/>
                </a:solidFill>
              </a:rPr>
              <a:t> </a:t>
            </a:r>
            <a:r>
              <a:rPr lang="es-ES" sz="2400" i="1" dirty="0" err="1" smtClean="0">
                <a:solidFill>
                  <a:schemeClr val="tx1"/>
                </a:solidFill>
              </a:rPr>
              <a:t>ki</a:t>
            </a:r>
            <a:r>
              <a:rPr lang="es-ES" sz="2400" i="1" dirty="0" smtClean="0">
                <a:solidFill>
                  <a:schemeClr val="tx1"/>
                </a:solidFill>
              </a:rPr>
              <a:t> </a:t>
            </a:r>
            <a:r>
              <a:rPr lang="es-ES" sz="2400" i="1" dirty="0" err="1" smtClean="0">
                <a:solidFill>
                  <a:schemeClr val="tx1"/>
                </a:solidFill>
              </a:rPr>
              <a:t>hadam</a:t>
            </a:r>
            <a:r>
              <a:rPr lang="es-ES" sz="2400" i="1" dirty="0" smtClean="0">
                <a:solidFill>
                  <a:schemeClr val="tx1"/>
                </a:solidFill>
              </a:rPr>
              <a:t> </a:t>
            </a:r>
            <a:r>
              <a:rPr lang="es-ES" sz="2400" i="1" dirty="0" err="1" smtClean="0">
                <a:solidFill>
                  <a:schemeClr val="tx1"/>
                </a:solidFill>
              </a:rPr>
              <a:t>hu</a:t>
            </a:r>
            <a:r>
              <a:rPr lang="es-ES" sz="2400" i="1" dirty="0" smtClean="0">
                <a:solidFill>
                  <a:schemeClr val="tx1"/>
                </a:solidFill>
              </a:rPr>
              <a:t> </a:t>
            </a:r>
            <a:r>
              <a:rPr lang="es-ES" sz="2400" i="1" dirty="0" err="1" smtClean="0">
                <a:solidFill>
                  <a:schemeClr val="tx1"/>
                </a:solidFill>
              </a:rPr>
              <a:t>hanafesh</a:t>
            </a:r>
            <a:r>
              <a:rPr lang="es-ES" sz="2400" i="1" dirty="0" smtClean="0">
                <a:solidFill>
                  <a:schemeClr val="tx1"/>
                </a:solidFill>
              </a:rPr>
              <a:t> velo-tojal </a:t>
            </a:r>
            <a:r>
              <a:rPr lang="es-ES" sz="2400" i="1" dirty="0" err="1" smtClean="0">
                <a:solidFill>
                  <a:schemeClr val="tx1"/>
                </a:solidFill>
              </a:rPr>
              <a:t>hanefesh</a:t>
            </a:r>
            <a:r>
              <a:rPr lang="es-ES" sz="2400" i="1" dirty="0" smtClean="0">
                <a:solidFill>
                  <a:schemeClr val="tx1"/>
                </a:solidFill>
              </a:rPr>
              <a:t> </a:t>
            </a:r>
            <a:r>
              <a:rPr lang="es-ES" sz="2400" i="1" dirty="0" err="1" smtClean="0">
                <a:solidFill>
                  <a:schemeClr val="tx1"/>
                </a:solidFill>
              </a:rPr>
              <a:t>im-habasar</a:t>
            </a:r>
            <a:r>
              <a:rPr lang="es-ES" sz="2400" i="1" dirty="0" smtClean="0">
                <a:solidFill>
                  <a:schemeClr val="tx1"/>
                </a:solidFill>
              </a:rPr>
              <a:t>. </a:t>
            </a:r>
            <a:endParaRPr lang="es-CO" sz="2400" i="1" dirty="0" smtClean="0">
              <a:solidFill>
                <a:schemeClr val="tx1"/>
              </a:solidFill>
            </a:endParaRPr>
          </a:p>
          <a:p>
            <a:pPr lvl="1">
              <a:buFont typeface="Arial" pitchFamily="34" charset="0"/>
              <a:buChar char="•"/>
            </a:pPr>
            <a:r>
              <a:rPr lang="es-ES" sz="2400" b="1" i="1" dirty="0" smtClean="0">
                <a:solidFill>
                  <a:schemeClr val="tx1"/>
                </a:solidFill>
              </a:rPr>
              <a:t>La sangre no comerás</a:t>
            </a:r>
            <a:r>
              <a:rPr lang="es-ES" sz="2400" i="1" dirty="0" smtClean="0">
                <a:solidFill>
                  <a:schemeClr val="tx1"/>
                </a:solidFill>
              </a:rPr>
              <a:t/>
            </a:r>
            <a:br>
              <a:rPr lang="es-ES" sz="2400" i="1" dirty="0" smtClean="0">
                <a:solidFill>
                  <a:schemeClr val="tx1"/>
                </a:solidFill>
              </a:rPr>
            </a:br>
            <a:r>
              <a:rPr lang="es-ES" sz="2400" i="1" dirty="0" smtClean="0">
                <a:solidFill>
                  <a:schemeClr val="tx1"/>
                </a:solidFill>
              </a:rPr>
              <a:t>   La prohibición de comer sangre, repetida varias veces en la </a:t>
            </a:r>
            <a:r>
              <a:rPr lang="es-ES" sz="2400" i="1" dirty="0" err="1" smtClean="0">
                <a:solidFill>
                  <a:schemeClr val="tx1"/>
                </a:solidFill>
              </a:rPr>
              <a:t>Torah</a:t>
            </a:r>
            <a:r>
              <a:rPr lang="es-ES" sz="2400" i="1" dirty="0" smtClean="0">
                <a:solidFill>
                  <a:schemeClr val="tx1"/>
                </a:solidFill>
              </a:rPr>
              <a:t>, basta para deshacer la calumnia inventada por los enemigos de Israel, respecto al mito del crimen ritual de la Pascua. </a:t>
            </a:r>
            <a:endParaRPr lang="es-ES" sz="2400" i="1"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i="1" dirty="0" smtClean="0">
                <a:solidFill>
                  <a:schemeClr val="tx1"/>
                </a:solidFill>
              </a:rPr>
              <a:t>Según </a:t>
            </a:r>
            <a:r>
              <a:rPr lang="es-ES" sz="2400" i="1" dirty="0" smtClean="0">
                <a:solidFill>
                  <a:schemeClr val="tx1"/>
                </a:solidFill>
              </a:rPr>
              <a:t>el Shulján Aruj, el israelita debe dejar la carne cruda sumergida en agua medía hora y después retirarla y cubrirla con sal. </a:t>
            </a:r>
            <a:endParaRPr lang="es-ES" sz="2400" i="1" dirty="0" smtClean="0">
              <a:solidFill>
                <a:schemeClr val="tx1"/>
              </a:solidFill>
            </a:endParaRPr>
          </a:p>
          <a:p>
            <a:pPr lvl="1">
              <a:buFont typeface="Arial" pitchFamily="34" charset="0"/>
              <a:buChar char="•"/>
            </a:pPr>
            <a:endParaRPr lang="es-ES" sz="2400" i="1" dirty="0" smtClean="0">
              <a:solidFill>
                <a:schemeClr val="tx1"/>
              </a:solidFill>
            </a:endParaRPr>
          </a:p>
          <a:p>
            <a:pPr lvl="1">
              <a:buFont typeface="Arial" pitchFamily="34" charset="0"/>
              <a:buChar char="•"/>
            </a:pPr>
            <a:r>
              <a:rPr lang="es-ES" sz="2400" i="1" dirty="0" smtClean="0">
                <a:solidFill>
                  <a:schemeClr val="tx1"/>
                </a:solidFill>
              </a:rPr>
              <a:t>Tras </a:t>
            </a:r>
            <a:r>
              <a:rPr lang="es-ES" sz="2400" i="1" dirty="0" smtClean="0">
                <a:solidFill>
                  <a:schemeClr val="tx1"/>
                </a:solidFill>
              </a:rPr>
              <a:t>de quedar así una hora, debe enjuagarla y sólo entonces puede cocinarla; esto con el fin de quitarle toda la sangre. La sal, aparte de eliminar la sangre, posee propiedades antisépticas lo que constituye una excelente medida de higiene. </a:t>
            </a:r>
          </a:p>
          <a:p>
            <a:pPr lvl="1">
              <a:buFont typeface="Arial" pitchFamily="34" charset="0"/>
              <a:buChar char="•"/>
            </a:pPr>
            <a:r>
              <a:rPr lang="es-ES" sz="2400" i="1" dirty="0" smtClean="0">
                <a:solidFill>
                  <a:schemeClr val="tx1"/>
                </a:solidFill>
              </a:rPr>
              <a:t/>
            </a:r>
            <a:br>
              <a:rPr lang="es-ES" sz="2400" i="1" dirty="0" smtClean="0">
                <a:solidFill>
                  <a:schemeClr val="tx1"/>
                </a:solidFill>
              </a:rPr>
            </a:br>
            <a:r>
              <a:rPr lang="es-ES" sz="2400" b="1" i="1" dirty="0" smtClean="0">
                <a:solidFill>
                  <a:schemeClr val="tx1"/>
                </a:solidFill>
              </a:rPr>
              <a:t>El alma está junto a la carne</a:t>
            </a:r>
            <a:r>
              <a:rPr lang="es-ES" sz="2400" i="1" dirty="0" smtClean="0">
                <a:solidFill>
                  <a:schemeClr val="tx1"/>
                </a:solidFill>
              </a:rPr>
              <a:t/>
            </a:r>
            <a:br>
              <a:rPr lang="es-ES" sz="2400" i="1" dirty="0" smtClean="0">
                <a:solidFill>
                  <a:schemeClr val="tx1"/>
                </a:solidFill>
              </a:rPr>
            </a:br>
            <a:r>
              <a:rPr lang="es-ES" sz="2400" i="1" dirty="0" smtClean="0">
                <a:solidFill>
                  <a:schemeClr val="tx1"/>
                </a:solidFill>
              </a:rPr>
              <a:t>  Estas palabras hacen alusión a la prohibición de quitar un miembro a un animal que está vivo. </a:t>
            </a:r>
          </a:p>
          <a:p>
            <a:pPr lvl="2">
              <a:buFont typeface="Arial" pitchFamily="34" charset="0"/>
              <a:buChar char="•"/>
            </a:pPr>
            <a:endParaRPr lang="es-ES" sz="3200" i="1"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000" b="1" i="1" dirty="0" smtClean="0">
                <a:solidFill>
                  <a:srgbClr val="FF9933"/>
                </a:solidFill>
                <a:effectLst>
                  <a:outerShdw blurRad="38100" dist="38100" dir="2700000" algn="tl">
                    <a:srgbClr val="000000">
                      <a:alpha val="43137"/>
                    </a:srgbClr>
                  </a:outerShdw>
                </a:effectLst>
                <a:hlinkClick r:id="rId4"/>
              </a:rPr>
              <a:t>13:2</a:t>
            </a:r>
            <a:r>
              <a:rPr lang="es-ES" sz="2000" i="1" dirty="0" smtClean="0">
                <a:solidFill>
                  <a:srgbClr val="FF9933"/>
                </a:solidFill>
                <a:effectLst>
                  <a:outerShdw blurRad="38100" dist="38100" dir="2700000" algn="tl">
                    <a:srgbClr val="000000">
                      <a:alpha val="43137"/>
                    </a:srgbClr>
                  </a:outerShdw>
                </a:effectLst>
              </a:rPr>
              <a:t> Si se levantare en medio de ti profeta, o soñador de sueños, y te diere una señal del cielo o un milagro de la tierra, </a:t>
            </a:r>
            <a:r>
              <a:rPr lang="es-ES" sz="2000" i="1" dirty="0" smtClean="0">
                <a:solidFill>
                  <a:schemeClr val="tx1"/>
                </a:solidFill>
              </a:rPr>
              <a:t/>
            </a:r>
            <a:br>
              <a:rPr lang="es-ES" sz="2000" i="1" dirty="0" smtClean="0">
                <a:solidFill>
                  <a:schemeClr val="tx1"/>
                </a:solidFill>
              </a:rPr>
            </a:br>
            <a:r>
              <a:rPr lang="es-ES" sz="2000" i="1" dirty="0" err="1" smtClean="0">
                <a:solidFill>
                  <a:schemeClr val="tx1"/>
                </a:solidFill>
              </a:rPr>
              <a:t>Ki-yakum</a:t>
            </a:r>
            <a:r>
              <a:rPr lang="es-ES" sz="2000" i="1" dirty="0" smtClean="0">
                <a:solidFill>
                  <a:schemeClr val="tx1"/>
                </a:solidFill>
              </a:rPr>
              <a:t> </a:t>
            </a:r>
            <a:r>
              <a:rPr lang="es-ES" sz="2000" i="1" dirty="0" err="1" smtClean="0">
                <a:solidFill>
                  <a:schemeClr val="tx1"/>
                </a:solidFill>
              </a:rPr>
              <a:t>bekirbeja</a:t>
            </a:r>
            <a:r>
              <a:rPr lang="es-ES" sz="2000" i="1" dirty="0" smtClean="0">
                <a:solidFill>
                  <a:schemeClr val="tx1"/>
                </a:solidFill>
              </a:rPr>
              <a:t> </a:t>
            </a:r>
            <a:r>
              <a:rPr lang="es-ES" sz="2000" i="1" dirty="0" err="1" smtClean="0">
                <a:solidFill>
                  <a:schemeClr val="tx1"/>
                </a:solidFill>
              </a:rPr>
              <a:t>navi</a:t>
            </a:r>
            <a:r>
              <a:rPr lang="es-ES" sz="2000" i="1" dirty="0" smtClean="0">
                <a:solidFill>
                  <a:schemeClr val="tx1"/>
                </a:solidFill>
              </a:rPr>
              <a:t> o </a:t>
            </a:r>
            <a:r>
              <a:rPr lang="es-ES" sz="2000" i="1" dirty="0" err="1" smtClean="0">
                <a:solidFill>
                  <a:schemeClr val="tx1"/>
                </a:solidFill>
              </a:rPr>
              <a:t>kolem</a:t>
            </a:r>
            <a:r>
              <a:rPr lang="es-ES" sz="2000" i="1" dirty="0" smtClean="0">
                <a:solidFill>
                  <a:schemeClr val="tx1"/>
                </a:solidFill>
              </a:rPr>
              <a:t> </a:t>
            </a:r>
            <a:r>
              <a:rPr lang="es-ES" sz="2000" i="1" dirty="0" err="1" smtClean="0">
                <a:solidFill>
                  <a:schemeClr val="tx1"/>
                </a:solidFill>
              </a:rPr>
              <a:t>jalom</a:t>
            </a:r>
            <a:r>
              <a:rPr lang="es-ES" sz="2000" i="1" dirty="0" smtClean="0">
                <a:solidFill>
                  <a:schemeClr val="tx1"/>
                </a:solidFill>
              </a:rPr>
              <a:t> </a:t>
            </a:r>
            <a:r>
              <a:rPr lang="es-ES" sz="2000" i="1" dirty="0" err="1" smtClean="0">
                <a:solidFill>
                  <a:schemeClr val="tx1"/>
                </a:solidFill>
              </a:rPr>
              <a:t>venatan</a:t>
            </a:r>
            <a:r>
              <a:rPr lang="es-ES" sz="2000" i="1" dirty="0" smtClean="0">
                <a:solidFill>
                  <a:schemeClr val="tx1"/>
                </a:solidFill>
              </a:rPr>
              <a:t> </a:t>
            </a:r>
            <a:r>
              <a:rPr lang="es-ES" sz="2000" i="1" dirty="0" err="1" smtClean="0">
                <a:solidFill>
                  <a:schemeClr val="tx1"/>
                </a:solidFill>
              </a:rPr>
              <a:t>eleyja</a:t>
            </a:r>
            <a:r>
              <a:rPr lang="es-ES" sz="2000" i="1" dirty="0" smtClean="0">
                <a:solidFill>
                  <a:schemeClr val="tx1"/>
                </a:solidFill>
              </a:rPr>
              <a:t> </a:t>
            </a:r>
            <a:r>
              <a:rPr lang="es-ES" sz="2000" i="1" dirty="0" err="1" smtClean="0">
                <a:solidFill>
                  <a:schemeClr val="tx1"/>
                </a:solidFill>
              </a:rPr>
              <a:t>ot</a:t>
            </a:r>
            <a:r>
              <a:rPr lang="es-ES" sz="2000" i="1" dirty="0" smtClean="0">
                <a:solidFill>
                  <a:schemeClr val="tx1"/>
                </a:solidFill>
              </a:rPr>
              <a:t> o </a:t>
            </a:r>
            <a:r>
              <a:rPr lang="es-ES" sz="2000" i="1" dirty="0" err="1" smtClean="0">
                <a:solidFill>
                  <a:schemeClr val="tx1"/>
                </a:solidFill>
              </a:rPr>
              <a:t>mofet</a:t>
            </a:r>
            <a:r>
              <a:rPr lang="es-ES" sz="2000" i="1" dirty="0" smtClean="0">
                <a:solidFill>
                  <a:schemeClr val="tx1"/>
                </a:solidFill>
              </a:rPr>
              <a:t>. </a:t>
            </a:r>
            <a:endParaRPr lang="es-ES" sz="2000" i="1" dirty="0" smtClean="0">
              <a:solidFill>
                <a:schemeClr val="tx1"/>
              </a:solidFill>
            </a:endParaRPr>
          </a:p>
          <a:p>
            <a:pPr lvl="1">
              <a:buFont typeface="Arial" pitchFamily="34" charset="0"/>
              <a:buChar char="•"/>
            </a:pPr>
            <a:r>
              <a:rPr lang="en-US" sz="2000" b="1" i="1" dirty="0" smtClean="0">
                <a:solidFill>
                  <a:srgbClr val="FF9933"/>
                </a:solidFill>
                <a:effectLst>
                  <a:outerShdw blurRad="38100" dist="38100" dir="2700000" algn="tl">
                    <a:srgbClr val="000000">
                      <a:alpha val="43137"/>
                    </a:srgbClr>
                  </a:outerShdw>
                </a:effectLst>
                <a:hlinkClick r:id="rId5"/>
              </a:rPr>
              <a:t>13:3</a:t>
            </a:r>
            <a:r>
              <a:rPr lang="en-US" sz="2000" i="1" dirty="0" smtClean="0">
                <a:solidFill>
                  <a:srgbClr val="FF9933"/>
                </a:solidFill>
                <a:effectLst>
                  <a:outerShdw blurRad="38100" dist="38100" dir="2700000" algn="tl">
                    <a:srgbClr val="000000">
                      <a:alpha val="43137"/>
                    </a:srgbClr>
                  </a:outerShdw>
                </a:effectLst>
              </a:rPr>
              <a:t> y se </a:t>
            </a:r>
            <a:r>
              <a:rPr lang="en-US" sz="2000" i="1" dirty="0" err="1" smtClean="0">
                <a:solidFill>
                  <a:srgbClr val="FF9933"/>
                </a:solidFill>
                <a:effectLst>
                  <a:outerShdw blurRad="38100" dist="38100" dir="2700000" algn="tl">
                    <a:srgbClr val="000000">
                      <a:alpha val="43137"/>
                    </a:srgbClr>
                  </a:outerShdw>
                </a:effectLst>
              </a:rPr>
              <a:t>realizare</a:t>
            </a:r>
            <a:r>
              <a:rPr lang="en-US" sz="2000" i="1" dirty="0" smtClean="0">
                <a:solidFill>
                  <a:srgbClr val="FF9933"/>
                </a:solidFill>
                <a:effectLst>
                  <a:outerShdw blurRad="38100" dist="38100" dir="2700000" algn="tl">
                    <a:srgbClr val="000000">
                      <a:alpha val="43137"/>
                    </a:srgbClr>
                  </a:outerShdw>
                </a:effectLst>
              </a:rPr>
              <a:t> la </a:t>
            </a:r>
            <a:r>
              <a:rPr lang="en-US" sz="2000" i="1" dirty="0" err="1" smtClean="0">
                <a:solidFill>
                  <a:srgbClr val="FF9933"/>
                </a:solidFill>
                <a:effectLst>
                  <a:outerShdw blurRad="38100" dist="38100" dir="2700000" algn="tl">
                    <a:srgbClr val="000000">
                      <a:alpha val="43137"/>
                    </a:srgbClr>
                  </a:outerShdw>
                </a:effectLst>
              </a:rPr>
              <a:t>señal</a:t>
            </a:r>
            <a:r>
              <a:rPr lang="en-US" sz="2000" i="1" dirty="0" smtClean="0">
                <a:solidFill>
                  <a:srgbClr val="FF9933"/>
                </a:solidFill>
                <a:effectLst>
                  <a:outerShdw blurRad="38100" dist="38100" dir="2700000" algn="tl">
                    <a:srgbClr val="000000">
                      <a:alpha val="43137"/>
                    </a:srgbClr>
                  </a:outerShdw>
                </a:effectLst>
              </a:rPr>
              <a:t> o la </a:t>
            </a:r>
            <a:r>
              <a:rPr lang="en-US" sz="2000" i="1" dirty="0" err="1" smtClean="0">
                <a:solidFill>
                  <a:srgbClr val="FF9933"/>
                </a:solidFill>
                <a:effectLst>
                  <a:outerShdw blurRad="38100" dist="38100" dir="2700000" algn="tl">
                    <a:srgbClr val="000000">
                      <a:alpha val="43137"/>
                    </a:srgbClr>
                  </a:outerShdw>
                </a:effectLst>
              </a:rPr>
              <a:t>maravilla</a:t>
            </a:r>
            <a:r>
              <a:rPr lang="en-US" sz="2000" i="1" dirty="0" smtClean="0">
                <a:solidFill>
                  <a:srgbClr val="FF9933"/>
                </a:solidFill>
                <a:effectLst>
                  <a:outerShdw blurRad="38100" dist="38100" dir="2700000" algn="tl">
                    <a:srgbClr val="000000">
                      <a:alpha val="43137"/>
                    </a:srgbClr>
                  </a:outerShdw>
                </a:effectLst>
              </a:rPr>
              <a:t> de </a:t>
            </a:r>
            <a:r>
              <a:rPr lang="en-US" sz="2000" i="1" dirty="0" err="1" smtClean="0">
                <a:solidFill>
                  <a:srgbClr val="FF9933"/>
                </a:solidFill>
                <a:effectLst>
                  <a:outerShdw blurRad="38100" dist="38100" dir="2700000" algn="tl">
                    <a:srgbClr val="000000">
                      <a:alpha val="43137"/>
                    </a:srgbClr>
                  </a:outerShdw>
                </a:effectLst>
              </a:rPr>
              <a:t>que</a:t>
            </a:r>
            <a:r>
              <a:rPr lang="en-US" sz="2000" i="1" dirty="0" smtClean="0">
                <a:solidFill>
                  <a:srgbClr val="FF9933"/>
                </a:solidFill>
                <a:effectLst>
                  <a:outerShdw blurRad="38100" dist="38100" dir="2700000" algn="tl">
                    <a:srgbClr val="000000">
                      <a:alpha val="43137"/>
                    </a:srgbClr>
                  </a:outerShdw>
                </a:effectLst>
              </a:rPr>
              <a:t> </a:t>
            </a:r>
            <a:r>
              <a:rPr lang="en-US" sz="2000" i="1" dirty="0" err="1" smtClean="0">
                <a:solidFill>
                  <a:srgbClr val="FF9933"/>
                </a:solidFill>
                <a:effectLst>
                  <a:outerShdw blurRad="38100" dist="38100" dir="2700000" algn="tl">
                    <a:srgbClr val="000000">
                      <a:alpha val="43137"/>
                    </a:srgbClr>
                  </a:outerShdw>
                </a:effectLst>
              </a:rPr>
              <a:t>te</a:t>
            </a:r>
            <a:r>
              <a:rPr lang="en-US" sz="2000" i="1" dirty="0" smtClean="0">
                <a:solidFill>
                  <a:srgbClr val="FF9933"/>
                </a:solidFill>
                <a:effectLst>
                  <a:outerShdw blurRad="38100" dist="38100" dir="2700000" algn="tl">
                    <a:srgbClr val="000000">
                      <a:alpha val="43137"/>
                    </a:srgbClr>
                  </a:outerShdw>
                </a:effectLst>
              </a:rPr>
              <a:t> </a:t>
            </a:r>
            <a:r>
              <a:rPr lang="en-US" sz="2000" i="1" dirty="0" err="1" smtClean="0">
                <a:solidFill>
                  <a:srgbClr val="FF9933"/>
                </a:solidFill>
                <a:effectLst>
                  <a:outerShdw blurRad="38100" dist="38100" dir="2700000" algn="tl">
                    <a:srgbClr val="000000">
                      <a:alpha val="43137"/>
                    </a:srgbClr>
                  </a:outerShdw>
                </a:effectLst>
              </a:rPr>
              <a:t>haya</a:t>
            </a:r>
            <a:r>
              <a:rPr lang="en-US" sz="2000" i="1" dirty="0" smtClean="0">
                <a:solidFill>
                  <a:srgbClr val="FF9933"/>
                </a:solidFill>
                <a:effectLst>
                  <a:outerShdw blurRad="38100" dist="38100" dir="2700000" algn="tl">
                    <a:srgbClr val="000000">
                      <a:alpha val="43137"/>
                    </a:srgbClr>
                  </a:outerShdw>
                </a:effectLst>
              </a:rPr>
              <a:t> </a:t>
            </a:r>
            <a:r>
              <a:rPr lang="en-US" sz="2000" i="1" dirty="0" err="1" smtClean="0">
                <a:solidFill>
                  <a:srgbClr val="FF9933"/>
                </a:solidFill>
                <a:effectLst>
                  <a:outerShdw blurRad="38100" dist="38100" dir="2700000" algn="tl">
                    <a:srgbClr val="000000">
                      <a:alpha val="43137"/>
                    </a:srgbClr>
                  </a:outerShdw>
                </a:effectLst>
              </a:rPr>
              <a:t>hablado</a:t>
            </a:r>
            <a:r>
              <a:rPr lang="en-US" sz="2000" i="1" dirty="0" smtClean="0">
                <a:solidFill>
                  <a:srgbClr val="FF9933"/>
                </a:solidFill>
                <a:effectLst>
                  <a:outerShdw blurRad="38100" dist="38100" dir="2700000" algn="tl">
                    <a:srgbClr val="000000">
                      <a:alpha val="43137"/>
                    </a:srgbClr>
                  </a:outerShdw>
                </a:effectLst>
              </a:rPr>
              <a:t> y </a:t>
            </a:r>
            <a:r>
              <a:rPr lang="en-US" sz="2000" i="1" dirty="0" err="1" smtClean="0">
                <a:solidFill>
                  <a:srgbClr val="FF9933"/>
                </a:solidFill>
                <a:effectLst>
                  <a:outerShdw blurRad="38100" dist="38100" dir="2700000" algn="tl">
                    <a:srgbClr val="000000">
                      <a:alpha val="43137"/>
                    </a:srgbClr>
                  </a:outerShdw>
                </a:effectLst>
              </a:rPr>
              <a:t>te</a:t>
            </a:r>
            <a:r>
              <a:rPr lang="en-US" sz="2000" i="1" dirty="0" smtClean="0">
                <a:solidFill>
                  <a:srgbClr val="FF9933"/>
                </a:solidFill>
                <a:effectLst>
                  <a:outerShdw blurRad="38100" dist="38100" dir="2700000" algn="tl">
                    <a:srgbClr val="000000">
                      <a:alpha val="43137"/>
                    </a:srgbClr>
                  </a:outerShdw>
                </a:effectLst>
              </a:rPr>
              <a:t> </a:t>
            </a:r>
            <a:r>
              <a:rPr lang="en-US" sz="2000" i="1" dirty="0" err="1" smtClean="0">
                <a:solidFill>
                  <a:srgbClr val="FF9933"/>
                </a:solidFill>
                <a:effectLst>
                  <a:outerShdw blurRad="38100" dist="38100" dir="2700000" algn="tl">
                    <a:srgbClr val="000000">
                      <a:alpha val="43137"/>
                    </a:srgbClr>
                  </a:outerShdw>
                </a:effectLst>
              </a:rPr>
              <a:t>dijere</a:t>
            </a:r>
            <a:r>
              <a:rPr lang="en-US" sz="2000" i="1" dirty="0" smtClean="0">
                <a:solidFill>
                  <a:srgbClr val="FF9933"/>
                </a:solidFill>
                <a:effectLst>
                  <a:outerShdw blurRad="38100" dist="38100" dir="2700000" algn="tl">
                    <a:srgbClr val="000000">
                      <a:alpha val="43137"/>
                    </a:srgbClr>
                  </a:outerShdw>
                </a:effectLst>
              </a:rPr>
              <a:t>: "</a:t>
            </a:r>
            <a:r>
              <a:rPr lang="en-US" sz="2000" i="1" dirty="0" err="1" smtClean="0">
                <a:solidFill>
                  <a:srgbClr val="FF9933"/>
                </a:solidFill>
                <a:effectLst>
                  <a:outerShdw blurRad="38100" dist="38100" dir="2700000" algn="tl">
                    <a:srgbClr val="000000">
                      <a:alpha val="43137"/>
                    </a:srgbClr>
                  </a:outerShdw>
                </a:effectLst>
              </a:rPr>
              <a:t>Vamos</a:t>
            </a:r>
            <a:r>
              <a:rPr lang="en-US" sz="2000" i="1" dirty="0" smtClean="0">
                <a:solidFill>
                  <a:srgbClr val="FF9933"/>
                </a:solidFill>
                <a:effectLst>
                  <a:outerShdw blurRad="38100" dist="38100" dir="2700000" algn="tl">
                    <a:srgbClr val="000000">
                      <a:alpha val="43137"/>
                    </a:srgbClr>
                  </a:outerShdw>
                </a:effectLst>
              </a:rPr>
              <a:t> en pos de </a:t>
            </a:r>
            <a:r>
              <a:rPr lang="en-US" sz="2000" i="1" dirty="0" err="1" smtClean="0">
                <a:solidFill>
                  <a:srgbClr val="FF9933"/>
                </a:solidFill>
                <a:effectLst>
                  <a:outerShdw blurRad="38100" dist="38100" dir="2700000" algn="tl">
                    <a:srgbClr val="000000">
                      <a:alpha val="43137"/>
                    </a:srgbClr>
                  </a:outerShdw>
                </a:effectLst>
              </a:rPr>
              <a:t>otros</a:t>
            </a:r>
            <a:r>
              <a:rPr lang="en-US" sz="2000" i="1" dirty="0" smtClean="0">
                <a:solidFill>
                  <a:srgbClr val="FF9933"/>
                </a:solidFill>
                <a:effectLst>
                  <a:outerShdw blurRad="38100" dist="38100" dir="2700000" algn="tl">
                    <a:srgbClr val="000000">
                      <a:alpha val="43137"/>
                    </a:srgbClr>
                  </a:outerShdw>
                </a:effectLst>
              </a:rPr>
              <a:t> </a:t>
            </a:r>
            <a:r>
              <a:rPr lang="en-US" sz="2000" i="1" dirty="0" err="1" smtClean="0">
                <a:solidFill>
                  <a:srgbClr val="FF9933"/>
                </a:solidFill>
                <a:effectLst>
                  <a:outerShdw blurRad="38100" dist="38100" dir="2700000" algn="tl">
                    <a:srgbClr val="000000">
                      <a:alpha val="43137"/>
                    </a:srgbClr>
                  </a:outerShdw>
                </a:effectLst>
              </a:rPr>
              <a:t>dioses</a:t>
            </a:r>
            <a:r>
              <a:rPr lang="en-US" sz="2000" i="1" dirty="0" smtClean="0">
                <a:solidFill>
                  <a:srgbClr val="FF9933"/>
                </a:solidFill>
                <a:effectLst>
                  <a:outerShdw blurRad="38100" dist="38100" dir="2700000" algn="tl">
                    <a:srgbClr val="000000">
                      <a:alpha val="43137"/>
                    </a:srgbClr>
                  </a:outerShdw>
                </a:effectLst>
              </a:rPr>
              <a:t> </a:t>
            </a:r>
            <a:r>
              <a:rPr lang="en-US" sz="2000" i="1" dirty="0" err="1" smtClean="0">
                <a:solidFill>
                  <a:srgbClr val="FF9933"/>
                </a:solidFill>
                <a:effectLst>
                  <a:outerShdw blurRad="38100" dist="38100" dir="2700000" algn="tl">
                    <a:srgbClr val="000000">
                      <a:alpha val="43137"/>
                    </a:srgbClr>
                  </a:outerShdw>
                </a:effectLst>
              </a:rPr>
              <a:t>que</a:t>
            </a:r>
            <a:r>
              <a:rPr lang="en-US" sz="2000" i="1" dirty="0" smtClean="0">
                <a:solidFill>
                  <a:srgbClr val="FF9933"/>
                </a:solidFill>
                <a:effectLst>
                  <a:outerShdw blurRad="38100" dist="38100" dir="2700000" algn="tl">
                    <a:srgbClr val="000000">
                      <a:alpha val="43137"/>
                    </a:srgbClr>
                  </a:outerShdw>
                </a:effectLst>
              </a:rPr>
              <a:t> </a:t>
            </a:r>
            <a:r>
              <a:rPr lang="en-US" sz="2000" i="1" dirty="0" err="1" smtClean="0">
                <a:solidFill>
                  <a:srgbClr val="FF9933"/>
                </a:solidFill>
                <a:effectLst>
                  <a:outerShdw blurRad="38100" dist="38100" dir="2700000" algn="tl">
                    <a:srgbClr val="000000">
                      <a:alpha val="43137"/>
                    </a:srgbClr>
                  </a:outerShdw>
                </a:effectLst>
              </a:rPr>
              <a:t>nunca</a:t>
            </a:r>
            <a:r>
              <a:rPr lang="en-US" sz="2000" i="1" dirty="0" smtClean="0">
                <a:solidFill>
                  <a:srgbClr val="FF9933"/>
                </a:solidFill>
                <a:effectLst>
                  <a:outerShdw blurRad="38100" dist="38100" dir="2700000" algn="tl">
                    <a:srgbClr val="000000">
                      <a:alpha val="43137"/>
                    </a:srgbClr>
                  </a:outerShdw>
                </a:effectLst>
              </a:rPr>
              <a:t> </a:t>
            </a:r>
            <a:r>
              <a:rPr lang="en-US" sz="2000" i="1" dirty="0" err="1" smtClean="0">
                <a:solidFill>
                  <a:srgbClr val="FF9933"/>
                </a:solidFill>
                <a:effectLst>
                  <a:outerShdw blurRad="38100" dist="38100" dir="2700000" algn="tl">
                    <a:srgbClr val="000000">
                      <a:alpha val="43137"/>
                    </a:srgbClr>
                  </a:outerShdw>
                </a:effectLst>
              </a:rPr>
              <a:t>conociste</a:t>
            </a:r>
            <a:r>
              <a:rPr lang="en-US" sz="2000" i="1" dirty="0" smtClean="0">
                <a:solidFill>
                  <a:srgbClr val="FF9933"/>
                </a:solidFill>
                <a:effectLst>
                  <a:outerShdw blurRad="38100" dist="38100" dir="2700000" algn="tl">
                    <a:srgbClr val="000000">
                      <a:alpha val="43137"/>
                    </a:srgbClr>
                  </a:outerShdw>
                </a:effectLst>
              </a:rPr>
              <a:t> y </a:t>
            </a:r>
            <a:r>
              <a:rPr lang="en-US" sz="2000" i="1" dirty="0" err="1" smtClean="0">
                <a:solidFill>
                  <a:srgbClr val="FF9933"/>
                </a:solidFill>
                <a:effectLst>
                  <a:outerShdw blurRad="38100" dist="38100" dir="2700000" algn="tl">
                    <a:srgbClr val="000000">
                      <a:alpha val="43137"/>
                    </a:srgbClr>
                  </a:outerShdw>
                </a:effectLst>
              </a:rPr>
              <a:t>sirvámoslos</a:t>
            </a:r>
            <a:r>
              <a:rPr lang="en-US" sz="2000" i="1" dirty="0" smtClean="0">
                <a:solidFill>
                  <a:srgbClr val="FF9933"/>
                </a:solidFill>
                <a:effectLst>
                  <a:outerShdw blurRad="38100" dist="38100" dir="2700000" algn="tl">
                    <a:srgbClr val="000000">
                      <a:alpha val="43137"/>
                    </a:srgbClr>
                  </a:outerShdw>
                </a:effectLst>
              </a:rPr>
              <a:t>", </a:t>
            </a:r>
            <a:r>
              <a:rPr lang="en-US" sz="2000" i="1" dirty="0" smtClean="0">
                <a:solidFill>
                  <a:schemeClr val="tx1"/>
                </a:solidFill>
              </a:rPr>
              <a:t/>
            </a:r>
            <a:br>
              <a:rPr lang="en-US" sz="2000" i="1" dirty="0" smtClean="0">
                <a:solidFill>
                  <a:schemeClr val="tx1"/>
                </a:solidFill>
              </a:rPr>
            </a:br>
            <a:r>
              <a:rPr lang="en-US" sz="2000" i="1" dirty="0" err="1" smtClean="0">
                <a:solidFill>
                  <a:schemeClr val="tx1"/>
                </a:solidFill>
              </a:rPr>
              <a:t>Uva</a:t>
            </a:r>
            <a:r>
              <a:rPr lang="en-US" sz="2000" i="1" dirty="0" smtClean="0">
                <a:solidFill>
                  <a:schemeClr val="tx1"/>
                </a:solidFill>
              </a:rPr>
              <a:t> </a:t>
            </a:r>
            <a:r>
              <a:rPr lang="en-US" sz="2000" i="1" dirty="0" err="1" smtClean="0">
                <a:solidFill>
                  <a:schemeClr val="tx1"/>
                </a:solidFill>
              </a:rPr>
              <a:t>ha'ot</a:t>
            </a:r>
            <a:r>
              <a:rPr lang="en-US" sz="2000" i="1" dirty="0" smtClean="0">
                <a:solidFill>
                  <a:schemeClr val="tx1"/>
                </a:solidFill>
              </a:rPr>
              <a:t> </a:t>
            </a:r>
            <a:r>
              <a:rPr lang="en-US" sz="2000" i="1" dirty="0" err="1" smtClean="0">
                <a:solidFill>
                  <a:schemeClr val="tx1"/>
                </a:solidFill>
              </a:rPr>
              <a:t>vehamofet</a:t>
            </a:r>
            <a:r>
              <a:rPr lang="en-US" sz="2000" i="1" dirty="0" smtClean="0">
                <a:solidFill>
                  <a:schemeClr val="tx1"/>
                </a:solidFill>
              </a:rPr>
              <a:t> </a:t>
            </a:r>
            <a:r>
              <a:rPr lang="en-US" sz="2000" i="1" dirty="0" err="1" smtClean="0">
                <a:solidFill>
                  <a:schemeClr val="tx1"/>
                </a:solidFill>
              </a:rPr>
              <a:t>asher-diber</a:t>
            </a:r>
            <a:r>
              <a:rPr lang="en-US" sz="2000" i="1" dirty="0" smtClean="0">
                <a:solidFill>
                  <a:schemeClr val="tx1"/>
                </a:solidFill>
              </a:rPr>
              <a:t> </a:t>
            </a:r>
            <a:r>
              <a:rPr lang="en-US" sz="2000" i="1" dirty="0" err="1" smtClean="0">
                <a:solidFill>
                  <a:schemeClr val="tx1"/>
                </a:solidFill>
              </a:rPr>
              <a:t>eleyja</a:t>
            </a:r>
            <a:r>
              <a:rPr lang="en-US" sz="2000" i="1" dirty="0" smtClean="0">
                <a:solidFill>
                  <a:schemeClr val="tx1"/>
                </a:solidFill>
              </a:rPr>
              <a:t> </a:t>
            </a:r>
            <a:r>
              <a:rPr lang="en-US" sz="2000" i="1" dirty="0" err="1" smtClean="0">
                <a:solidFill>
                  <a:schemeClr val="tx1"/>
                </a:solidFill>
              </a:rPr>
              <a:t>lemor</a:t>
            </a:r>
            <a:r>
              <a:rPr lang="en-US" sz="2000" i="1" dirty="0" smtClean="0">
                <a:solidFill>
                  <a:schemeClr val="tx1"/>
                </a:solidFill>
              </a:rPr>
              <a:t> </a:t>
            </a:r>
            <a:r>
              <a:rPr lang="en-US" sz="2000" i="1" dirty="0" err="1" smtClean="0">
                <a:solidFill>
                  <a:schemeClr val="tx1"/>
                </a:solidFill>
              </a:rPr>
              <a:t>nelejah</a:t>
            </a:r>
            <a:r>
              <a:rPr lang="en-US" sz="2000" i="1" dirty="0" smtClean="0">
                <a:solidFill>
                  <a:schemeClr val="tx1"/>
                </a:solidFill>
              </a:rPr>
              <a:t> </a:t>
            </a:r>
            <a:r>
              <a:rPr lang="en-US" sz="2000" i="1" dirty="0" err="1" smtClean="0">
                <a:solidFill>
                  <a:schemeClr val="tx1"/>
                </a:solidFill>
              </a:rPr>
              <a:t>ajarey</a:t>
            </a:r>
            <a:r>
              <a:rPr lang="en-US" sz="2000" i="1" dirty="0" smtClean="0">
                <a:solidFill>
                  <a:schemeClr val="tx1"/>
                </a:solidFill>
              </a:rPr>
              <a:t> </a:t>
            </a:r>
            <a:r>
              <a:rPr lang="en-US" sz="2000" i="1" dirty="0" err="1" smtClean="0">
                <a:solidFill>
                  <a:schemeClr val="tx1"/>
                </a:solidFill>
              </a:rPr>
              <a:t>elohim</a:t>
            </a:r>
            <a:r>
              <a:rPr lang="en-US" sz="2000" i="1" dirty="0" smtClean="0">
                <a:solidFill>
                  <a:schemeClr val="tx1"/>
                </a:solidFill>
              </a:rPr>
              <a:t> </a:t>
            </a:r>
            <a:r>
              <a:rPr lang="en-US" sz="2000" i="1" dirty="0" err="1" smtClean="0">
                <a:solidFill>
                  <a:schemeClr val="tx1"/>
                </a:solidFill>
              </a:rPr>
              <a:t>ajerim</a:t>
            </a:r>
            <a:r>
              <a:rPr lang="en-US" sz="2000" i="1" dirty="0" smtClean="0">
                <a:solidFill>
                  <a:schemeClr val="tx1"/>
                </a:solidFill>
              </a:rPr>
              <a:t> </a:t>
            </a:r>
            <a:r>
              <a:rPr lang="en-US" sz="2000" i="1" dirty="0" err="1" smtClean="0">
                <a:solidFill>
                  <a:schemeClr val="tx1"/>
                </a:solidFill>
              </a:rPr>
              <a:t>asher</a:t>
            </a:r>
            <a:r>
              <a:rPr lang="en-US" sz="2000" i="1" dirty="0" smtClean="0">
                <a:solidFill>
                  <a:schemeClr val="tx1"/>
                </a:solidFill>
              </a:rPr>
              <a:t> lo-</a:t>
            </a:r>
            <a:r>
              <a:rPr lang="en-US" sz="2000" i="1" dirty="0" err="1" smtClean="0">
                <a:solidFill>
                  <a:schemeClr val="tx1"/>
                </a:solidFill>
              </a:rPr>
              <a:t>yedatam</a:t>
            </a:r>
            <a:r>
              <a:rPr lang="en-US" sz="2000" i="1" dirty="0" smtClean="0">
                <a:solidFill>
                  <a:schemeClr val="tx1"/>
                </a:solidFill>
              </a:rPr>
              <a:t> </a:t>
            </a:r>
            <a:r>
              <a:rPr lang="en-US" sz="2000" i="1" dirty="0" err="1" smtClean="0">
                <a:solidFill>
                  <a:schemeClr val="tx1"/>
                </a:solidFill>
              </a:rPr>
              <a:t>vena'ovdem</a:t>
            </a:r>
            <a:r>
              <a:rPr lang="en-US" sz="2000" i="1" dirty="0" smtClean="0">
                <a:solidFill>
                  <a:schemeClr val="tx1"/>
                </a:solidFill>
              </a:rPr>
              <a:t>. </a:t>
            </a:r>
            <a:endParaRPr lang="en-US" sz="2000" i="1" dirty="0" smtClean="0">
              <a:solidFill>
                <a:schemeClr val="tx1"/>
              </a:solidFill>
            </a:endParaRPr>
          </a:p>
          <a:p>
            <a:pPr lvl="1">
              <a:buFont typeface="Arial" pitchFamily="34" charset="0"/>
              <a:buChar char="•"/>
            </a:pPr>
            <a:r>
              <a:rPr lang="en-US" sz="2000" b="1" i="1" dirty="0" smtClean="0">
                <a:solidFill>
                  <a:srgbClr val="FF9933"/>
                </a:solidFill>
                <a:effectLst>
                  <a:outerShdw blurRad="38100" dist="38100" dir="2700000" algn="tl">
                    <a:srgbClr val="000000">
                      <a:alpha val="43137"/>
                    </a:srgbClr>
                  </a:outerShdw>
                </a:effectLst>
                <a:hlinkClick r:id="rId6"/>
              </a:rPr>
              <a:t>13:4</a:t>
            </a:r>
            <a:r>
              <a:rPr lang="en-US" sz="2000" i="1" dirty="0" smtClean="0">
                <a:solidFill>
                  <a:srgbClr val="FF9933"/>
                </a:solidFill>
                <a:effectLst>
                  <a:outerShdw blurRad="38100" dist="38100" dir="2700000" algn="tl">
                    <a:srgbClr val="000000">
                      <a:alpha val="43137"/>
                    </a:srgbClr>
                  </a:outerShdw>
                </a:effectLst>
              </a:rPr>
              <a:t>  no </a:t>
            </a:r>
            <a:r>
              <a:rPr lang="en-US" sz="2000" i="1" dirty="0" err="1" smtClean="0">
                <a:solidFill>
                  <a:srgbClr val="FF9933"/>
                </a:solidFill>
                <a:effectLst>
                  <a:outerShdw blurRad="38100" dist="38100" dir="2700000" algn="tl">
                    <a:srgbClr val="000000">
                      <a:alpha val="43137"/>
                    </a:srgbClr>
                  </a:outerShdw>
                </a:effectLst>
              </a:rPr>
              <a:t>obedecerás</a:t>
            </a:r>
            <a:r>
              <a:rPr lang="en-US" sz="2000" i="1" dirty="0" smtClean="0">
                <a:solidFill>
                  <a:srgbClr val="FF9933"/>
                </a:solidFill>
                <a:effectLst>
                  <a:outerShdw blurRad="38100" dist="38100" dir="2700000" algn="tl">
                    <a:srgbClr val="000000">
                      <a:alpha val="43137"/>
                    </a:srgbClr>
                  </a:outerShdw>
                </a:effectLst>
              </a:rPr>
              <a:t> </a:t>
            </a:r>
            <a:r>
              <a:rPr lang="en-US" sz="2000" i="1" dirty="0" err="1" smtClean="0">
                <a:solidFill>
                  <a:srgbClr val="FF9933"/>
                </a:solidFill>
                <a:effectLst>
                  <a:outerShdw blurRad="38100" dist="38100" dir="2700000" algn="tl">
                    <a:srgbClr val="000000">
                      <a:alpha val="43137"/>
                    </a:srgbClr>
                  </a:outerShdw>
                </a:effectLst>
              </a:rPr>
              <a:t>las</a:t>
            </a:r>
            <a:r>
              <a:rPr lang="en-US" sz="2000" i="1" dirty="0" smtClean="0">
                <a:solidFill>
                  <a:srgbClr val="FF9933"/>
                </a:solidFill>
                <a:effectLst>
                  <a:outerShdw blurRad="38100" dist="38100" dir="2700000" algn="tl">
                    <a:srgbClr val="000000">
                      <a:alpha val="43137"/>
                    </a:srgbClr>
                  </a:outerShdw>
                </a:effectLst>
              </a:rPr>
              <a:t> </a:t>
            </a:r>
            <a:r>
              <a:rPr lang="en-US" sz="2000" i="1" dirty="0" err="1" smtClean="0">
                <a:solidFill>
                  <a:srgbClr val="FF9933"/>
                </a:solidFill>
                <a:effectLst>
                  <a:outerShdw blurRad="38100" dist="38100" dir="2700000" algn="tl">
                    <a:srgbClr val="000000">
                      <a:alpha val="43137"/>
                    </a:srgbClr>
                  </a:outerShdw>
                </a:effectLst>
              </a:rPr>
              <a:t>palabras</a:t>
            </a:r>
            <a:r>
              <a:rPr lang="en-US" sz="2000" i="1" dirty="0" smtClean="0">
                <a:solidFill>
                  <a:srgbClr val="FF9933"/>
                </a:solidFill>
                <a:effectLst>
                  <a:outerShdw blurRad="38100" dist="38100" dir="2700000" algn="tl">
                    <a:srgbClr val="000000">
                      <a:alpha val="43137"/>
                    </a:srgbClr>
                  </a:outerShdw>
                </a:effectLst>
              </a:rPr>
              <a:t> de </a:t>
            </a:r>
            <a:r>
              <a:rPr lang="en-US" sz="2000" i="1" dirty="0" err="1" smtClean="0">
                <a:solidFill>
                  <a:srgbClr val="FF9933"/>
                </a:solidFill>
                <a:effectLst>
                  <a:outerShdw blurRad="38100" dist="38100" dir="2700000" algn="tl">
                    <a:srgbClr val="000000">
                      <a:alpha val="43137"/>
                    </a:srgbClr>
                  </a:outerShdw>
                </a:effectLst>
              </a:rPr>
              <a:t>aquel</a:t>
            </a:r>
            <a:r>
              <a:rPr lang="en-US" sz="2000" i="1" dirty="0" smtClean="0">
                <a:solidFill>
                  <a:srgbClr val="FF9933"/>
                </a:solidFill>
                <a:effectLst>
                  <a:outerShdw blurRad="38100" dist="38100" dir="2700000" algn="tl">
                    <a:srgbClr val="000000">
                      <a:alpha val="43137"/>
                    </a:srgbClr>
                  </a:outerShdw>
                </a:effectLst>
              </a:rPr>
              <a:t> </a:t>
            </a:r>
            <a:r>
              <a:rPr lang="en-US" sz="2000" i="1" dirty="0" err="1" smtClean="0">
                <a:solidFill>
                  <a:srgbClr val="FF9933"/>
                </a:solidFill>
                <a:effectLst>
                  <a:outerShdw blurRad="38100" dist="38100" dir="2700000" algn="tl">
                    <a:srgbClr val="000000">
                      <a:alpha val="43137"/>
                    </a:srgbClr>
                  </a:outerShdw>
                </a:effectLst>
              </a:rPr>
              <a:t>profeta</a:t>
            </a:r>
            <a:r>
              <a:rPr lang="en-US" sz="2000" i="1" dirty="0" smtClean="0">
                <a:solidFill>
                  <a:srgbClr val="FF9933"/>
                </a:solidFill>
                <a:effectLst>
                  <a:outerShdw blurRad="38100" dist="38100" dir="2700000" algn="tl">
                    <a:srgbClr val="000000">
                      <a:alpha val="43137"/>
                    </a:srgbClr>
                  </a:outerShdw>
                </a:effectLst>
              </a:rPr>
              <a:t> o de </a:t>
            </a:r>
            <a:r>
              <a:rPr lang="en-US" sz="2000" i="1" dirty="0" err="1" smtClean="0">
                <a:solidFill>
                  <a:srgbClr val="FF9933"/>
                </a:solidFill>
                <a:effectLst>
                  <a:outerShdw blurRad="38100" dist="38100" dir="2700000" algn="tl">
                    <a:srgbClr val="000000">
                      <a:alpha val="43137"/>
                    </a:srgbClr>
                  </a:outerShdw>
                </a:effectLst>
              </a:rPr>
              <a:t>aquel</a:t>
            </a:r>
            <a:r>
              <a:rPr lang="en-US" sz="2000" i="1" dirty="0" smtClean="0">
                <a:solidFill>
                  <a:srgbClr val="FF9933"/>
                </a:solidFill>
                <a:effectLst>
                  <a:outerShdw blurRad="38100" dist="38100" dir="2700000" algn="tl">
                    <a:srgbClr val="000000">
                      <a:alpha val="43137"/>
                    </a:srgbClr>
                  </a:outerShdw>
                </a:effectLst>
              </a:rPr>
              <a:t> </a:t>
            </a:r>
            <a:r>
              <a:rPr lang="en-US" sz="2000" i="1" dirty="0" err="1" smtClean="0">
                <a:solidFill>
                  <a:srgbClr val="FF9933"/>
                </a:solidFill>
                <a:effectLst>
                  <a:outerShdw blurRad="38100" dist="38100" dir="2700000" algn="tl">
                    <a:srgbClr val="000000">
                      <a:alpha val="43137"/>
                    </a:srgbClr>
                  </a:outerShdw>
                </a:effectLst>
              </a:rPr>
              <a:t>soñador</a:t>
            </a:r>
            <a:r>
              <a:rPr lang="en-US" sz="2000" i="1" dirty="0" smtClean="0">
                <a:solidFill>
                  <a:srgbClr val="FF9933"/>
                </a:solidFill>
                <a:effectLst>
                  <a:outerShdw blurRad="38100" dist="38100" dir="2700000" algn="tl">
                    <a:srgbClr val="000000">
                      <a:alpha val="43137"/>
                    </a:srgbClr>
                  </a:outerShdw>
                </a:effectLst>
              </a:rPr>
              <a:t> de </a:t>
            </a:r>
            <a:r>
              <a:rPr lang="en-US" sz="2000" i="1" dirty="0" err="1" smtClean="0">
                <a:solidFill>
                  <a:srgbClr val="FF9933"/>
                </a:solidFill>
                <a:effectLst>
                  <a:outerShdw blurRad="38100" dist="38100" dir="2700000" algn="tl">
                    <a:srgbClr val="000000">
                      <a:alpha val="43137"/>
                    </a:srgbClr>
                  </a:outerShdw>
                </a:effectLst>
              </a:rPr>
              <a:t>sueños</a:t>
            </a:r>
            <a:r>
              <a:rPr lang="en-US" sz="2000" i="1" dirty="0" smtClean="0">
                <a:solidFill>
                  <a:srgbClr val="FF9933"/>
                </a:solidFill>
                <a:effectLst>
                  <a:outerShdw blurRad="38100" dist="38100" dir="2700000" algn="tl">
                    <a:srgbClr val="000000">
                      <a:alpha val="43137"/>
                    </a:srgbClr>
                  </a:outerShdw>
                </a:effectLst>
              </a:rPr>
              <a:t>, </a:t>
            </a:r>
            <a:r>
              <a:rPr lang="en-US" sz="2000" i="1" dirty="0" err="1" smtClean="0">
                <a:solidFill>
                  <a:srgbClr val="FF9933"/>
                </a:solidFill>
                <a:effectLst>
                  <a:outerShdw blurRad="38100" dist="38100" dir="2700000" algn="tl">
                    <a:srgbClr val="000000">
                      <a:alpha val="43137"/>
                    </a:srgbClr>
                  </a:outerShdw>
                </a:effectLst>
              </a:rPr>
              <a:t>porque</a:t>
            </a:r>
            <a:r>
              <a:rPr lang="en-US" sz="2000" i="1" dirty="0" smtClean="0">
                <a:solidFill>
                  <a:srgbClr val="FF9933"/>
                </a:solidFill>
                <a:effectLst>
                  <a:outerShdw blurRad="38100" dist="38100" dir="2700000" algn="tl">
                    <a:srgbClr val="000000">
                      <a:alpha val="43137"/>
                    </a:srgbClr>
                  </a:outerShdw>
                </a:effectLst>
              </a:rPr>
              <a:t> el </a:t>
            </a:r>
            <a:r>
              <a:rPr lang="en-US" sz="2000" i="1" dirty="0" err="1" smtClean="0">
                <a:solidFill>
                  <a:srgbClr val="FF9933"/>
                </a:solidFill>
                <a:effectLst>
                  <a:outerShdw blurRad="38100" dist="38100" dir="2700000" algn="tl">
                    <a:srgbClr val="000000">
                      <a:alpha val="43137"/>
                    </a:srgbClr>
                  </a:outerShdw>
                </a:effectLst>
              </a:rPr>
              <a:t>Eterno</a:t>
            </a:r>
            <a:r>
              <a:rPr lang="en-US" sz="2000" i="1" dirty="0" smtClean="0">
                <a:solidFill>
                  <a:srgbClr val="FF9933"/>
                </a:solidFill>
                <a:effectLst>
                  <a:outerShdw blurRad="38100" dist="38100" dir="2700000" algn="tl">
                    <a:srgbClr val="000000">
                      <a:alpha val="43137"/>
                    </a:srgbClr>
                  </a:outerShdw>
                </a:effectLst>
              </a:rPr>
              <a:t>, </a:t>
            </a:r>
            <a:r>
              <a:rPr lang="en-US" sz="2000" i="1" dirty="0" err="1" smtClean="0">
                <a:solidFill>
                  <a:srgbClr val="FF9933"/>
                </a:solidFill>
                <a:effectLst>
                  <a:outerShdw blurRad="38100" dist="38100" dir="2700000" algn="tl">
                    <a:srgbClr val="000000">
                      <a:alpha val="43137"/>
                    </a:srgbClr>
                  </a:outerShdw>
                </a:effectLst>
              </a:rPr>
              <a:t>vuestro</a:t>
            </a:r>
            <a:r>
              <a:rPr lang="en-US" sz="2000" i="1" dirty="0" smtClean="0">
                <a:solidFill>
                  <a:srgbClr val="FF9933"/>
                </a:solidFill>
                <a:effectLst>
                  <a:outerShdw blurRad="38100" dist="38100" dir="2700000" algn="tl">
                    <a:srgbClr val="000000">
                      <a:alpha val="43137"/>
                    </a:srgbClr>
                  </a:outerShdw>
                </a:effectLst>
              </a:rPr>
              <a:t> Dios, </a:t>
            </a:r>
            <a:r>
              <a:rPr lang="en-US" sz="2000" i="1" dirty="0" err="1" smtClean="0">
                <a:solidFill>
                  <a:srgbClr val="FF9933"/>
                </a:solidFill>
                <a:effectLst>
                  <a:outerShdw blurRad="38100" dist="38100" dir="2700000" algn="tl">
                    <a:srgbClr val="000000">
                      <a:alpha val="43137"/>
                    </a:srgbClr>
                  </a:outerShdw>
                </a:effectLst>
              </a:rPr>
              <a:t>os</a:t>
            </a:r>
            <a:r>
              <a:rPr lang="en-US" sz="2000" i="1" dirty="0" smtClean="0">
                <a:solidFill>
                  <a:srgbClr val="FF9933"/>
                </a:solidFill>
                <a:effectLst>
                  <a:outerShdw blurRad="38100" dist="38100" dir="2700000" algn="tl">
                    <a:srgbClr val="000000">
                      <a:alpha val="43137"/>
                    </a:srgbClr>
                  </a:outerShdw>
                </a:effectLst>
              </a:rPr>
              <a:t> </a:t>
            </a:r>
            <a:r>
              <a:rPr lang="en-US" sz="2000" i="1" dirty="0" err="1" smtClean="0">
                <a:solidFill>
                  <a:srgbClr val="FF9933"/>
                </a:solidFill>
                <a:effectLst>
                  <a:outerShdw blurRad="38100" dist="38100" dir="2700000" algn="tl">
                    <a:srgbClr val="000000">
                      <a:alpha val="43137"/>
                    </a:srgbClr>
                  </a:outerShdw>
                </a:effectLst>
              </a:rPr>
              <a:t>está</a:t>
            </a:r>
            <a:r>
              <a:rPr lang="en-US" sz="2000" i="1" dirty="0" smtClean="0">
                <a:solidFill>
                  <a:srgbClr val="FF9933"/>
                </a:solidFill>
                <a:effectLst>
                  <a:outerShdw blurRad="38100" dist="38100" dir="2700000" algn="tl">
                    <a:srgbClr val="000000">
                      <a:alpha val="43137"/>
                    </a:srgbClr>
                  </a:outerShdw>
                </a:effectLst>
              </a:rPr>
              <a:t> </a:t>
            </a:r>
            <a:r>
              <a:rPr lang="en-US" sz="2000" i="1" dirty="0" err="1" smtClean="0">
                <a:solidFill>
                  <a:srgbClr val="FF9933"/>
                </a:solidFill>
                <a:effectLst>
                  <a:outerShdw blurRad="38100" dist="38100" dir="2700000" algn="tl">
                    <a:srgbClr val="000000">
                      <a:alpha val="43137"/>
                    </a:srgbClr>
                  </a:outerShdw>
                </a:effectLst>
              </a:rPr>
              <a:t>probando</a:t>
            </a:r>
            <a:r>
              <a:rPr lang="en-US" sz="2000" i="1" dirty="0" smtClean="0">
                <a:solidFill>
                  <a:srgbClr val="FF9933"/>
                </a:solidFill>
                <a:effectLst>
                  <a:outerShdw blurRad="38100" dist="38100" dir="2700000" algn="tl">
                    <a:srgbClr val="000000">
                      <a:alpha val="43137"/>
                    </a:srgbClr>
                  </a:outerShdw>
                </a:effectLst>
              </a:rPr>
              <a:t> </a:t>
            </a:r>
            <a:r>
              <a:rPr lang="en-US" sz="2000" i="1" dirty="0" err="1" smtClean="0">
                <a:solidFill>
                  <a:srgbClr val="FF9933"/>
                </a:solidFill>
                <a:effectLst>
                  <a:outerShdw blurRad="38100" dist="38100" dir="2700000" algn="tl">
                    <a:srgbClr val="000000">
                      <a:alpha val="43137"/>
                    </a:srgbClr>
                  </a:outerShdw>
                </a:effectLst>
              </a:rPr>
              <a:t>para</a:t>
            </a:r>
            <a:r>
              <a:rPr lang="en-US" sz="2000" i="1" dirty="0" smtClean="0">
                <a:solidFill>
                  <a:srgbClr val="FF9933"/>
                </a:solidFill>
                <a:effectLst>
                  <a:outerShdw blurRad="38100" dist="38100" dir="2700000" algn="tl">
                    <a:srgbClr val="000000">
                      <a:alpha val="43137"/>
                    </a:srgbClr>
                  </a:outerShdw>
                </a:effectLst>
              </a:rPr>
              <a:t> saber </a:t>
            </a:r>
            <a:r>
              <a:rPr lang="en-US" sz="2000" i="1" dirty="0" err="1" smtClean="0">
                <a:solidFill>
                  <a:srgbClr val="FF9933"/>
                </a:solidFill>
                <a:effectLst>
                  <a:outerShdw blurRad="38100" dist="38100" dir="2700000" algn="tl">
                    <a:srgbClr val="000000">
                      <a:alpha val="43137"/>
                    </a:srgbClr>
                  </a:outerShdw>
                </a:effectLst>
              </a:rPr>
              <a:t>si</a:t>
            </a:r>
            <a:r>
              <a:rPr lang="en-US" sz="2000" i="1" dirty="0" smtClean="0">
                <a:solidFill>
                  <a:srgbClr val="FF9933"/>
                </a:solidFill>
                <a:effectLst>
                  <a:outerShdw blurRad="38100" dist="38100" dir="2700000" algn="tl">
                    <a:srgbClr val="000000">
                      <a:alpha val="43137"/>
                    </a:srgbClr>
                  </a:outerShdw>
                </a:effectLst>
              </a:rPr>
              <a:t> </a:t>
            </a:r>
            <a:r>
              <a:rPr lang="en-US" sz="2000" i="1" dirty="0" err="1" smtClean="0">
                <a:solidFill>
                  <a:srgbClr val="FF9933"/>
                </a:solidFill>
                <a:effectLst>
                  <a:outerShdw blurRad="38100" dist="38100" dir="2700000" algn="tl">
                    <a:srgbClr val="000000">
                      <a:alpha val="43137"/>
                    </a:srgbClr>
                  </a:outerShdw>
                </a:effectLst>
              </a:rPr>
              <a:t>amáis</a:t>
            </a:r>
            <a:r>
              <a:rPr lang="en-US" sz="2000" i="1" dirty="0" smtClean="0">
                <a:solidFill>
                  <a:srgbClr val="FF9933"/>
                </a:solidFill>
                <a:effectLst>
                  <a:outerShdw blurRad="38100" dist="38100" dir="2700000" algn="tl">
                    <a:srgbClr val="000000">
                      <a:alpha val="43137"/>
                    </a:srgbClr>
                  </a:outerShdw>
                </a:effectLst>
              </a:rPr>
              <a:t> al </a:t>
            </a:r>
            <a:r>
              <a:rPr lang="en-US" sz="2000" i="1" dirty="0" err="1" smtClean="0">
                <a:solidFill>
                  <a:srgbClr val="FF9933"/>
                </a:solidFill>
                <a:effectLst>
                  <a:outerShdw blurRad="38100" dist="38100" dir="2700000" algn="tl">
                    <a:srgbClr val="000000">
                      <a:alpha val="43137"/>
                    </a:srgbClr>
                  </a:outerShdw>
                </a:effectLst>
              </a:rPr>
              <a:t>Eterno</a:t>
            </a:r>
            <a:r>
              <a:rPr lang="en-US" sz="2000" i="1" dirty="0" smtClean="0">
                <a:solidFill>
                  <a:srgbClr val="FF9933"/>
                </a:solidFill>
                <a:effectLst>
                  <a:outerShdw blurRad="38100" dist="38100" dir="2700000" algn="tl">
                    <a:srgbClr val="000000">
                      <a:alpha val="43137"/>
                    </a:srgbClr>
                  </a:outerShdw>
                </a:effectLst>
              </a:rPr>
              <a:t>, </a:t>
            </a:r>
            <a:r>
              <a:rPr lang="en-US" sz="2000" i="1" dirty="0" err="1" smtClean="0">
                <a:solidFill>
                  <a:srgbClr val="FF9933"/>
                </a:solidFill>
                <a:effectLst>
                  <a:outerShdw blurRad="38100" dist="38100" dir="2700000" algn="tl">
                    <a:srgbClr val="000000">
                      <a:alpha val="43137"/>
                    </a:srgbClr>
                  </a:outerShdw>
                </a:effectLst>
              </a:rPr>
              <a:t>vuestro</a:t>
            </a:r>
            <a:r>
              <a:rPr lang="en-US" sz="2000" i="1" dirty="0" smtClean="0">
                <a:solidFill>
                  <a:srgbClr val="FF9933"/>
                </a:solidFill>
                <a:effectLst>
                  <a:outerShdw blurRad="38100" dist="38100" dir="2700000" algn="tl">
                    <a:srgbClr val="000000">
                      <a:alpha val="43137"/>
                    </a:srgbClr>
                  </a:outerShdw>
                </a:effectLst>
              </a:rPr>
              <a:t> Dios, con </a:t>
            </a:r>
            <a:r>
              <a:rPr lang="en-US" sz="2000" i="1" dirty="0" err="1" smtClean="0">
                <a:solidFill>
                  <a:srgbClr val="FF9933"/>
                </a:solidFill>
                <a:effectLst>
                  <a:outerShdw blurRad="38100" dist="38100" dir="2700000" algn="tl">
                    <a:srgbClr val="000000">
                      <a:alpha val="43137"/>
                    </a:srgbClr>
                  </a:outerShdw>
                </a:effectLst>
              </a:rPr>
              <a:t>todo</a:t>
            </a:r>
            <a:r>
              <a:rPr lang="en-US" sz="2000" i="1" dirty="0" smtClean="0">
                <a:solidFill>
                  <a:srgbClr val="FF9933"/>
                </a:solidFill>
                <a:effectLst>
                  <a:outerShdw blurRad="38100" dist="38100" dir="2700000" algn="tl">
                    <a:srgbClr val="000000">
                      <a:alpha val="43137"/>
                    </a:srgbClr>
                  </a:outerShdw>
                </a:effectLst>
              </a:rPr>
              <a:t> </a:t>
            </a:r>
            <a:r>
              <a:rPr lang="en-US" sz="2000" i="1" dirty="0" err="1" smtClean="0">
                <a:solidFill>
                  <a:srgbClr val="FF9933"/>
                </a:solidFill>
                <a:effectLst>
                  <a:outerShdw blurRad="38100" dist="38100" dir="2700000" algn="tl">
                    <a:srgbClr val="000000">
                      <a:alpha val="43137"/>
                    </a:srgbClr>
                  </a:outerShdw>
                </a:effectLst>
              </a:rPr>
              <a:t>vuestro</a:t>
            </a:r>
            <a:r>
              <a:rPr lang="en-US" sz="2000" i="1" dirty="0" smtClean="0">
                <a:solidFill>
                  <a:srgbClr val="FF9933"/>
                </a:solidFill>
                <a:effectLst>
                  <a:outerShdw blurRad="38100" dist="38100" dir="2700000" algn="tl">
                    <a:srgbClr val="000000">
                      <a:alpha val="43137"/>
                    </a:srgbClr>
                  </a:outerShdw>
                </a:effectLst>
              </a:rPr>
              <a:t> </a:t>
            </a:r>
            <a:r>
              <a:rPr lang="en-US" sz="2000" i="1" dirty="0" err="1" smtClean="0">
                <a:solidFill>
                  <a:srgbClr val="FF9933"/>
                </a:solidFill>
                <a:effectLst>
                  <a:outerShdw blurRad="38100" dist="38100" dir="2700000" algn="tl">
                    <a:srgbClr val="000000">
                      <a:alpha val="43137"/>
                    </a:srgbClr>
                  </a:outerShdw>
                </a:effectLst>
              </a:rPr>
              <a:t>corazón</a:t>
            </a:r>
            <a:r>
              <a:rPr lang="en-US" sz="2000" i="1" dirty="0" smtClean="0">
                <a:solidFill>
                  <a:srgbClr val="FF9933"/>
                </a:solidFill>
                <a:effectLst>
                  <a:outerShdw blurRad="38100" dist="38100" dir="2700000" algn="tl">
                    <a:srgbClr val="000000">
                      <a:alpha val="43137"/>
                    </a:srgbClr>
                  </a:outerShdw>
                </a:effectLst>
              </a:rPr>
              <a:t> y con </a:t>
            </a:r>
            <a:r>
              <a:rPr lang="en-US" sz="2000" i="1" dirty="0" err="1" smtClean="0">
                <a:solidFill>
                  <a:srgbClr val="FF9933"/>
                </a:solidFill>
                <a:effectLst>
                  <a:outerShdw blurRad="38100" dist="38100" dir="2700000" algn="tl">
                    <a:srgbClr val="000000">
                      <a:alpha val="43137"/>
                    </a:srgbClr>
                  </a:outerShdw>
                </a:effectLst>
              </a:rPr>
              <a:t>toda</a:t>
            </a:r>
            <a:r>
              <a:rPr lang="en-US" sz="2000" i="1" dirty="0" smtClean="0">
                <a:solidFill>
                  <a:srgbClr val="FF9933"/>
                </a:solidFill>
                <a:effectLst>
                  <a:outerShdw blurRad="38100" dist="38100" dir="2700000" algn="tl">
                    <a:srgbClr val="000000">
                      <a:alpha val="43137"/>
                    </a:srgbClr>
                  </a:outerShdw>
                </a:effectLst>
              </a:rPr>
              <a:t> </a:t>
            </a:r>
            <a:r>
              <a:rPr lang="en-US" sz="2000" i="1" dirty="0" err="1" smtClean="0">
                <a:solidFill>
                  <a:srgbClr val="FF9933"/>
                </a:solidFill>
                <a:effectLst>
                  <a:outerShdw blurRad="38100" dist="38100" dir="2700000" algn="tl">
                    <a:srgbClr val="000000">
                      <a:alpha val="43137"/>
                    </a:srgbClr>
                  </a:outerShdw>
                </a:effectLst>
              </a:rPr>
              <a:t>vuestra</a:t>
            </a:r>
            <a:r>
              <a:rPr lang="en-US" sz="2000" i="1" dirty="0" smtClean="0">
                <a:solidFill>
                  <a:srgbClr val="FF9933"/>
                </a:solidFill>
                <a:effectLst>
                  <a:outerShdw blurRad="38100" dist="38100" dir="2700000" algn="tl">
                    <a:srgbClr val="000000">
                      <a:alpha val="43137"/>
                    </a:srgbClr>
                  </a:outerShdw>
                </a:effectLst>
              </a:rPr>
              <a:t> alma. </a:t>
            </a:r>
            <a:r>
              <a:rPr lang="en-US" sz="2000" i="1" dirty="0" smtClean="0">
                <a:solidFill>
                  <a:schemeClr val="tx1"/>
                </a:solidFill>
              </a:rPr>
              <a:t/>
            </a:r>
            <a:br>
              <a:rPr lang="en-US" sz="2000" i="1" dirty="0" smtClean="0">
                <a:solidFill>
                  <a:schemeClr val="tx1"/>
                </a:solidFill>
              </a:rPr>
            </a:br>
            <a:r>
              <a:rPr lang="en-US" sz="2000" i="1" dirty="0" smtClean="0">
                <a:solidFill>
                  <a:schemeClr val="tx1"/>
                </a:solidFill>
              </a:rPr>
              <a:t>Lo </a:t>
            </a:r>
            <a:r>
              <a:rPr lang="en-US" sz="2000" i="1" dirty="0" err="1" smtClean="0">
                <a:solidFill>
                  <a:schemeClr val="tx1"/>
                </a:solidFill>
              </a:rPr>
              <a:t>tishma</a:t>
            </a:r>
            <a:r>
              <a:rPr lang="en-US" sz="2000" i="1" dirty="0" smtClean="0">
                <a:solidFill>
                  <a:schemeClr val="tx1"/>
                </a:solidFill>
              </a:rPr>
              <a:t> el-</a:t>
            </a:r>
            <a:r>
              <a:rPr lang="en-US" sz="2000" i="1" dirty="0" err="1" smtClean="0">
                <a:solidFill>
                  <a:schemeClr val="tx1"/>
                </a:solidFill>
              </a:rPr>
              <a:t>divrey</a:t>
            </a:r>
            <a:r>
              <a:rPr lang="en-US" sz="2000" i="1" dirty="0" smtClean="0">
                <a:solidFill>
                  <a:schemeClr val="tx1"/>
                </a:solidFill>
              </a:rPr>
              <a:t> </a:t>
            </a:r>
            <a:r>
              <a:rPr lang="en-US" sz="2000" i="1" dirty="0" err="1" smtClean="0">
                <a:solidFill>
                  <a:schemeClr val="tx1"/>
                </a:solidFill>
              </a:rPr>
              <a:t>hanavi</a:t>
            </a:r>
            <a:r>
              <a:rPr lang="en-US" sz="2000" i="1" dirty="0" smtClean="0">
                <a:solidFill>
                  <a:schemeClr val="tx1"/>
                </a:solidFill>
              </a:rPr>
              <a:t> </a:t>
            </a:r>
            <a:r>
              <a:rPr lang="en-US" sz="2000" i="1" dirty="0" err="1" smtClean="0">
                <a:solidFill>
                  <a:schemeClr val="tx1"/>
                </a:solidFill>
              </a:rPr>
              <a:t>hahu</a:t>
            </a:r>
            <a:r>
              <a:rPr lang="en-US" sz="2000" i="1" dirty="0" smtClean="0">
                <a:solidFill>
                  <a:schemeClr val="tx1"/>
                </a:solidFill>
              </a:rPr>
              <a:t> o el-</a:t>
            </a:r>
            <a:r>
              <a:rPr lang="en-US" sz="2000" i="1" dirty="0" err="1" smtClean="0">
                <a:solidFill>
                  <a:schemeClr val="tx1"/>
                </a:solidFill>
              </a:rPr>
              <a:t>kolem</a:t>
            </a:r>
            <a:r>
              <a:rPr lang="en-US" sz="2000" i="1" dirty="0" smtClean="0">
                <a:solidFill>
                  <a:schemeClr val="tx1"/>
                </a:solidFill>
              </a:rPr>
              <a:t> </a:t>
            </a:r>
            <a:r>
              <a:rPr lang="en-US" sz="2000" i="1" dirty="0" err="1" smtClean="0">
                <a:solidFill>
                  <a:schemeClr val="tx1"/>
                </a:solidFill>
              </a:rPr>
              <a:t>hajalom</a:t>
            </a:r>
            <a:r>
              <a:rPr lang="en-US" sz="2000" i="1" dirty="0" smtClean="0">
                <a:solidFill>
                  <a:schemeClr val="tx1"/>
                </a:solidFill>
              </a:rPr>
              <a:t> </a:t>
            </a:r>
            <a:r>
              <a:rPr lang="en-US" sz="2000" i="1" dirty="0" err="1" smtClean="0">
                <a:solidFill>
                  <a:schemeClr val="tx1"/>
                </a:solidFill>
              </a:rPr>
              <a:t>hahu</a:t>
            </a:r>
            <a:r>
              <a:rPr lang="en-US" sz="2000" i="1" dirty="0" smtClean="0">
                <a:solidFill>
                  <a:schemeClr val="tx1"/>
                </a:solidFill>
              </a:rPr>
              <a:t> </a:t>
            </a:r>
            <a:r>
              <a:rPr lang="en-US" sz="2000" i="1" dirty="0" err="1" smtClean="0">
                <a:solidFill>
                  <a:schemeClr val="tx1"/>
                </a:solidFill>
              </a:rPr>
              <a:t>ki</a:t>
            </a:r>
            <a:r>
              <a:rPr lang="en-US" sz="2000" i="1" dirty="0" smtClean="0">
                <a:solidFill>
                  <a:schemeClr val="tx1"/>
                </a:solidFill>
              </a:rPr>
              <a:t> </a:t>
            </a:r>
            <a:r>
              <a:rPr lang="en-US" sz="2000" i="1" dirty="0" err="1" smtClean="0">
                <a:solidFill>
                  <a:schemeClr val="tx1"/>
                </a:solidFill>
              </a:rPr>
              <a:t>menaseh</a:t>
            </a:r>
            <a:r>
              <a:rPr lang="en-US" sz="2000" i="1" dirty="0" smtClean="0">
                <a:solidFill>
                  <a:schemeClr val="tx1"/>
                </a:solidFill>
              </a:rPr>
              <a:t> </a:t>
            </a:r>
            <a:r>
              <a:rPr lang="en-US" sz="2000" i="1" dirty="0" err="1" smtClean="0">
                <a:solidFill>
                  <a:schemeClr val="tx1"/>
                </a:solidFill>
              </a:rPr>
              <a:t>Adonay</a:t>
            </a:r>
            <a:r>
              <a:rPr lang="en-US" sz="2000" i="1" dirty="0" smtClean="0">
                <a:solidFill>
                  <a:schemeClr val="tx1"/>
                </a:solidFill>
              </a:rPr>
              <a:t> </a:t>
            </a:r>
            <a:r>
              <a:rPr lang="en-US" sz="2000" i="1" dirty="0" err="1" smtClean="0">
                <a:solidFill>
                  <a:schemeClr val="tx1"/>
                </a:solidFill>
              </a:rPr>
              <a:t>Eloheyjem</a:t>
            </a:r>
            <a:r>
              <a:rPr lang="en-US" sz="2000" i="1" dirty="0" smtClean="0">
                <a:solidFill>
                  <a:schemeClr val="tx1"/>
                </a:solidFill>
              </a:rPr>
              <a:t> </a:t>
            </a:r>
            <a:r>
              <a:rPr lang="en-US" sz="2000" i="1" dirty="0" err="1" smtClean="0">
                <a:solidFill>
                  <a:schemeClr val="tx1"/>
                </a:solidFill>
              </a:rPr>
              <a:t>etjem</a:t>
            </a:r>
            <a:r>
              <a:rPr lang="en-US" sz="2000" i="1" dirty="0" smtClean="0">
                <a:solidFill>
                  <a:schemeClr val="tx1"/>
                </a:solidFill>
              </a:rPr>
              <a:t> </a:t>
            </a:r>
            <a:r>
              <a:rPr lang="en-US" sz="2000" i="1" dirty="0" err="1" smtClean="0">
                <a:solidFill>
                  <a:schemeClr val="tx1"/>
                </a:solidFill>
              </a:rPr>
              <a:t>lada'at</a:t>
            </a:r>
            <a:r>
              <a:rPr lang="en-US" sz="2000" i="1" dirty="0" smtClean="0">
                <a:solidFill>
                  <a:schemeClr val="tx1"/>
                </a:solidFill>
              </a:rPr>
              <a:t> </a:t>
            </a:r>
            <a:r>
              <a:rPr lang="en-US" sz="2000" i="1" dirty="0" err="1" smtClean="0">
                <a:solidFill>
                  <a:schemeClr val="tx1"/>
                </a:solidFill>
              </a:rPr>
              <a:t>hayishjem</a:t>
            </a:r>
            <a:r>
              <a:rPr lang="en-US" sz="2000" i="1" dirty="0" smtClean="0">
                <a:solidFill>
                  <a:schemeClr val="tx1"/>
                </a:solidFill>
              </a:rPr>
              <a:t> </a:t>
            </a:r>
            <a:r>
              <a:rPr lang="en-US" sz="2000" i="1" dirty="0" err="1" smtClean="0">
                <a:solidFill>
                  <a:schemeClr val="tx1"/>
                </a:solidFill>
              </a:rPr>
              <a:t>ohavim</a:t>
            </a:r>
            <a:r>
              <a:rPr lang="en-US" sz="2000" i="1" dirty="0" smtClean="0">
                <a:solidFill>
                  <a:schemeClr val="tx1"/>
                </a:solidFill>
              </a:rPr>
              <a:t> et-</a:t>
            </a:r>
            <a:r>
              <a:rPr lang="en-US" sz="2000" i="1" dirty="0" err="1" smtClean="0">
                <a:solidFill>
                  <a:schemeClr val="tx1"/>
                </a:solidFill>
              </a:rPr>
              <a:t>Adonay</a:t>
            </a:r>
            <a:r>
              <a:rPr lang="en-US" sz="2000" i="1" dirty="0" smtClean="0">
                <a:solidFill>
                  <a:schemeClr val="tx1"/>
                </a:solidFill>
              </a:rPr>
              <a:t> </a:t>
            </a:r>
            <a:r>
              <a:rPr lang="en-US" sz="2000" i="1" dirty="0" err="1" smtClean="0">
                <a:solidFill>
                  <a:schemeClr val="tx1"/>
                </a:solidFill>
              </a:rPr>
              <a:t>Eloheyjem</a:t>
            </a:r>
            <a:r>
              <a:rPr lang="en-US" sz="2000" i="1" dirty="0" smtClean="0">
                <a:solidFill>
                  <a:schemeClr val="tx1"/>
                </a:solidFill>
              </a:rPr>
              <a:t> </a:t>
            </a:r>
            <a:r>
              <a:rPr lang="en-US" sz="2000" i="1" dirty="0" err="1" smtClean="0">
                <a:solidFill>
                  <a:schemeClr val="tx1"/>
                </a:solidFill>
              </a:rPr>
              <a:t>bekol-levavjem</a:t>
            </a:r>
            <a:r>
              <a:rPr lang="en-US" sz="2000" i="1" dirty="0" smtClean="0">
                <a:solidFill>
                  <a:schemeClr val="tx1"/>
                </a:solidFill>
              </a:rPr>
              <a:t> </a:t>
            </a:r>
            <a:r>
              <a:rPr lang="en-US" sz="2000" i="1" dirty="0" err="1" smtClean="0">
                <a:solidFill>
                  <a:schemeClr val="tx1"/>
                </a:solidFill>
              </a:rPr>
              <a:t>uvekol-nafshejem</a:t>
            </a:r>
            <a:r>
              <a:rPr lang="en-US" sz="2000" i="1" dirty="0" smtClean="0">
                <a:solidFill>
                  <a:schemeClr val="tx1"/>
                </a:solidFill>
              </a:rPr>
              <a:t>. </a:t>
            </a:r>
            <a:endParaRPr lang="en-US" sz="2000" i="1"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dirty="0" smtClean="0">
                <a:solidFill>
                  <a:srgbClr val="FF9933"/>
                </a:solidFill>
                <a:effectLst>
                  <a:outerShdw blurRad="38100" dist="38100" dir="2700000" algn="tl">
                    <a:srgbClr val="000000">
                      <a:alpha val="43137"/>
                    </a:srgbClr>
                  </a:outerShdw>
                </a:effectLst>
              </a:rPr>
              <a:t> </a:t>
            </a:r>
            <a:r>
              <a:rPr lang="es-ES" sz="2400" b="1" i="1" dirty="0" smtClean="0">
                <a:solidFill>
                  <a:srgbClr val="FF9933"/>
                </a:solidFill>
                <a:effectLst>
                  <a:outerShdw blurRad="38100" dist="38100" dir="2700000" algn="tl">
                    <a:srgbClr val="000000">
                      <a:alpha val="43137"/>
                    </a:srgbClr>
                  </a:outerShdw>
                </a:effectLst>
              </a:rPr>
              <a:t>"</a:t>
            </a:r>
            <a:r>
              <a:rPr lang="es-ES" sz="2400" b="1" i="1" dirty="0" smtClean="0">
                <a:solidFill>
                  <a:srgbClr val="FF9933"/>
                </a:solidFill>
                <a:effectLst>
                  <a:outerShdw blurRad="38100" dist="38100" dir="2700000" algn="tl">
                    <a:srgbClr val="000000">
                      <a:alpha val="43137"/>
                    </a:srgbClr>
                  </a:outerShdw>
                </a:effectLst>
              </a:rPr>
              <a:t>Pues surgirá entre vosotros un profeta..." (13:2</a:t>
            </a:r>
            <a:r>
              <a:rPr lang="es-ES" sz="2400" b="1" i="1" dirty="0" smtClean="0">
                <a:solidFill>
                  <a:srgbClr val="FF9933"/>
                </a:solidFill>
                <a:effectLst>
                  <a:outerShdw blurRad="38100" dist="38100" dir="2700000" algn="tl">
                    <a:srgbClr val="000000">
                      <a:alpha val="43137"/>
                    </a:srgbClr>
                  </a:outerShdw>
                </a:effectLst>
              </a:rPr>
              <a:t>)</a:t>
            </a:r>
          </a:p>
          <a:p>
            <a:pPr lvl="1">
              <a:buFont typeface="Arial" pitchFamily="34" charset="0"/>
              <a:buChar char="•"/>
            </a:pPr>
            <a:r>
              <a:rPr lang="es-ES" sz="2000" i="1" dirty="0" smtClean="0">
                <a:solidFill>
                  <a:schemeClr val="tx1"/>
                </a:solidFill>
              </a:rPr>
              <a:t>Dice </a:t>
            </a:r>
            <a:r>
              <a:rPr lang="es-ES" sz="2000" i="1" dirty="0" err="1" smtClean="0">
                <a:solidFill>
                  <a:schemeClr val="tx1"/>
                </a:solidFill>
              </a:rPr>
              <a:t>Avnei</a:t>
            </a:r>
            <a:r>
              <a:rPr lang="es-ES" sz="2000" i="1" dirty="0" smtClean="0">
                <a:solidFill>
                  <a:schemeClr val="tx1"/>
                </a:solidFill>
              </a:rPr>
              <a:t> </a:t>
            </a:r>
            <a:r>
              <a:rPr lang="es-ES" sz="2000" i="1" dirty="0" err="1" smtClean="0">
                <a:solidFill>
                  <a:schemeClr val="tx1"/>
                </a:solidFill>
              </a:rPr>
              <a:t>Ezel</a:t>
            </a:r>
            <a:r>
              <a:rPr lang="es-ES" sz="2000" i="1" dirty="0" smtClean="0">
                <a:solidFill>
                  <a:schemeClr val="tx1"/>
                </a:solidFill>
              </a:rPr>
              <a:t> en </a:t>
            </a:r>
            <a:r>
              <a:rPr lang="es-ES" sz="2000" i="1" dirty="0" err="1" smtClean="0">
                <a:solidFill>
                  <a:schemeClr val="tx1"/>
                </a:solidFill>
              </a:rPr>
              <a:t>Maianá</a:t>
            </a:r>
            <a:r>
              <a:rPr lang="es-ES" sz="2000" i="1" dirty="0" smtClean="0">
                <a:solidFill>
                  <a:schemeClr val="tx1"/>
                </a:solidFill>
              </a:rPr>
              <a:t> </a:t>
            </a:r>
            <a:r>
              <a:rPr lang="es-ES" sz="2000" i="1" dirty="0" err="1" smtClean="0">
                <a:solidFill>
                  <a:schemeClr val="tx1"/>
                </a:solidFill>
              </a:rPr>
              <a:t>shel</a:t>
            </a:r>
            <a:r>
              <a:rPr lang="es-ES" sz="2000" i="1" dirty="0" smtClean="0">
                <a:solidFill>
                  <a:schemeClr val="tx1"/>
                </a:solidFill>
              </a:rPr>
              <a:t> Torá.</a:t>
            </a:r>
          </a:p>
          <a:p>
            <a:pPr lvl="1"/>
            <a:endParaRPr lang="es-ES" sz="2400"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s-ES" sz="2400" dirty="0" smtClean="0">
                <a:solidFill>
                  <a:schemeClr val="tx1"/>
                </a:solidFill>
              </a:rPr>
              <a:t>En la parashá de esta semana hay una extraña advertencia acerca de una situación de la cual hoy somos testigos. </a:t>
            </a:r>
            <a:endParaRPr lang="es-ES" sz="2400" dirty="0" smtClean="0">
              <a:solidFill>
                <a:schemeClr val="tx1"/>
              </a:solidFill>
            </a:endParaRPr>
          </a:p>
          <a:p>
            <a:pPr lvl="1">
              <a:buFont typeface="Arial" pitchFamily="34" charset="0"/>
              <a:buChar char="•"/>
            </a:pPr>
            <a:endParaRPr lang="es-ES" sz="2400" dirty="0" smtClean="0">
              <a:solidFill>
                <a:schemeClr val="tx1"/>
              </a:solidFill>
            </a:endParaRPr>
          </a:p>
          <a:p>
            <a:pPr lvl="1">
              <a:buFont typeface="Arial" pitchFamily="34" charset="0"/>
              <a:buChar char="•"/>
            </a:pPr>
            <a:r>
              <a:rPr lang="es-ES" sz="2400" dirty="0" smtClean="0">
                <a:solidFill>
                  <a:schemeClr val="tx1"/>
                </a:solidFill>
              </a:rPr>
              <a:t>Vivimos </a:t>
            </a:r>
            <a:r>
              <a:rPr lang="es-ES" sz="2400" dirty="0" smtClean="0">
                <a:solidFill>
                  <a:schemeClr val="tx1"/>
                </a:solidFill>
              </a:rPr>
              <a:t>en una era en la que muchos judíos son presa de los misioneros de otras </a:t>
            </a:r>
            <a:r>
              <a:rPr lang="es-ES" sz="2400" dirty="0" smtClean="0">
                <a:solidFill>
                  <a:schemeClr val="tx1"/>
                </a:solidFill>
              </a:rPr>
              <a:t>religiones  o aún dentro de “supuestos cabalistas”</a:t>
            </a:r>
          </a:p>
          <a:p>
            <a:pPr lvl="1">
              <a:buFont typeface="Arial" pitchFamily="34" charset="0"/>
              <a:buChar char="•"/>
            </a:pPr>
            <a:r>
              <a:rPr lang="es-ES" sz="2400" dirty="0" smtClean="0">
                <a:solidFill>
                  <a:schemeClr val="tx1"/>
                </a:solidFill>
              </a:rPr>
              <a:t> </a:t>
            </a:r>
            <a:endParaRPr lang="es-ES" sz="2400" dirty="0" smtClean="0">
              <a:solidFill>
                <a:schemeClr val="tx1"/>
              </a:solidFill>
            </a:endParaRPr>
          </a:p>
          <a:p>
            <a:pPr lvl="1">
              <a:buFont typeface="Arial" pitchFamily="34" charset="0"/>
              <a:buChar char="•"/>
            </a:pPr>
            <a:r>
              <a:rPr lang="es-ES" sz="2400" dirty="0" smtClean="0">
                <a:solidFill>
                  <a:schemeClr val="tx1"/>
                </a:solidFill>
              </a:rPr>
              <a:t>La Torá nos advierte que hay tres formas de alejar al judío de su religión: </a:t>
            </a:r>
            <a:endParaRPr lang="es-E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dirty="0" smtClean="0">
                <a:solidFill>
                  <a:schemeClr val="tx1"/>
                </a:solidFill>
              </a:rPr>
              <a:t>1</a:t>
            </a:r>
            <a:r>
              <a:rPr lang="es-ES" sz="2400" dirty="0" smtClean="0">
                <a:solidFill>
                  <a:schemeClr val="tx1"/>
                </a:solidFill>
              </a:rPr>
              <a:t>) Puede ocurrir que el judío se ciegue ante una persona carismática, una celebridad, un personaje de fama o hasta un "gurú" de alguna secta oculta</a:t>
            </a:r>
            <a:r>
              <a:rPr lang="es-ES" sz="2400" dirty="0" smtClean="0">
                <a:solidFill>
                  <a:schemeClr val="tx1"/>
                </a:solidFill>
              </a:rPr>
              <a:t>...</a:t>
            </a:r>
          </a:p>
          <a:p>
            <a:pPr lvl="1">
              <a:buFont typeface="Arial" pitchFamily="34" charset="0"/>
              <a:buChar char="•"/>
            </a:pPr>
            <a:endParaRPr lang="es-ES" sz="2400" dirty="0" smtClean="0">
              <a:solidFill>
                <a:schemeClr val="tx1"/>
              </a:solidFill>
            </a:endParaRPr>
          </a:p>
          <a:p>
            <a:pPr lvl="1">
              <a:buFont typeface="Arial" pitchFamily="34" charset="0"/>
              <a:buChar char="•"/>
            </a:pPr>
            <a:r>
              <a:rPr lang="es-ES" sz="2400" dirty="0" smtClean="0">
                <a:solidFill>
                  <a:schemeClr val="tx1"/>
                </a:solidFill>
              </a:rPr>
              <a:t> </a:t>
            </a:r>
            <a:r>
              <a:rPr lang="es-ES" sz="2400" dirty="0" smtClean="0">
                <a:solidFill>
                  <a:schemeClr val="tx1"/>
                </a:solidFill>
              </a:rPr>
              <a:t>A través de la fuerza de su personalidad, esa persona puede hacer que los judíos se alejen del judaísmo. </a:t>
            </a:r>
            <a:endParaRPr lang="es-ES" sz="2400" dirty="0" smtClean="0">
              <a:solidFill>
                <a:schemeClr val="tx1"/>
              </a:solidFill>
            </a:endParaRPr>
          </a:p>
          <a:p>
            <a:pPr lvl="1">
              <a:buFont typeface="Arial" pitchFamily="34" charset="0"/>
              <a:buChar char="•"/>
            </a:pPr>
            <a:endParaRPr lang="es-ES" sz="2400" dirty="0" smtClean="0">
              <a:solidFill>
                <a:schemeClr val="tx1"/>
              </a:solidFill>
            </a:endParaRPr>
          </a:p>
          <a:p>
            <a:pPr lvl="1">
              <a:buFont typeface="Arial" pitchFamily="34" charset="0"/>
              <a:buChar char="•"/>
            </a:pPr>
            <a:r>
              <a:rPr lang="es-ES" sz="2400" dirty="0" smtClean="0">
                <a:solidFill>
                  <a:schemeClr val="tx1"/>
                </a:solidFill>
              </a:rPr>
              <a:t>La </a:t>
            </a:r>
            <a:r>
              <a:rPr lang="es-ES" sz="2400" dirty="0" smtClean="0">
                <a:solidFill>
                  <a:schemeClr val="tx1"/>
                </a:solidFill>
              </a:rPr>
              <a:t>Torá nos advierte en ese sentido, diciendo: "No escuchéis las palabras de ese profeta" (13:4) </a:t>
            </a:r>
            <a:endParaRPr lang="es-ES" sz="2400" dirty="0" smtClean="0">
              <a:solidFill>
                <a:schemeClr val="tx1"/>
              </a:solidFill>
            </a:endParaRPr>
          </a:p>
          <a:p>
            <a:pPr lvl="1">
              <a:buFont typeface="Arial" pitchFamily="34" charset="0"/>
              <a:buChar char="•"/>
            </a:pPr>
            <a:endParaRPr lang="es-ES" sz="2400" dirty="0" smtClean="0">
              <a:solidFill>
                <a:schemeClr val="tx1"/>
              </a:solidFill>
            </a:endParaRPr>
          </a:p>
          <a:p>
            <a:pPr lvl="1">
              <a:buFont typeface="Arial" pitchFamily="34" charset="0"/>
              <a:buChar char="•"/>
            </a:pPr>
            <a:r>
              <a:rPr lang="es-ES" sz="2400" dirty="0" smtClean="0">
                <a:solidFill>
                  <a:schemeClr val="tx1"/>
                </a:solidFill>
              </a:rPr>
              <a:t>2) A veces, un hermano puede hacer que una persona se aleje de sus raíces </a:t>
            </a:r>
            <a:r>
              <a:rPr lang="es-ES" sz="2400" dirty="0" smtClean="0">
                <a:solidFill>
                  <a:schemeClr val="tx1"/>
                </a:solidFill>
              </a:rPr>
              <a:t>judías, cómo?: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dirty="0" smtClean="0">
                <a:solidFill>
                  <a:schemeClr val="tx1"/>
                </a:solidFill>
              </a:rPr>
              <a:t>"</a:t>
            </a:r>
            <a:r>
              <a:rPr lang="es-ES" sz="2400" dirty="0" smtClean="0">
                <a:solidFill>
                  <a:schemeClr val="tx1"/>
                </a:solidFill>
              </a:rPr>
              <a:t>El judaísmo no tiene nada que ofrecerte. Escucha: yo soy tu hermano; hazme caso. ¿Por qué no vienes a un retiro de fin de semana con el "Maestro"? Te prometo que vas a estar súper bien..." </a:t>
            </a:r>
            <a:endParaRPr lang="es-ES" sz="2400" dirty="0" smtClean="0">
              <a:solidFill>
                <a:schemeClr val="tx1"/>
              </a:solidFill>
            </a:endParaRPr>
          </a:p>
          <a:p>
            <a:pPr lvl="1">
              <a:buFont typeface="Arial" pitchFamily="34" charset="0"/>
              <a:buChar char="•"/>
            </a:pPr>
            <a:endParaRPr lang="es-ES" sz="2400" dirty="0" smtClean="0">
              <a:solidFill>
                <a:schemeClr val="tx1"/>
              </a:solidFill>
            </a:endParaRPr>
          </a:p>
          <a:p>
            <a:pPr lvl="1">
              <a:buFont typeface="Arial" pitchFamily="34" charset="0"/>
              <a:buChar char="•"/>
            </a:pPr>
            <a:r>
              <a:rPr lang="es-ES" sz="2400" dirty="0" smtClean="0">
                <a:solidFill>
                  <a:schemeClr val="tx1"/>
                </a:solidFill>
              </a:rPr>
              <a:t>En </a:t>
            </a:r>
            <a:r>
              <a:rPr lang="es-ES" sz="2400" dirty="0" smtClean="0">
                <a:solidFill>
                  <a:schemeClr val="tx1"/>
                </a:solidFill>
              </a:rPr>
              <a:t>contra de este tipo de ataques, la Torá nos dice: "Si tu hermano,..., o tu hijo o tu hija o (tu) mujer.. o tu amigo que es como tu propia alma te incitaren secretamente, diciendo: 'Vamos a adorar los dioses de otros... desde un confín de la tierra hasta el otro confín de la tierra... no accedas y no lo escuches..." (13:7). </a:t>
            </a:r>
            <a:endParaRPr lang="es-E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dirty="0" smtClean="0">
                <a:solidFill>
                  <a:schemeClr val="tx1"/>
                </a:solidFill>
              </a:rPr>
              <a:t>3</a:t>
            </a:r>
            <a:r>
              <a:rPr lang="es-ES" sz="2400" dirty="0" smtClean="0">
                <a:solidFill>
                  <a:schemeClr val="tx1"/>
                </a:solidFill>
              </a:rPr>
              <a:t>) El tercer ataque es el que ejerce la presión externa: uno no quiere estar fuera de ritmo con la marcha de las masas. Las modas de las ideas son tan transitorias como las modas de la ropa. </a:t>
            </a:r>
            <a:endParaRPr lang="es-ES" sz="2400" dirty="0" smtClean="0">
              <a:solidFill>
                <a:schemeClr val="tx1"/>
              </a:solidFill>
            </a:endParaRPr>
          </a:p>
          <a:p>
            <a:pPr lvl="1">
              <a:buFont typeface="Arial" pitchFamily="34" charset="0"/>
              <a:buChar char="•"/>
            </a:pPr>
            <a:endParaRPr lang="es-ES" sz="2400" dirty="0" smtClean="0">
              <a:solidFill>
                <a:schemeClr val="tx1"/>
              </a:solidFill>
            </a:endParaRPr>
          </a:p>
          <a:p>
            <a:pPr lvl="1">
              <a:buFont typeface="Arial" pitchFamily="34" charset="0"/>
              <a:buChar char="•"/>
            </a:pPr>
            <a:r>
              <a:rPr lang="es-ES" sz="2400" dirty="0" smtClean="0">
                <a:solidFill>
                  <a:schemeClr val="tx1"/>
                </a:solidFill>
              </a:rPr>
              <a:t>El </a:t>
            </a:r>
            <a:r>
              <a:rPr lang="es-ES" sz="2400" dirty="0" smtClean="0">
                <a:solidFill>
                  <a:schemeClr val="tx1"/>
                </a:solidFill>
              </a:rPr>
              <a:t>devoto de las modas es presa de cualquier "ismo" nuevo que surja. Está a merced de la mente de la plebe. </a:t>
            </a:r>
            <a:endParaRPr lang="es-ES" sz="2400" dirty="0" smtClean="0">
              <a:solidFill>
                <a:schemeClr val="tx1"/>
              </a:solidFill>
            </a:endParaRPr>
          </a:p>
          <a:p>
            <a:pPr lvl="1"/>
            <a:endParaRPr lang="es-ES" sz="2400" dirty="0" smtClean="0">
              <a:solidFill>
                <a:schemeClr val="tx1"/>
              </a:solidFill>
            </a:endParaRPr>
          </a:p>
          <a:p>
            <a:pPr lvl="1">
              <a:buFont typeface="Arial" pitchFamily="34" charset="0"/>
              <a:buChar char="•"/>
            </a:pPr>
            <a:r>
              <a:rPr lang="es-ES" sz="2400" dirty="0" smtClean="0">
                <a:solidFill>
                  <a:schemeClr val="tx1"/>
                </a:solidFill>
              </a:rPr>
              <a:t>Con </a:t>
            </a:r>
            <a:r>
              <a:rPr lang="es-ES" sz="2400" dirty="0" smtClean="0">
                <a:solidFill>
                  <a:schemeClr val="tx1"/>
                </a:solidFill>
              </a:rPr>
              <a:t>referencia a esta forma de "lavado de cerebro", dice la Torá: "Hombres sin ley han surgido de vuestro medio, y han hecho que los habitantes de su ciudad se descarríen diciendo: 'Vayamos a adorar a los dioses de otros..." (13:15) </a:t>
            </a:r>
            <a:endParaRPr lang="es-ES" sz="3200" dirty="0" smtClean="0">
              <a:solidFill>
                <a:schemeClr val="tx1"/>
              </a:solidFill>
            </a:endParaRPr>
          </a:p>
          <a:p>
            <a:pPr lvl="3">
              <a:buFont typeface="Arial" pitchFamily="34" charset="0"/>
              <a:buChar char="•"/>
            </a:pPr>
            <a:endParaRPr lang="es-ES" sz="32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b="1" i="1" dirty="0" smtClean="0">
                <a:solidFill>
                  <a:srgbClr val="FF9933"/>
                </a:solidFill>
                <a:effectLst>
                  <a:outerShdw blurRad="38100" dist="38100" dir="2700000" algn="tl">
                    <a:srgbClr val="000000">
                      <a:alpha val="43137"/>
                    </a:srgbClr>
                  </a:outerShdw>
                </a:effectLst>
                <a:hlinkClick r:id="rId4"/>
              </a:rPr>
              <a:t>14:3</a:t>
            </a:r>
            <a:r>
              <a:rPr lang="es-ES" sz="2400" i="1" dirty="0" smtClean="0">
                <a:solidFill>
                  <a:srgbClr val="FF9933"/>
                </a:solidFill>
                <a:effectLst>
                  <a:outerShdw blurRad="38100" dist="38100" dir="2700000" algn="tl">
                    <a:srgbClr val="000000">
                      <a:alpha val="43137"/>
                    </a:srgbClr>
                  </a:outerShdw>
                </a:effectLst>
              </a:rPr>
              <a:t> No </a:t>
            </a:r>
            <a:r>
              <a:rPr lang="es-ES" sz="2400" i="1" dirty="0" err="1" smtClean="0">
                <a:solidFill>
                  <a:srgbClr val="FF9933"/>
                </a:solidFill>
                <a:effectLst>
                  <a:outerShdw blurRad="38100" dist="38100" dir="2700000" algn="tl">
                    <a:srgbClr val="000000">
                      <a:alpha val="43137"/>
                    </a:srgbClr>
                  </a:outerShdw>
                </a:effectLst>
              </a:rPr>
              <a:t>comeras</a:t>
            </a:r>
            <a:r>
              <a:rPr lang="es-ES" sz="2400" i="1" dirty="0" smtClean="0">
                <a:solidFill>
                  <a:srgbClr val="FF9933"/>
                </a:solidFill>
                <a:effectLst>
                  <a:outerShdw blurRad="38100" dist="38100" dir="2700000" algn="tl">
                    <a:srgbClr val="000000">
                      <a:alpha val="43137"/>
                    </a:srgbClr>
                  </a:outerShdw>
                </a:effectLst>
              </a:rPr>
              <a:t> nada de lo </a:t>
            </a:r>
            <a:r>
              <a:rPr lang="es-ES" sz="2400" i="1" dirty="0" smtClean="0">
                <a:solidFill>
                  <a:srgbClr val="FF9933"/>
                </a:solidFill>
                <a:effectLst>
                  <a:outerShdw blurRad="38100" dist="38100" dir="2700000" algn="tl">
                    <a:srgbClr val="000000">
                      <a:alpha val="43137"/>
                    </a:srgbClr>
                  </a:outerShdw>
                </a:effectLst>
                <a:hlinkClick r:id="rId5" action="ppaction://hlinkfile"/>
              </a:rPr>
              <a:t>que fuere abominable</a:t>
            </a:r>
            <a:r>
              <a:rPr lang="es-ES" sz="2400" i="1" dirty="0" smtClean="0">
                <a:solidFill>
                  <a:srgbClr val="FF9933"/>
                </a:solidFill>
                <a:effectLst>
                  <a:outerShdw blurRad="38100" dist="38100" dir="2700000" algn="tl">
                    <a:srgbClr val="000000">
                      <a:alpha val="43137"/>
                    </a:srgbClr>
                  </a:outerShdw>
                </a:effectLst>
              </a:rPr>
              <a:t>.</a:t>
            </a:r>
          </a:p>
          <a:p>
            <a:pPr lvl="1">
              <a:buFont typeface="Arial" pitchFamily="34" charset="0"/>
              <a:buChar char="•"/>
            </a:pPr>
            <a:r>
              <a:rPr lang="es-ES" sz="2400" i="1" dirty="0" smtClean="0">
                <a:solidFill>
                  <a:schemeClr val="tx1"/>
                </a:solidFill>
              </a:rPr>
              <a:t>Lo </a:t>
            </a:r>
            <a:r>
              <a:rPr lang="es-ES" sz="2400" i="1" dirty="0" smtClean="0">
                <a:solidFill>
                  <a:schemeClr val="tx1"/>
                </a:solidFill>
              </a:rPr>
              <a:t>tojal </a:t>
            </a:r>
            <a:r>
              <a:rPr lang="es-ES" sz="2400" i="1" dirty="0" err="1" smtClean="0">
                <a:solidFill>
                  <a:schemeClr val="tx1"/>
                </a:solidFill>
              </a:rPr>
              <a:t>kol-to'evah</a:t>
            </a:r>
            <a:r>
              <a:rPr lang="es-ES" sz="2400" i="1" dirty="0" smtClean="0">
                <a:solidFill>
                  <a:schemeClr val="tx1"/>
                </a:solidFill>
              </a:rPr>
              <a:t>. </a:t>
            </a:r>
            <a:endParaRPr lang="es-ES" sz="2400" i="1" dirty="0" smtClean="0">
              <a:solidFill>
                <a:schemeClr val="tx1"/>
              </a:solidFill>
            </a:endParaRPr>
          </a:p>
          <a:p>
            <a:pPr lvl="1">
              <a:buFont typeface="Arial" pitchFamily="34" charset="0"/>
              <a:buChar char="•"/>
            </a:pPr>
            <a:endParaRPr lang="es-ES" sz="2400" i="1" dirty="0" smtClean="0">
              <a:solidFill>
                <a:schemeClr val="tx1"/>
              </a:solidFill>
            </a:endParaRPr>
          </a:p>
          <a:p>
            <a:pPr lvl="1">
              <a:buFont typeface="Arial" pitchFamily="34" charset="0"/>
              <a:buChar char="•"/>
            </a:pPr>
            <a:r>
              <a:rPr lang="es-ES" sz="2400" i="1" dirty="0" smtClean="0">
                <a:solidFill>
                  <a:schemeClr val="tx1"/>
                </a:solidFill>
              </a:rPr>
              <a:t>  Existen diversas opiniones en lo que se refiere a la prohibición de comer ciertos animales, aves, peces, etc. citados en este capítulo. </a:t>
            </a:r>
            <a:endParaRPr lang="es-ES" sz="2400" i="1" dirty="0" smtClean="0">
              <a:solidFill>
                <a:schemeClr val="tx1"/>
              </a:solidFill>
            </a:endParaRPr>
          </a:p>
          <a:p>
            <a:pPr lvl="1">
              <a:buFont typeface="Arial" pitchFamily="34" charset="0"/>
              <a:buChar char="•"/>
            </a:pPr>
            <a:endParaRPr lang="es-ES" sz="2400" i="1" dirty="0" smtClean="0">
              <a:solidFill>
                <a:schemeClr val="tx1"/>
              </a:solidFill>
            </a:endParaRPr>
          </a:p>
          <a:p>
            <a:pPr lvl="1">
              <a:buFont typeface="Arial" pitchFamily="34" charset="0"/>
              <a:buChar char="•"/>
            </a:pPr>
            <a:r>
              <a:rPr lang="es-ES" sz="2400" i="1" dirty="0" smtClean="0">
                <a:solidFill>
                  <a:schemeClr val="tx1"/>
                </a:solidFill>
              </a:rPr>
              <a:t>Maimónides </a:t>
            </a:r>
            <a:r>
              <a:rPr lang="es-ES" sz="2400" i="1" dirty="0" smtClean="0">
                <a:solidFill>
                  <a:schemeClr val="tx1"/>
                </a:solidFill>
              </a:rPr>
              <a:t>dice que se trata principalmente de higiene alimenticia. </a:t>
            </a:r>
            <a:endParaRPr lang="es-ES" sz="2400" i="1" dirty="0" smtClean="0">
              <a:solidFill>
                <a:schemeClr val="tx1"/>
              </a:solidFill>
            </a:endParaRPr>
          </a:p>
          <a:p>
            <a:pPr lvl="1">
              <a:buFont typeface="Arial" pitchFamily="34" charset="0"/>
              <a:buChar char="•"/>
            </a:pPr>
            <a:endParaRPr lang="es-ES" sz="2400" i="1" dirty="0" smtClean="0">
              <a:solidFill>
                <a:schemeClr val="tx1"/>
              </a:solidFill>
            </a:endParaRPr>
          </a:p>
          <a:p>
            <a:pPr lvl="1">
              <a:buFont typeface="Arial" pitchFamily="34" charset="0"/>
              <a:buChar char="•"/>
            </a:pPr>
            <a:r>
              <a:rPr lang="es-ES" sz="2400" i="1" dirty="0" smtClean="0">
                <a:solidFill>
                  <a:schemeClr val="tx1"/>
                </a:solidFill>
              </a:rPr>
              <a:t>También </a:t>
            </a:r>
            <a:r>
              <a:rPr lang="es-ES" sz="2400" i="1" dirty="0" smtClean="0">
                <a:solidFill>
                  <a:schemeClr val="tx1"/>
                </a:solidFill>
              </a:rPr>
              <a:t>la ciencia moderna corrobora generalmente esta razón, afirmando que los únicos animales comestibles para la higiene de nuestro cuerpo son aquéllos que el Pentateuco señala. </a:t>
            </a:r>
            <a:endParaRPr lang="es-ES" sz="2400" i="1"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i="1" dirty="0" smtClean="0">
                <a:solidFill>
                  <a:schemeClr val="tx1"/>
                </a:solidFill>
              </a:rPr>
              <a:t>El </a:t>
            </a:r>
            <a:r>
              <a:rPr lang="es-ES" sz="2400" i="1" dirty="0" smtClean="0">
                <a:solidFill>
                  <a:schemeClr val="tx1"/>
                </a:solidFill>
              </a:rPr>
              <a:t>cerdo, por ejemplo, posee en su interior gérmenes (triquina) y parásitos nocivos para la persona. </a:t>
            </a:r>
            <a:endParaRPr lang="es-ES" sz="2400" i="1" dirty="0" smtClean="0">
              <a:solidFill>
                <a:schemeClr val="tx1"/>
              </a:solidFill>
            </a:endParaRPr>
          </a:p>
          <a:p>
            <a:pPr lvl="1">
              <a:buFont typeface="Arial" pitchFamily="34" charset="0"/>
              <a:buChar char="•"/>
            </a:pPr>
            <a:endParaRPr lang="es-ES" sz="2400" i="1" dirty="0" smtClean="0">
              <a:solidFill>
                <a:schemeClr val="tx1"/>
              </a:solidFill>
            </a:endParaRPr>
          </a:p>
          <a:p>
            <a:pPr lvl="1">
              <a:buFont typeface="Arial" pitchFamily="34" charset="0"/>
              <a:buChar char="•"/>
            </a:pPr>
            <a:r>
              <a:rPr lang="es-ES" sz="2400" i="1" dirty="0" smtClean="0">
                <a:solidFill>
                  <a:schemeClr val="tx1"/>
                </a:solidFill>
              </a:rPr>
              <a:t>Pero </a:t>
            </a:r>
            <a:r>
              <a:rPr lang="es-ES" sz="2400" i="1" dirty="0" smtClean="0">
                <a:solidFill>
                  <a:schemeClr val="tx1"/>
                </a:solidFill>
              </a:rPr>
              <a:t>muchos comentaristas señalan otro principio: la influencia moral, ya que existe un influjo de lo físico sobre lo moral, y la causa de la prohibición es este influjo. </a:t>
            </a:r>
            <a:endParaRPr lang="es-ES" sz="2400" i="1" dirty="0" smtClean="0">
              <a:solidFill>
                <a:schemeClr val="tx1"/>
              </a:solidFill>
            </a:endParaRPr>
          </a:p>
          <a:p>
            <a:pPr lvl="1">
              <a:buFont typeface="Arial" pitchFamily="34" charset="0"/>
              <a:buChar char="•"/>
            </a:pPr>
            <a:endParaRPr lang="es-ES" sz="2400" i="1" dirty="0" smtClean="0">
              <a:solidFill>
                <a:schemeClr val="tx1"/>
              </a:solidFill>
            </a:endParaRPr>
          </a:p>
          <a:p>
            <a:pPr lvl="1">
              <a:buFont typeface="Arial" pitchFamily="34" charset="0"/>
              <a:buChar char="•"/>
            </a:pPr>
            <a:r>
              <a:rPr lang="es-ES" sz="2400" i="1" dirty="0" smtClean="0">
                <a:solidFill>
                  <a:schemeClr val="tx1"/>
                </a:solidFill>
              </a:rPr>
              <a:t>Así </a:t>
            </a:r>
            <a:r>
              <a:rPr lang="es-ES" sz="2400" i="1" dirty="0" smtClean="0">
                <a:solidFill>
                  <a:schemeClr val="tx1"/>
                </a:solidFill>
              </a:rPr>
              <a:t>como ciertas enfermedades causan perturbaciones físicas, la ingestión de los animales prohibidos causan efectos negativos sobre las facultades morales de la persona</a:t>
            </a:r>
            <a:r>
              <a:rPr lang="es-ES" sz="2400" i="1" dirty="0" smtClean="0">
                <a:solidFill>
                  <a:schemeClr val="tx1"/>
                </a:solidFill>
              </a:rPr>
              <a:t>.</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200" i="1" dirty="0" smtClean="0">
                <a:solidFill>
                  <a:schemeClr val="tx1"/>
                </a:solidFill>
              </a:rPr>
              <a:t>La </a:t>
            </a:r>
            <a:r>
              <a:rPr lang="es-ES" sz="2200" i="1" dirty="0" smtClean="0">
                <a:solidFill>
                  <a:schemeClr val="tx1"/>
                </a:solidFill>
              </a:rPr>
              <a:t>gran importancia que la </a:t>
            </a:r>
            <a:r>
              <a:rPr lang="es-ES" sz="2200" i="1" dirty="0" smtClean="0">
                <a:solidFill>
                  <a:schemeClr val="tx1"/>
                </a:solidFill>
              </a:rPr>
              <a:t>Toráh </a:t>
            </a:r>
            <a:r>
              <a:rPr lang="es-ES" sz="2200" i="1" dirty="0" smtClean="0">
                <a:solidFill>
                  <a:schemeClr val="tx1"/>
                </a:solidFill>
              </a:rPr>
              <a:t>atribuye a esta prohibición, y el lugar que le otorga en medio de las más sagradas leyes religiosas y morales del judaísmo, es una prueba de que no se trata simplemente de higiene alimenticia, sino de una pureza interior cuyo sentido escapa a la inteligencia humana, y que solamente Dios, sabedor de los misterios de la formación de nuestro cuerpo y alma, puede apreciar. </a:t>
            </a:r>
            <a:endParaRPr lang="es-ES" sz="2200" i="1" dirty="0" smtClean="0">
              <a:solidFill>
                <a:schemeClr val="tx1"/>
              </a:solidFill>
            </a:endParaRPr>
          </a:p>
          <a:p>
            <a:pPr lvl="1">
              <a:buFont typeface="Arial" pitchFamily="34" charset="0"/>
              <a:buChar char="•"/>
            </a:pPr>
            <a:endParaRPr lang="es-ES" sz="2200" i="1" dirty="0" smtClean="0">
              <a:solidFill>
                <a:schemeClr val="tx1"/>
              </a:solidFill>
            </a:endParaRPr>
          </a:p>
          <a:p>
            <a:pPr lvl="1">
              <a:buFont typeface="Arial" pitchFamily="34" charset="0"/>
              <a:buChar char="•"/>
            </a:pPr>
            <a:r>
              <a:rPr lang="es-ES" sz="2200" i="1" dirty="0" smtClean="0">
                <a:solidFill>
                  <a:schemeClr val="tx1"/>
                </a:solidFill>
              </a:rPr>
              <a:t>Llegamos </a:t>
            </a:r>
            <a:r>
              <a:rPr lang="es-ES" sz="2200" i="1" dirty="0" smtClean="0">
                <a:solidFill>
                  <a:schemeClr val="tx1"/>
                </a:solidFill>
              </a:rPr>
              <a:t>a esta conclusión por los términos empleados en la </a:t>
            </a:r>
            <a:r>
              <a:rPr lang="es-ES" sz="2200" i="1" dirty="0" err="1" smtClean="0">
                <a:solidFill>
                  <a:schemeClr val="tx1"/>
                </a:solidFill>
              </a:rPr>
              <a:t>Torah</a:t>
            </a:r>
            <a:r>
              <a:rPr lang="es-ES" sz="2200" i="1" dirty="0" smtClean="0">
                <a:solidFill>
                  <a:schemeClr val="tx1"/>
                </a:solidFill>
              </a:rPr>
              <a:t>: "...Y no contaminéis vuestras almas por causa de los animales o de las aves, o de todo lo que se arrastra sobre la tierra; cosas que aparté de vosotros por tenerlas como impuras". (Levítico 20, 25). </a:t>
            </a:r>
            <a:endParaRPr lang="es-ES" sz="22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b="1" i="1" dirty="0" smtClean="0">
                <a:solidFill>
                  <a:srgbClr val="FF9933"/>
                </a:solidFill>
                <a:effectLst>
                  <a:outerShdw blurRad="38100" dist="38100" dir="2700000" algn="tl">
                    <a:srgbClr val="000000">
                      <a:alpha val="43137"/>
                    </a:srgbClr>
                  </a:outerShdw>
                </a:effectLst>
              </a:rPr>
              <a:t>"Separaréis el diezmo de toda la cosecha de tu cultivo..." (14:22)</a:t>
            </a:r>
            <a:r>
              <a:rPr lang="es-ES" sz="2400" dirty="0" smtClean="0">
                <a:solidFill>
                  <a:srgbClr val="FF9933"/>
                </a:solidFill>
                <a:effectLst>
                  <a:outerShdw blurRad="38100" dist="38100" dir="2700000" algn="tl">
                    <a:srgbClr val="000000">
                      <a:alpha val="43137"/>
                    </a:srgbClr>
                  </a:outerShdw>
                </a:effectLst>
              </a:rPr>
              <a:t> </a:t>
            </a:r>
            <a:endParaRPr lang="es-ES" sz="2400"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s-ES" sz="2000" i="1" dirty="0" smtClean="0">
                <a:solidFill>
                  <a:schemeClr val="tx1"/>
                </a:solidFill>
              </a:rPr>
              <a:t>Dice</a:t>
            </a:r>
            <a:r>
              <a:rPr lang="es-ES" sz="2000" i="1" dirty="0" smtClean="0">
                <a:solidFill>
                  <a:srgbClr val="FF9933"/>
                </a:solidFill>
              </a:rPr>
              <a:t> </a:t>
            </a:r>
            <a:r>
              <a:rPr lang="es-ES" sz="2000" i="1" dirty="0" smtClean="0">
                <a:solidFill>
                  <a:schemeClr val="tx1"/>
                </a:solidFill>
              </a:rPr>
              <a:t>Rabí </a:t>
            </a:r>
            <a:r>
              <a:rPr lang="es-ES" sz="2000" i="1" dirty="0" err="1" smtClean="0">
                <a:solidFill>
                  <a:schemeClr val="tx1"/>
                </a:solidFill>
              </a:rPr>
              <a:t>Zev</a:t>
            </a:r>
            <a:r>
              <a:rPr lang="es-ES" sz="2000" i="1" dirty="0" smtClean="0">
                <a:solidFill>
                  <a:schemeClr val="tx1"/>
                </a:solidFill>
              </a:rPr>
              <a:t> </a:t>
            </a:r>
            <a:r>
              <a:rPr lang="es-ES" sz="2000" i="1" dirty="0" err="1" smtClean="0">
                <a:solidFill>
                  <a:schemeClr val="tx1"/>
                </a:solidFill>
              </a:rPr>
              <a:t>Leff</a:t>
            </a:r>
            <a:r>
              <a:rPr lang="es-ES" sz="2000" i="1" dirty="0" smtClean="0">
                <a:solidFill>
                  <a:schemeClr val="tx1"/>
                </a:solidFill>
              </a:rPr>
              <a:t> en </a:t>
            </a:r>
            <a:r>
              <a:rPr lang="es-ES" sz="2000" i="1" dirty="0" err="1" smtClean="0">
                <a:solidFill>
                  <a:schemeClr val="tx1"/>
                </a:solidFill>
              </a:rPr>
              <a:t>Shiurei</a:t>
            </a:r>
            <a:r>
              <a:rPr lang="es-ES" sz="2000" i="1" dirty="0" smtClean="0">
                <a:solidFill>
                  <a:schemeClr val="tx1"/>
                </a:solidFill>
              </a:rPr>
              <a:t> </a:t>
            </a:r>
            <a:r>
              <a:rPr lang="es-ES" sz="2000" i="1" dirty="0" err="1" smtClean="0">
                <a:solidFill>
                  <a:schemeClr val="tx1"/>
                </a:solidFill>
              </a:rPr>
              <a:t>Biná</a:t>
            </a:r>
            <a:endParaRPr lang="es-ES" sz="2800" i="1" dirty="0" smtClean="0">
              <a:solidFill>
                <a:schemeClr val="tx1"/>
              </a:solidFill>
            </a:endParaRPr>
          </a:p>
          <a:p>
            <a:pPr lvl="1">
              <a:buFont typeface="Arial" pitchFamily="34" charset="0"/>
              <a:buChar char="•"/>
            </a:pPr>
            <a:endParaRPr lang="es-ES" sz="2400" dirty="0" smtClean="0">
              <a:solidFill>
                <a:srgbClr val="FF9933"/>
              </a:solidFill>
              <a:effectLst>
                <a:outerShdw blurRad="38100" dist="38100" dir="2700000" algn="tl">
                  <a:srgbClr val="000000">
                    <a:alpha val="43137"/>
                  </a:srgbClr>
                </a:outerShdw>
              </a:effectLst>
            </a:endParaRPr>
          </a:p>
          <a:p>
            <a:pPr lvl="1">
              <a:buFont typeface="Arial" pitchFamily="34" charset="0"/>
              <a:buChar char="•"/>
            </a:pPr>
            <a:r>
              <a:rPr lang="es-ES" sz="2400" dirty="0" smtClean="0">
                <a:solidFill>
                  <a:schemeClr val="tx1"/>
                </a:solidFill>
              </a:rPr>
              <a:t>En el primero, segundo, cuarto y quinto año del ciclo de siete años de la </a:t>
            </a:r>
            <a:r>
              <a:rPr lang="es-ES" sz="2400" dirty="0" err="1" smtClean="0">
                <a:solidFill>
                  <a:schemeClr val="tx1"/>
                </a:solidFill>
              </a:rPr>
              <a:t>shemitá</a:t>
            </a:r>
            <a:r>
              <a:rPr lang="es-ES" sz="2400" dirty="0" smtClean="0">
                <a:solidFill>
                  <a:schemeClr val="tx1"/>
                </a:solidFill>
              </a:rPr>
              <a:t>, los judíos que residían en Eretz Israel debían separar un diezmo de sus cultivos, y llevarlo a Jerusalén para comerlo allí. </a:t>
            </a:r>
            <a:endParaRPr lang="es-ES" sz="2400" dirty="0" smtClean="0">
              <a:solidFill>
                <a:schemeClr val="tx1"/>
              </a:solidFill>
            </a:endParaRPr>
          </a:p>
          <a:p>
            <a:pPr lvl="1">
              <a:buFont typeface="Arial" pitchFamily="34" charset="0"/>
              <a:buChar char="•"/>
            </a:pPr>
            <a:endParaRPr lang="es-ES" sz="2400" dirty="0" smtClean="0">
              <a:solidFill>
                <a:schemeClr val="tx1"/>
              </a:solidFill>
            </a:endParaRPr>
          </a:p>
          <a:p>
            <a:pPr lvl="1">
              <a:buFont typeface="Arial" pitchFamily="34" charset="0"/>
              <a:buChar char="•"/>
            </a:pPr>
            <a:r>
              <a:rPr lang="es-ES" sz="2400" dirty="0" smtClean="0">
                <a:solidFill>
                  <a:schemeClr val="tx1"/>
                </a:solidFill>
              </a:rPr>
              <a:t>Pero </a:t>
            </a:r>
            <a:r>
              <a:rPr lang="es-ES" sz="2400" dirty="0" smtClean="0">
                <a:solidFill>
                  <a:schemeClr val="tx1"/>
                </a:solidFill>
              </a:rPr>
              <a:t>en el tercer y sexto año del ciclo, el diezmo les era entregado a los pobres. </a:t>
            </a:r>
            <a:endParaRPr lang="es-ES" sz="2400" dirty="0" smtClean="0">
              <a:solidFill>
                <a:schemeClr val="tx1"/>
              </a:solidFill>
            </a:endParaRPr>
          </a:p>
          <a:p>
            <a:pPr lvl="1">
              <a:buFont typeface="Arial" pitchFamily="34" charset="0"/>
              <a:buChar char="•"/>
            </a:pPr>
            <a:endParaRPr lang="es-ES" sz="2400" dirty="0" smtClean="0">
              <a:solidFill>
                <a:schemeClr val="tx1"/>
              </a:solidFill>
            </a:endParaRPr>
          </a:p>
          <a:p>
            <a:pPr lvl="1">
              <a:buFont typeface="Arial" pitchFamily="34" charset="0"/>
              <a:buChar char="•"/>
            </a:pPr>
            <a:r>
              <a:rPr lang="es-ES" sz="2400" dirty="0" smtClean="0">
                <a:solidFill>
                  <a:schemeClr val="tx1"/>
                </a:solidFill>
              </a:rPr>
              <a:t>Cabe la pregunta: </a:t>
            </a:r>
            <a:endParaRPr lang="es-ES" sz="2400" dirty="0" smtClean="0">
              <a:solidFill>
                <a:schemeClr val="tx1"/>
              </a:solidFill>
            </a:endParaRPr>
          </a:p>
          <a:p>
            <a:pPr lvl="1"/>
            <a:endParaRPr lang="es-E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dirty="0" smtClean="0">
                <a:solidFill>
                  <a:schemeClr val="tx1"/>
                </a:solidFill>
              </a:rPr>
              <a:t>¿</a:t>
            </a:r>
            <a:r>
              <a:rPr lang="es-ES" sz="2400" dirty="0" smtClean="0">
                <a:solidFill>
                  <a:schemeClr val="tx1"/>
                </a:solidFill>
              </a:rPr>
              <a:t>Por qué los terratenientes no debían primero compartir con los pobres y recién después disfrutar del fruto de sus </a:t>
            </a:r>
            <a:r>
              <a:rPr lang="es-ES" sz="2400" dirty="0" smtClean="0">
                <a:solidFill>
                  <a:schemeClr val="tx1"/>
                </a:solidFill>
              </a:rPr>
              <a:t>esfuerzos </a:t>
            </a:r>
            <a:r>
              <a:rPr lang="es-ES" sz="2400" dirty="0" smtClean="0">
                <a:solidFill>
                  <a:schemeClr val="tx1"/>
                </a:solidFill>
              </a:rPr>
              <a:t>en Jerusalén</a:t>
            </a:r>
            <a:r>
              <a:rPr lang="es-ES" sz="2400" dirty="0" smtClean="0">
                <a:solidFill>
                  <a:schemeClr val="tx1"/>
                </a:solidFill>
              </a:rPr>
              <a:t>?</a:t>
            </a:r>
          </a:p>
          <a:p>
            <a:pPr lvl="1">
              <a:buFont typeface="Arial" pitchFamily="34" charset="0"/>
              <a:buChar char="•"/>
            </a:pPr>
            <a:r>
              <a:rPr lang="es-ES" sz="2400" dirty="0" smtClean="0">
                <a:solidFill>
                  <a:schemeClr val="tx1"/>
                </a:solidFill>
              </a:rPr>
              <a:t> </a:t>
            </a:r>
            <a:endParaRPr lang="es-ES" sz="2400" dirty="0" smtClean="0">
              <a:solidFill>
                <a:schemeClr val="tx1"/>
              </a:solidFill>
            </a:endParaRPr>
          </a:p>
          <a:p>
            <a:pPr lvl="1">
              <a:buFont typeface="Arial" pitchFamily="34" charset="0"/>
              <a:buChar char="•"/>
            </a:pPr>
            <a:r>
              <a:rPr lang="es-ES" sz="2400" dirty="0" smtClean="0">
                <a:solidFill>
                  <a:schemeClr val="tx1"/>
                </a:solidFill>
              </a:rPr>
              <a:t>El Rambam escribe que uno debe dar </a:t>
            </a:r>
            <a:r>
              <a:rPr lang="es-ES" sz="2400" dirty="0" err="1" smtClean="0">
                <a:solidFill>
                  <a:schemeClr val="tx1"/>
                </a:solidFill>
              </a:rPr>
              <a:t>tzedaká</a:t>
            </a:r>
            <a:r>
              <a:rPr lang="es-ES" sz="2400" dirty="0" smtClean="0">
                <a:solidFill>
                  <a:schemeClr val="tx1"/>
                </a:solidFill>
              </a:rPr>
              <a:t> con un rostro alegre y que el que da de mala manera está negando la mitzvá. </a:t>
            </a:r>
            <a:endParaRPr lang="es-ES" sz="2400" dirty="0" smtClean="0">
              <a:solidFill>
                <a:schemeClr val="tx1"/>
              </a:solidFill>
            </a:endParaRPr>
          </a:p>
          <a:p>
            <a:pPr lvl="1">
              <a:buFont typeface="Arial" pitchFamily="34" charset="0"/>
              <a:buChar char="•"/>
            </a:pPr>
            <a:endParaRPr lang="es-ES" sz="2400" dirty="0" smtClean="0">
              <a:solidFill>
                <a:schemeClr val="tx1"/>
              </a:solidFill>
            </a:endParaRPr>
          </a:p>
          <a:p>
            <a:pPr lvl="1">
              <a:buFont typeface="Arial" pitchFamily="34" charset="0"/>
              <a:buChar char="•"/>
            </a:pPr>
            <a:r>
              <a:rPr lang="es-ES" sz="2400" dirty="0" smtClean="0">
                <a:solidFill>
                  <a:schemeClr val="tx1"/>
                </a:solidFill>
              </a:rPr>
              <a:t>No </a:t>
            </a:r>
            <a:r>
              <a:rPr lang="es-ES" sz="2400" dirty="0" smtClean="0">
                <a:solidFill>
                  <a:schemeClr val="tx1"/>
                </a:solidFill>
              </a:rPr>
              <a:t>basta con hacer </a:t>
            </a:r>
            <a:r>
              <a:rPr lang="es-ES" sz="2400" dirty="0" smtClean="0">
                <a:solidFill>
                  <a:schemeClr val="tx1"/>
                </a:solidFill>
              </a:rPr>
              <a:t>jésed </a:t>
            </a:r>
            <a:r>
              <a:rPr lang="es-ES" sz="2400" dirty="0" smtClean="0">
                <a:solidFill>
                  <a:schemeClr val="tx1"/>
                </a:solidFill>
              </a:rPr>
              <a:t>(bondad), también se debe amar la </a:t>
            </a:r>
            <a:r>
              <a:rPr lang="es-ES" sz="2400" dirty="0" smtClean="0">
                <a:solidFill>
                  <a:schemeClr val="tx1"/>
                </a:solidFill>
              </a:rPr>
              <a:t>jésed. </a:t>
            </a:r>
          </a:p>
          <a:p>
            <a:pPr lvl="1">
              <a:buFont typeface="Arial" pitchFamily="34" charset="0"/>
              <a:buChar char="•"/>
            </a:pPr>
            <a:endParaRPr lang="es-ES" sz="2400" dirty="0" smtClean="0">
              <a:solidFill>
                <a:schemeClr val="tx1"/>
              </a:solidFill>
            </a:endParaRPr>
          </a:p>
          <a:p>
            <a:pPr lvl="1">
              <a:buFont typeface="Arial" pitchFamily="34" charset="0"/>
              <a:buChar char="•"/>
            </a:pPr>
            <a:r>
              <a:rPr lang="es-ES" sz="2400" dirty="0" smtClean="0">
                <a:solidFill>
                  <a:schemeClr val="tx1"/>
                </a:solidFill>
              </a:rPr>
              <a:t>Prosigue el Rambam: Más que cualquier otra mitzvá positiva, la </a:t>
            </a:r>
            <a:r>
              <a:rPr lang="es-ES" sz="2400" dirty="0" err="1" smtClean="0">
                <a:solidFill>
                  <a:schemeClr val="tx1"/>
                </a:solidFill>
              </a:rPr>
              <a:t>tzedaká</a:t>
            </a:r>
            <a:r>
              <a:rPr lang="es-ES" sz="2400" dirty="0" smtClean="0">
                <a:solidFill>
                  <a:schemeClr val="tx1"/>
                </a:solidFill>
              </a:rPr>
              <a:t> constituye la esencia del judío. </a:t>
            </a:r>
            <a:endParaRPr lang="es-ES" sz="24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
          <p:cNvPicPr>
            <a:picLocks noChangeAspect="1" noChangeArrowheads="1"/>
          </p:cNvPicPr>
          <p:nvPr/>
        </p:nvPicPr>
        <p:blipFill>
          <a:blip r:embed="rId3" cstate="print"/>
          <a:srcRect/>
          <a:stretch>
            <a:fillRect/>
          </a:stretch>
        </p:blipFill>
        <p:spPr bwMode="auto">
          <a:xfrm>
            <a:off x="914400" y="1447800"/>
            <a:ext cx="7297738" cy="4452938"/>
          </a:xfrm>
          <a:prstGeom prst="rect">
            <a:avLst/>
          </a:prstGeom>
          <a:noFill/>
          <a:ln w="9525">
            <a:noFill/>
            <a:round/>
            <a:headEnd/>
            <a:tailEnd/>
          </a:ln>
        </p:spPr>
      </p:pic>
      <p:sp>
        <p:nvSpPr>
          <p:cNvPr id="4100" name="Rectangle 2"/>
          <p:cNvSpPr>
            <a:spLocks noGrp="1" noChangeArrowheads="1"/>
          </p:cNvSpPr>
          <p:nvPr>
            <p:ph type="title"/>
          </p:nvPr>
        </p:nvSpPr>
        <p:spPr>
          <a:xfrm>
            <a:off x="457200" y="179388"/>
            <a:ext cx="8229600" cy="1333500"/>
          </a:xfrm>
        </p:spPr>
        <p:txBody>
          <a:bodyPr>
            <a:normAutofit fontScale="90000"/>
          </a:bodyPr>
          <a:lstStyle/>
          <a:p>
            <a:pPr algn="ctr" eaLnBrk="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smtClean="0">
                <a:latin typeface="Calibri" charset="0"/>
              </a:rPr>
              <a:t>Parashat Semanal</a:t>
            </a:r>
            <a:br>
              <a:rPr lang="en-US" sz="4000" smtClean="0">
                <a:latin typeface="Calibri" charset="0"/>
              </a:rPr>
            </a:br>
            <a:r>
              <a:rPr lang="en-US" sz="4000" smtClean="0">
                <a:latin typeface="Calibri" charset="0"/>
              </a:rPr>
              <a:t> </a:t>
            </a:r>
            <a:r>
              <a:rPr lang="he-IL" sz="4000" smtClean="0">
                <a:latin typeface="Calibri" charset="0"/>
                <a:cs typeface="Arial" charset="0"/>
              </a:rPr>
              <a:t>פרשת שבוע</a:t>
            </a:r>
            <a:r>
              <a:rPr lang="en-US" sz="4000" smtClean="0">
                <a:latin typeface="Calibri" charset="0"/>
                <a:cs typeface="Arial" charset="0"/>
              </a:rPr>
              <a:t>     </a:t>
            </a:r>
          </a:p>
        </p:txBody>
      </p:sp>
      <p:sp>
        <p:nvSpPr>
          <p:cNvPr id="4101" name="Rectangle 3"/>
          <p:cNvSpPr>
            <a:spLocks noChangeArrowheads="1"/>
          </p:cNvSpPr>
          <p:nvPr/>
        </p:nvSpPr>
        <p:spPr bwMode="auto">
          <a:xfrm>
            <a:off x="155575" y="-144463"/>
            <a:ext cx="304800" cy="304801"/>
          </a:xfrm>
          <a:prstGeom prst="rect">
            <a:avLst/>
          </a:prstGeom>
          <a:noFill/>
          <a:ln w="9525">
            <a:noFill/>
            <a:round/>
            <a:headEnd/>
            <a:tailEnd/>
          </a:ln>
        </p:spPr>
        <p:txBody>
          <a:bodyPr wrap="none" anchor="ctr"/>
          <a:lstStyle/>
          <a:p>
            <a:endParaRPr lang="en-US"/>
          </a:p>
        </p:txBody>
      </p:sp>
      <p:sp>
        <p:nvSpPr>
          <p:cNvPr id="4102" name="Rectangle 4"/>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3" name="Rectangle 5"/>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4" name="Rectangle 6"/>
          <p:cNvSpPr>
            <a:spLocks noChangeArrowheads="1"/>
          </p:cNvSpPr>
          <p:nvPr/>
        </p:nvSpPr>
        <p:spPr bwMode="auto">
          <a:xfrm>
            <a:off x="155575" y="-144463"/>
            <a:ext cx="304800" cy="304801"/>
          </a:xfrm>
          <a:prstGeom prst="rect">
            <a:avLst/>
          </a:prstGeom>
          <a:noFill/>
          <a:ln w="9360">
            <a:solidFill>
              <a:srgbClr val="000000"/>
            </a:solidFill>
            <a:round/>
            <a:headEnd/>
            <a:tailEnd/>
          </a:ln>
        </p:spPr>
        <p:txBody>
          <a:bodyPr wrap="none" anchor="ctr"/>
          <a:lstStyle/>
          <a:p>
            <a:endParaRPr lang="en-US"/>
          </a:p>
        </p:txBody>
      </p:sp>
      <p:sp>
        <p:nvSpPr>
          <p:cNvPr id="4105" name="Text Box 7"/>
          <p:cNvSpPr txBox="1">
            <a:spLocks noChangeArrowheads="1"/>
          </p:cNvSpPr>
          <p:nvPr/>
        </p:nvSpPr>
        <p:spPr bwMode="auto">
          <a:xfrm>
            <a:off x="381000" y="1600200"/>
            <a:ext cx="7924800" cy="4800600"/>
          </a:xfrm>
          <a:prstGeom prst="rect">
            <a:avLst/>
          </a:prstGeom>
          <a:noFill/>
          <a:ln w="9525">
            <a:noFill/>
            <a:round/>
            <a:headEnd/>
            <a:tailEnd/>
          </a:ln>
        </p:spPr>
        <p:txBody>
          <a:bodyPr lIns="90000" tIns="45000" rIns="90000" bIns="45000"/>
          <a:lstStyle/>
          <a:p>
            <a:pPr lvl="1">
              <a:buFont typeface="Arial" pitchFamily="34" charset="0"/>
              <a:buChar char="•"/>
            </a:pPr>
            <a:r>
              <a:rPr lang="es-ES" sz="2400" dirty="0" smtClean="0">
                <a:solidFill>
                  <a:schemeClr val="tx1"/>
                </a:solidFill>
              </a:rPr>
              <a:t>Al </a:t>
            </a:r>
            <a:r>
              <a:rPr lang="es-ES" sz="2400" dirty="0" smtClean="0">
                <a:solidFill>
                  <a:schemeClr val="tx1"/>
                </a:solidFill>
              </a:rPr>
              <a:t>ordenarnos que llevemos un diezmo de nuestras cosechas a Jerusalén para celebrar allí, Hashem nos enseña dos lecciones vitales: </a:t>
            </a:r>
            <a:endParaRPr lang="es-ES" sz="2400" dirty="0" smtClean="0">
              <a:solidFill>
                <a:schemeClr val="tx1"/>
              </a:solidFill>
            </a:endParaRPr>
          </a:p>
          <a:p>
            <a:pPr lvl="1">
              <a:buFont typeface="Arial" pitchFamily="34" charset="0"/>
              <a:buChar char="•"/>
            </a:pPr>
            <a:endParaRPr lang="es-ES" sz="2400" dirty="0" smtClean="0">
              <a:solidFill>
                <a:schemeClr val="tx1"/>
              </a:solidFill>
            </a:endParaRPr>
          </a:p>
          <a:p>
            <a:pPr lvl="2">
              <a:buFont typeface="Arial" pitchFamily="34" charset="0"/>
              <a:buChar char="•"/>
            </a:pPr>
            <a:r>
              <a:rPr lang="es-ES" sz="2200" dirty="0" smtClean="0">
                <a:solidFill>
                  <a:schemeClr val="tx1"/>
                </a:solidFill>
              </a:rPr>
              <a:t>1) que nuestras posesiones materiales son un regalo de Hashem y que El puede dictaminar el modo en que habremos de usarlas. </a:t>
            </a:r>
          </a:p>
          <a:p>
            <a:pPr lvl="2">
              <a:buFont typeface="Arial" pitchFamily="34" charset="0"/>
              <a:buChar char="•"/>
            </a:pPr>
            <a:r>
              <a:rPr lang="es-ES" sz="2200" dirty="0" smtClean="0">
                <a:solidFill>
                  <a:schemeClr val="tx1"/>
                </a:solidFill>
              </a:rPr>
              <a:t>2) que al usar la riqueza material del modo prescripto por Hashem, se generan sentimientos de alegría y de santidad. </a:t>
            </a:r>
          </a:p>
          <a:p>
            <a:pPr lvl="2">
              <a:buFont typeface="Arial" pitchFamily="34" charset="0"/>
              <a:buChar char="•"/>
            </a:pPr>
            <a:r>
              <a:rPr lang="es-ES" sz="2200" dirty="0" smtClean="0">
                <a:solidFill>
                  <a:schemeClr val="tx1"/>
                </a:solidFill>
              </a:rPr>
              <a:t>Una vez que internalizamos estas lecciones en los primeros dos años del ciclo, podemos ofrecer esa abundancia a los pobres, en el tercer año. No mecánicamente, sino sintiendo amor verdadero por la </a:t>
            </a:r>
            <a:r>
              <a:rPr lang="es-ES" sz="2200" dirty="0" smtClean="0">
                <a:solidFill>
                  <a:schemeClr val="tx1"/>
                </a:solidFill>
              </a:rPr>
              <a:t>jésed. </a:t>
            </a:r>
            <a:endParaRPr lang="es-ES" sz="2200"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1"/>
          <p:cNvSpPr>
            <a:spLocks noGrp="1" noChangeArrowheads="1"/>
          </p:cNvSpPr>
          <p:nvPr>
            <p:ph type="title"/>
          </p:nvPr>
        </p:nvSpPr>
        <p:spPr>
          <a:xfrm>
            <a:off x="685800" y="349250"/>
            <a:ext cx="7772400" cy="1470025"/>
          </a:xfrm>
        </p:spPr>
        <p:txBody>
          <a:bodyPr lIns="0" tIns="0" rIns="0" bIns="0"/>
          <a:lstStyle/>
          <a:p>
            <a:pPr eaLnBrk="1"/>
            <a:endParaRPr lang="en-US" smtClean="0"/>
          </a:p>
        </p:txBody>
      </p:sp>
      <p:pic>
        <p:nvPicPr>
          <p:cNvPr id="27652" name="Picture 2"/>
          <p:cNvPicPr>
            <a:picLocks noChangeAspect="1" noChangeArrowheads="1"/>
          </p:cNvPicPr>
          <p:nvPr/>
        </p:nvPicPr>
        <p:blipFill>
          <a:blip r:embed="rId3" cstate="print"/>
          <a:srcRect/>
          <a:stretch>
            <a:fillRect/>
          </a:stretch>
        </p:blipFill>
        <p:spPr bwMode="auto">
          <a:xfrm>
            <a:off x="661988" y="1447800"/>
            <a:ext cx="7796212" cy="4757738"/>
          </a:xfrm>
          <a:prstGeom prst="rect">
            <a:avLst/>
          </a:prstGeom>
          <a:noFill/>
          <a:ln w="9525">
            <a:noFill/>
            <a:round/>
            <a:headEnd/>
            <a:tailEnd/>
          </a:ln>
        </p:spPr>
      </p:pic>
      <p:pic>
        <p:nvPicPr>
          <p:cNvPr id="27653" name="Picture 3"/>
          <p:cNvPicPr>
            <a:picLocks noChangeAspect="1" noChangeArrowheads="1"/>
          </p:cNvPicPr>
          <p:nvPr/>
        </p:nvPicPr>
        <p:blipFill>
          <a:blip r:embed="rId4" cstate="print"/>
          <a:srcRect/>
          <a:stretch>
            <a:fillRect/>
          </a:stretch>
        </p:blipFill>
        <p:spPr bwMode="auto">
          <a:xfrm>
            <a:off x="2967038" y="457200"/>
            <a:ext cx="3209925" cy="1171575"/>
          </a:xfrm>
          <a:prstGeom prst="rect">
            <a:avLst/>
          </a:prstGeom>
          <a:noFill/>
          <a:ln w="9525">
            <a:noFill/>
            <a:round/>
            <a:headEnd/>
            <a:tailEnd/>
          </a:ln>
        </p:spPr>
      </p:pic>
      <p:sp>
        <p:nvSpPr>
          <p:cNvPr id="28676" name="Rectangle 4"/>
          <p:cNvSpPr>
            <a:spLocks noChangeArrowheads="1"/>
          </p:cNvSpPr>
          <p:nvPr/>
        </p:nvSpPr>
        <p:spPr bwMode="auto">
          <a:xfrm>
            <a:off x="609600" y="1981200"/>
            <a:ext cx="7924800" cy="4419600"/>
          </a:xfrm>
          <a:prstGeom prst="rect">
            <a:avLst/>
          </a:prstGeom>
          <a:noFill/>
          <a:ln w="9360">
            <a:solidFill>
              <a:schemeClr val="accent4"/>
            </a:solidFill>
            <a:miter lim="800000"/>
            <a:headEnd/>
            <a:tailEnd/>
          </a:ln>
          <a:effectLst/>
        </p:spPr>
        <p:txBody>
          <a:bodyPr lIns="90000" tIns="65160" rIns="90000" bIns="45000"/>
          <a:lstStyle/>
          <a:p>
            <a:pPr algn="ctr" hangingPunct="1">
              <a:lnSpc>
                <a:spcPct val="92000"/>
              </a:lnSpc>
              <a:spcBef>
                <a:spcPts val="5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2000" dirty="0" smtClean="0">
                <a:solidFill>
                  <a:srgbClr val="000000"/>
                </a:solidFill>
                <a:latin typeface="Calibri" charset="0"/>
              </a:rPr>
              <a:t>Fuentes: </a:t>
            </a:r>
            <a:r>
              <a:rPr lang="es-CO" sz="2000" dirty="0" err="1" smtClean="0">
                <a:solidFill>
                  <a:srgbClr val="000000"/>
                </a:solidFill>
                <a:latin typeface="Calibri" charset="0"/>
              </a:rPr>
              <a:t>Toráh</a:t>
            </a:r>
            <a:r>
              <a:rPr lang="es-CO" sz="2000" dirty="0" smtClean="0">
                <a:solidFill>
                  <a:srgbClr val="000000"/>
                </a:solidFill>
                <a:latin typeface="Calibri" charset="0"/>
              </a:rPr>
              <a:t>, Talmud, </a:t>
            </a:r>
            <a:r>
              <a:rPr lang="es-CO" sz="2000" dirty="0" err="1" smtClean="0">
                <a:solidFill>
                  <a:srgbClr val="000000"/>
                </a:solidFill>
                <a:latin typeface="Calibri" charset="0"/>
              </a:rPr>
              <a:t>Jewish</a:t>
            </a:r>
            <a:r>
              <a:rPr lang="es-CO" sz="2000" dirty="0" smtClean="0">
                <a:solidFill>
                  <a:srgbClr val="000000"/>
                </a:solidFill>
                <a:latin typeface="Calibri" charset="0"/>
              </a:rPr>
              <a:t> </a:t>
            </a:r>
            <a:r>
              <a:rPr lang="es-CO" sz="2000" dirty="0" err="1" smtClean="0">
                <a:solidFill>
                  <a:srgbClr val="000000"/>
                </a:solidFill>
                <a:latin typeface="Calibri" charset="0"/>
              </a:rPr>
              <a:t>Concepts</a:t>
            </a:r>
            <a:r>
              <a:rPr lang="es-CO" sz="2000" dirty="0" smtClean="0">
                <a:solidFill>
                  <a:srgbClr val="000000"/>
                </a:solidFill>
                <a:latin typeface="Calibri" charset="0"/>
              </a:rPr>
              <a:t>, </a:t>
            </a:r>
            <a:r>
              <a:rPr lang="es-CO" sz="2000" dirty="0" err="1" smtClean="0">
                <a:solidFill>
                  <a:srgbClr val="000000"/>
                </a:solidFill>
                <a:latin typeface="Calibri" charset="0"/>
              </a:rPr>
              <a:t>Wikipedia</a:t>
            </a:r>
            <a:r>
              <a:rPr lang="es-CO" sz="2000" dirty="0" smtClean="0">
                <a:solidFill>
                  <a:srgbClr val="000000"/>
                </a:solidFill>
                <a:latin typeface="Calibri" charset="0"/>
              </a:rPr>
              <a:t>, </a:t>
            </a:r>
            <a:r>
              <a:rPr lang="es-CO" sz="2000" dirty="0" err="1" smtClean="0">
                <a:solidFill>
                  <a:srgbClr val="000000"/>
                </a:solidFill>
                <a:latin typeface="Calibri" charset="0"/>
              </a:rPr>
              <a:t>Kabbalah</a:t>
            </a:r>
            <a:r>
              <a:rPr lang="es-CO" sz="2000" dirty="0" smtClean="0">
                <a:solidFill>
                  <a:srgbClr val="000000"/>
                </a:solidFill>
                <a:latin typeface="Calibri" charset="0"/>
              </a:rPr>
              <a:t> Online, </a:t>
            </a:r>
            <a:r>
              <a:rPr lang="es-CO" sz="2000" dirty="0" err="1" smtClean="0">
                <a:solidFill>
                  <a:srgbClr val="000000"/>
                </a:solidFill>
                <a:latin typeface="Calibri" charset="0"/>
              </a:rPr>
              <a:t>Zohar</a:t>
            </a:r>
            <a:r>
              <a:rPr lang="es-CO" sz="2000" dirty="0" smtClean="0">
                <a:solidFill>
                  <a:srgbClr val="000000"/>
                </a:solidFill>
                <a:latin typeface="Calibri" charset="0"/>
              </a:rPr>
              <a:t>, </a:t>
            </a:r>
            <a:r>
              <a:rPr lang="es-CO" sz="2000" dirty="0" err="1" smtClean="0">
                <a:solidFill>
                  <a:srgbClr val="000000"/>
                </a:solidFill>
                <a:latin typeface="Calibri" charset="0"/>
              </a:rPr>
              <a:t>Rambán</a:t>
            </a:r>
            <a:r>
              <a:rPr lang="es-CO" sz="2000" dirty="0" smtClean="0">
                <a:solidFill>
                  <a:srgbClr val="000000"/>
                </a:solidFill>
                <a:latin typeface="Calibri" charset="0"/>
              </a:rPr>
              <a:t>, </a:t>
            </a:r>
            <a:r>
              <a:rPr lang="es-CO" sz="2000" dirty="0" err="1" smtClean="0">
                <a:solidFill>
                  <a:srgbClr val="000000"/>
                </a:solidFill>
                <a:latin typeface="Calibri" charset="0"/>
              </a:rPr>
              <a:t>Maimonides</a:t>
            </a:r>
            <a:r>
              <a:rPr lang="es-CO" sz="2000" dirty="0" smtClean="0">
                <a:solidFill>
                  <a:srgbClr val="000000"/>
                </a:solidFill>
                <a:latin typeface="Calibri" charset="0"/>
              </a:rPr>
              <a:t>, </a:t>
            </a:r>
            <a:r>
              <a:rPr lang="es-CO" sz="2000" dirty="0" err="1" smtClean="0">
                <a:solidFill>
                  <a:srgbClr val="000000"/>
                </a:solidFill>
                <a:latin typeface="Calibri" charset="0"/>
              </a:rPr>
              <a:t>Zev</a:t>
            </a:r>
            <a:r>
              <a:rPr lang="es-CO" sz="2000" dirty="0" smtClean="0">
                <a:solidFill>
                  <a:srgbClr val="000000"/>
                </a:solidFill>
                <a:latin typeface="Calibri" charset="0"/>
              </a:rPr>
              <a:t> ben </a:t>
            </a:r>
            <a:r>
              <a:rPr lang="es-CO" sz="2000" dirty="0" err="1" smtClean="0">
                <a:solidFill>
                  <a:srgbClr val="000000"/>
                </a:solidFill>
                <a:latin typeface="Calibri" charset="0"/>
              </a:rPr>
              <a:t>Shimon</a:t>
            </a:r>
            <a:r>
              <a:rPr lang="es-CO" sz="2000" dirty="0" smtClean="0">
                <a:solidFill>
                  <a:srgbClr val="000000"/>
                </a:solidFill>
                <a:latin typeface="Calibri" charset="0"/>
              </a:rPr>
              <a:t> </a:t>
            </a:r>
            <a:r>
              <a:rPr lang="es-CO" sz="2000" dirty="0" err="1" smtClean="0">
                <a:solidFill>
                  <a:srgbClr val="000000"/>
                </a:solidFill>
                <a:latin typeface="Calibri" charset="0"/>
              </a:rPr>
              <a:t>HaLevi</a:t>
            </a:r>
            <a:r>
              <a:rPr lang="es-CO" sz="2000" dirty="0" smtClean="0">
                <a:solidFill>
                  <a:srgbClr val="000000"/>
                </a:solidFill>
                <a:latin typeface="Calibri" charset="0"/>
              </a:rPr>
              <a:t> “</a:t>
            </a:r>
            <a:r>
              <a:rPr lang="es-CO" sz="2000" dirty="0" err="1" smtClean="0">
                <a:solidFill>
                  <a:srgbClr val="000000"/>
                </a:solidFill>
                <a:latin typeface="Calibri" charset="0"/>
              </a:rPr>
              <a:t>Kabbalah</a:t>
            </a:r>
            <a:r>
              <a:rPr lang="es-CO" sz="2000" dirty="0" smtClean="0">
                <a:solidFill>
                  <a:srgbClr val="000000"/>
                </a:solidFill>
                <a:latin typeface="Calibri" charset="0"/>
              </a:rPr>
              <a:t> and </a:t>
            </a:r>
            <a:r>
              <a:rPr lang="es-CO" sz="2000" dirty="0" err="1" smtClean="0">
                <a:solidFill>
                  <a:srgbClr val="000000"/>
                </a:solidFill>
                <a:latin typeface="Calibri" charset="0"/>
              </a:rPr>
              <a:t>Exodus</a:t>
            </a:r>
            <a:r>
              <a:rPr lang="es-CO" sz="2000" dirty="0" smtClean="0">
                <a:solidFill>
                  <a:srgbClr val="000000"/>
                </a:solidFill>
                <a:latin typeface="Calibri" charset="0"/>
              </a:rPr>
              <a:t>”, </a:t>
            </a:r>
            <a:r>
              <a:rPr lang="es-CO" sz="2000" dirty="0" err="1" smtClean="0">
                <a:solidFill>
                  <a:srgbClr val="000000"/>
                </a:solidFill>
                <a:latin typeface="Calibri" charset="0"/>
              </a:rPr>
              <a:t>Rabbi</a:t>
            </a:r>
            <a:r>
              <a:rPr lang="es-CO" sz="2000" dirty="0" smtClean="0">
                <a:solidFill>
                  <a:srgbClr val="000000"/>
                </a:solidFill>
                <a:latin typeface="Calibri" charset="0"/>
              </a:rPr>
              <a:t> </a:t>
            </a:r>
            <a:r>
              <a:rPr lang="es-CO" sz="2000" dirty="0" err="1" smtClean="0">
                <a:solidFill>
                  <a:srgbClr val="000000"/>
                </a:solidFill>
                <a:latin typeface="Calibri" charset="0"/>
              </a:rPr>
              <a:t>Yissocher</a:t>
            </a:r>
            <a:r>
              <a:rPr lang="es-CO" sz="2000" dirty="0" smtClean="0">
                <a:solidFill>
                  <a:srgbClr val="000000"/>
                </a:solidFill>
                <a:latin typeface="Calibri" charset="0"/>
              </a:rPr>
              <a:t> </a:t>
            </a:r>
            <a:r>
              <a:rPr lang="es-CO" sz="2000" dirty="0" err="1" smtClean="0">
                <a:solidFill>
                  <a:srgbClr val="000000"/>
                </a:solidFill>
                <a:latin typeface="Calibri" charset="0"/>
              </a:rPr>
              <a:t>Frand</a:t>
            </a:r>
            <a:endParaRPr lang="es-CO" sz="20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800" dirty="0" smtClean="0">
                <a:solidFill>
                  <a:srgbClr val="000000"/>
                </a:solidFill>
                <a:latin typeface="Calibri" charset="0"/>
                <a:hlinkClick r:id="rId5"/>
              </a:rPr>
              <a:t>http://failedmessiah.typepad.com/failed_messiahcom/2005/07/rabbi_aryeh_kap.html</a:t>
            </a: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600" dirty="0" smtClean="0">
                <a:solidFill>
                  <a:srgbClr val="000000"/>
                </a:solidFill>
                <a:latin typeface="Calibri" charset="0"/>
              </a:rPr>
              <a:t>Derechos Reservados Shalom </a:t>
            </a:r>
            <a:r>
              <a:rPr lang="es-CO" sz="1600" dirty="0" err="1" smtClean="0">
                <a:solidFill>
                  <a:srgbClr val="000000"/>
                </a:solidFill>
                <a:latin typeface="Calibri" charset="0"/>
              </a:rPr>
              <a:t>Haverim</a:t>
            </a:r>
            <a:r>
              <a:rPr lang="es-CO" sz="1600" dirty="0" smtClean="0">
                <a:solidFill>
                  <a:srgbClr val="000000"/>
                </a:solidFill>
                <a:latin typeface="Calibri" charset="0"/>
              </a:rPr>
              <a:t> </a:t>
            </a:r>
            <a:r>
              <a:rPr lang="es-CO" sz="1600" dirty="0" err="1" smtClean="0">
                <a:solidFill>
                  <a:srgbClr val="000000"/>
                </a:solidFill>
                <a:latin typeface="Calibri" charset="0"/>
              </a:rPr>
              <a:t>Org</a:t>
            </a:r>
            <a:endParaRPr lang="es-CO" sz="16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600" dirty="0" smtClean="0">
                <a:solidFill>
                  <a:srgbClr val="CCCCFF"/>
                </a:solidFill>
                <a:latin typeface="Calibri" charset="0"/>
                <a:hlinkClick r:id="rId6"/>
              </a:rPr>
              <a:t>http://www.shalomhaverim.org</a:t>
            </a: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16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CO" sz="800" dirty="0" smtClean="0">
              <a:solidFill>
                <a:srgbClr val="000000"/>
              </a:solidFill>
              <a:latin typeface="Calibri" charset="0"/>
            </a:endParaRP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300" dirty="0" smtClean="0">
                <a:solidFill>
                  <a:srgbClr val="000000"/>
                </a:solidFill>
                <a:latin typeface="Calibri" charset="0"/>
              </a:rPr>
              <a:t>Director: -</a:t>
            </a:r>
          </a:p>
          <a:p>
            <a:pPr algn="ctr" hangingPunct="1">
              <a:lnSpc>
                <a:spcPct val="9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sz="1300" dirty="0" smtClean="0">
                <a:solidFill>
                  <a:srgbClr val="000000"/>
                </a:solidFill>
                <a:latin typeface="Calibri" charset="0"/>
              </a:rPr>
              <a:t>ELIYAHU BAYONA BEN YOSEF</a:t>
            </a:r>
          </a:p>
          <a:p>
            <a:pPr algn="ctr" hangingPunct="1">
              <a:lnSpc>
                <a:spcPct val="92000"/>
              </a:lnSpc>
              <a:spcBef>
                <a:spcPts val="4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CO" dirty="0" smtClean="0">
                <a:solidFill>
                  <a:srgbClr val="000000"/>
                </a:solidFill>
                <a:latin typeface="Calibri" charset="0"/>
              </a:rPr>
              <a:t>28 </a:t>
            </a:r>
            <a:r>
              <a:rPr lang="es-CO" dirty="0" smtClean="0">
                <a:solidFill>
                  <a:srgbClr val="000000"/>
                </a:solidFill>
                <a:latin typeface="Calibri" charset="0"/>
              </a:rPr>
              <a:t>de Av 5776- </a:t>
            </a:r>
            <a:r>
              <a:rPr lang="es-CO" dirty="0" smtClean="0">
                <a:solidFill>
                  <a:srgbClr val="000000"/>
                </a:solidFill>
                <a:latin typeface="Calibri" charset="0"/>
              </a:rPr>
              <a:t>Septiembre 1, </a:t>
            </a:r>
            <a:r>
              <a:rPr lang="es-CO" dirty="0" smtClean="0">
                <a:solidFill>
                  <a:srgbClr val="000000"/>
                </a:solidFill>
                <a:latin typeface="Calibri" charset="0"/>
              </a:rPr>
              <a:t>2016- Monsey New York</a:t>
            </a:r>
            <a:endParaRPr lang="es-CO" dirty="0">
              <a:solidFill>
                <a:srgbClr val="000000"/>
              </a:solidFill>
              <a:latin typeface="Calibri"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13359</TotalTime>
  <Words>2804</Words>
  <Application>Microsoft Office PowerPoint</Application>
  <PresentationFormat>On-screen Show (4:3)</PresentationFormat>
  <Paragraphs>327</Paragraphs>
  <Slides>36</Slides>
  <Notes>36</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Concourse</vt:lpstr>
      <vt:lpstr>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Slide 36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Elias</dc:creator>
  <cp:lastModifiedBy>ELIYAHU</cp:lastModifiedBy>
  <cp:revision>147</cp:revision>
  <cp:lastPrinted>1601-01-01T00:00:00Z</cp:lastPrinted>
  <dcterms:created xsi:type="dcterms:W3CDTF">1601-01-01T00:00:00Z</dcterms:created>
  <dcterms:modified xsi:type="dcterms:W3CDTF">2016-09-02T14:41:03Z</dcterms:modified>
</cp:coreProperties>
</file>