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14" r:id="rId1"/>
  </p:sldMasterIdLst>
  <p:notesMasterIdLst>
    <p:notesMasterId r:id="rId36"/>
  </p:notesMasterIdLst>
  <p:handoutMasterIdLst>
    <p:handoutMasterId r:id="rId37"/>
  </p:handoutMasterIdLst>
  <p:sldIdLst>
    <p:sldId id="256" r:id="rId2"/>
    <p:sldId id="548" r:id="rId3"/>
    <p:sldId id="714" r:id="rId4"/>
    <p:sldId id="715" r:id="rId5"/>
    <p:sldId id="716" r:id="rId6"/>
    <p:sldId id="717" r:id="rId7"/>
    <p:sldId id="718" r:id="rId8"/>
    <p:sldId id="713" r:id="rId9"/>
    <p:sldId id="724" r:id="rId10"/>
    <p:sldId id="719" r:id="rId11"/>
    <p:sldId id="720" r:id="rId12"/>
    <p:sldId id="721" r:id="rId13"/>
    <p:sldId id="722" r:id="rId14"/>
    <p:sldId id="723" r:id="rId15"/>
    <p:sldId id="725" r:id="rId16"/>
    <p:sldId id="726" r:id="rId17"/>
    <p:sldId id="727" r:id="rId18"/>
    <p:sldId id="728" r:id="rId19"/>
    <p:sldId id="732" r:id="rId20"/>
    <p:sldId id="729" r:id="rId21"/>
    <p:sldId id="730" r:id="rId22"/>
    <p:sldId id="731" r:id="rId23"/>
    <p:sldId id="733" r:id="rId24"/>
    <p:sldId id="734" r:id="rId25"/>
    <p:sldId id="735" r:id="rId26"/>
    <p:sldId id="737" r:id="rId27"/>
    <p:sldId id="736" r:id="rId28"/>
    <p:sldId id="738" r:id="rId29"/>
    <p:sldId id="739" r:id="rId30"/>
    <p:sldId id="740" r:id="rId31"/>
    <p:sldId id="741" r:id="rId32"/>
    <p:sldId id="742" r:id="rId33"/>
    <p:sldId id="743" r:id="rId34"/>
    <p:sldId id="626" r:id="rId35"/>
  </p:sldIdLst>
  <p:sldSz cx="9144000" cy="6858000" type="screen4x3"/>
  <p:notesSz cx="6858000" cy="9144000"/>
  <p:defaultTextStyle>
    <a:defPPr>
      <a:defRPr lang="en-GB"/>
    </a:defPPr>
    <a:lvl1pPr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1pPr>
    <a:lvl2pPr marL="742950" indent="-28575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2pPr>
    <a:lvl3pPr marL="1143000" indent="-22860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3pPr>
    <a:lvl4pPr marL="1600200" indent="-22860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4pPr>
    <a:lvl5pPr marL="2057400" indent="-22860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5pPr>
    <a:lvl6pPr marL="2286000" algn="l" defTabSz="914400" rtl="0" eaLnBrk="1" latinLnBrk="0" hangingPunct="1">
      <a:defRPr kern="1200">
        <a:solidFill>
          <a:schemeClr val="bg1"/>
        </a:solidFill>
        <a:latin typeface="Arial" charset="0"/>
        <a:ea typeface="MS Gothic" charset="-128"/>
        <a:cs typeface="+mn-cs"/>
      </a:defRPr>
    </a:lvl6pPr>
    <a:lvl7pPr marL="2743200" algn="l" defTabSz="914400" rtl="0" eaLnBrk="1" latinLnBrk="0" hangingPunct="1">
      <a:defRPr kern="1200">
        <a:solidFill>
          <a:schemeClr val="bg1"/>
        </a:solidFill>
        <a:latin typeface="Arial" charset="0"/>
        <a:ea typeface="MS Gothic" charset="-128"/>
        <a:cs typeface="+mn-cs"/>
      </a:defRPr>
    </a:lvl7pPr>
    <a:lvl8pPr marL="3200400" algn="l" defTabSz="914400" rtl="0" eaLnBrk="1" latinLnBrk="0" hangingPunct="1">
      <a:defRPr kern="1200">
        <a:solidFill>
          <a:schemeClr val="bg1"/>
        </a:solidFill>
        <a:latin typeface="Arial" charset="0"/>
        <a:ea typeface="MS Gothic" charset="-128"/>
        <a:cs typeface="+mn-cs"/>
      </a:defRPr>
    </a:lvl8pPr>
    <a:lvl9pPr marL="3657600" algn="l" defTabSz="914400" rtl="0" eaLnBrk="1" latinLnBrk="0" hangingPunct="1">
      <a:defRPr kern="1200">
        <a:solidFill>
          <a:schemeClr val="bg1"/>
        </a:solidFill>
        <a:latin typeface="Arial" charset="0"/>
        <a:ea typeface="MS Gothic"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FF9933"/>
    <a:srgbClr val="080808"/>
    <a:srgbClr val="336600"/>
    <a:srgbClr val="7A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375" autoAdjust="0"/>
    <p:restoredTop sz="94660"/>
  </p:normalViewPr>
  <p:slideViewPr>
    <p:cSldViewPr>
      <p:cViewPr varScale="1">
        <p:scale>
          <a:sx n="64" d="100"/>
          <a:sy n="64" d="100"/>
        </p:scale>
        <p:origin x="-1608" y="-77"/>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8" d="100"/>
          <a:sy n="68" d="100"/>
        </p:scale>
        <p:origin x="-2622"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F900399-2329-4B99-8FB2-57F98EEC84AE}" type="datetimeFigureOut">
              <a:rPr lang="en-US" smtClean="0"/>
              <a:pPr/>
              <a:t>9/8/2016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589F87F-1659-4DEC-9B9D-D829FEE3DC41}"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3" name="AutoShape 1"/>
          <p:cNvSpPr>
            <a:spLocks noChangeArrowheads="1"/>
          </p:cNvSpPr>
          <p:nvPr/>
        </p:nvSpPr>
        <p:spPr bwMode="auto">
          <a:xfrm>
            <a:off x="0" y="0"/>
            <a:ext cx="6858000" cy="9144000"/>
          </a:xfrm>
          <a:prstGeom prst="roundRect">
            <a:avLst>
              <a:gd name="adj" fmla="val 23"/>
            </a:avLst>
          </a:prstGeom>
          <a:solidFill>
            <a:srgbClr val="FFFFFF"/>
          </a:solidFill>
          <a:ln w="9360">
            <a:noFill/>
            <a:miter lim="800000"/>
            <a:headEnd/>
            <a:tailEnd/>
          </a:ln>
          <a:effectLst/>
        </p:spPr>
        <p:txBody>
          <a:bodyPr wrap="none" anchor="ctr"/>
          <a:lstStyle/>
          <a:p>
            <a:pPr>
              <a:defRPr/>
            </a:pPr>
            <a:endParaRPr lang="en-US"/>
          </a:p>
        </p:txBody>
      </p:sp>
      <p:sp>
        <p:nvSpPr>
          <p:cNvPr id="28675" name="Rectangle 2"/>
          <p:cNvSpPr>
            <a:spLocks noGrp="1" noRot="1" noChangeAspect="1" noChangeArrowheads="1"/>
          </p:cNvSpPr>
          <p:nvPr>
            <p:ph type="sldImg"/>
          </p:nvPr>
        </p:nvSpPr>
        <p:spPr bwMode="auto">
          <a:xfrm>
            <a:off x="1371600" y="763588"/>
            <a:ext cx="5026025" cy="3768725"/>
          </a:xfrm>
          <a:prstGeom prst="rect">
            <a:avLst/>
          </a:prstGeom>
          <a:noFill/>
          <a:ln w="9525">
            <a:noFill/>
            <a:round/>
            <a:headEnd/>
            <a:tailEnd/>
          </a:ln>
        </p:spPr>
      </p:sp>
      <p:sp>
        <p:nvSpPr>
          <p:cNvPr id="3075" name="Rectangle 3"/>
          <p:cNvSpPr>
            <a:spLocks noGrp="1" noChangeArrowheads="1"/>
          </p:cNvSpPr>
          <p:nvPr>
            <p:ph type="body"/>
          </p:nvPr>
        </p:nvSpPr>
        <p:spPr bwMode="auto">
          <a:xfrm>
            <a:off x="777875" y="4776788"/>
            <a:ext cx="6215063" cy="4522787"/>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en-US" noProof="0" smtClean="0"/>
          </a:p>
        </p:txBody>
      </p:sp>
      <p:sp>
        <p:nvSpPr>
          <p:cNvPr id="3076" name="Rectangle 4"/>
          <p:cNvSpPr>
            <a:spLocks noGrp="1" noChangeArrowheads="1"/>
          </p:cNvSpPr>
          <p:nvPr>
            <p:ph type="hdr"/>
          </p:nvPr>
        </p:nvSpPr>
        <p:spPr bwMode="auto">
          <a:xfrm>
            <a:off x="0" y="0"/>
            <a:ext cx="3370263" cy="50006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endParaRPr lang="en-US"/>
          </a:p>
        </p:txBody>
      </p:sp>
      <p:sp>
        <p:nvSpPr>
          <p:cNvPr id="3077" name="Rectangle 5"/>
          <p:cNvSpPr>
            <a:spLocks noGrp="1" noChangeArrowheads="1"/>
          </p:cNvSpPr>
          <p:nvPr>
            <p:ph type="dt"/>
          </p:nvPr>
        </p:nvSpPr>
        <p:spPr bwMode="auto">
          <a:xfrm>
            <a:off x="4398963" y="0"/>
            <a:ext cx="3370262" cy="50006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endParaRPr lang="en-US"/>
          </a:p>
        </p:txBody>
      </p:sp>
      <p:sp>
        <p:nvSpPr>
          <p:cNvPr id="3078" name="Rectangle 6"/>
          <p:cNvSpPr>
            <a:spLocks noGrp="1" noChangeArrowheads="1"/>
          </p:cNvSpPr>
          <p:nvPr>
            <p:ph type="ftr"/>
          </p:nvPr>
        </p:nvSpPr>
        <p:spPr bwMode="auto">
          <a:xfrm>
            <a:off x="0" y="9555163"/>
            <a:ext cx="3370263" cy="500062"/>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endParaRPr lang="en-US"/>
          </a:p>
        </p:txBody>
      </p:sp>
      <p:sp>
        <p:nvSpPr>
          <p:cNvPr id="3079" name="Rectangle 7"/>
          <p:cNvSpPr>
            <a:spLocks noGrp="1" noChangeArrowheads="1"/>
          </p:cNvSpPr>
          <p:nvPr>
            <p:ph type="sldNum"/>
          </p:nvPr>
        </p:nvSpPr>
        <p:spPr bwMode="auto">
          <a:xfrm>
            <a:off x="4398963" y="9555163"/>
            <a:ext cx="3370262" cy="500062"/>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gn="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fld id="{9089E40E-97E6-4F56-A83C-455555C41C1B}"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698" name="Rectangle 7"/>
          <p:cNvSpPr>
            <a:spLocks noGrp="1" noChangeArrowheads="1"/>
          </p:cNvSpPr>
          <p:nvPr>
            <p:ph type="sldNum" sz="quarter"/>
          </p:nvPr>
        </p:nvSpPr>
        <p:spPr>
          <a:noFill/>
        </p:spPr>
        <p:txBody>
          <a:bodyPr/>
          <a:lstStyle/>
          <a:p>
            <a:fld id="{FA51E857-329A-4AAC-A492-81F3893FA826}" type="slidenum">
              <a:rPr lang="en-US" smtClean="0"/>
              <a:pPr/>
              <a:t>1</a:t>
            </a:fld>
            <a:endParaRPr lang="en-US" smtClean="0"/>
          </a:p>
        </p:txBody>
      </p:sp>
      <p:sp>
        <p:nvSpPr>
          <p:cNvPr id="29699" name="Text Box 1"/>
          <p:cNvSpPr txBox="1">
            <a:spLocks noChangeArrowheads="1"/>
          </p:cNvSpPr>
          <p:nvPr/>
        </p:nvSpPr>
        <p:spPr bwMode="auto">
          <a:xfrm>
            <a:off x="1371600" y="763588"/>
            <a:ext cx="5029200" cy="37719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29700" name="Rectangle 2"/>
          <p:cNvSpPr>
            <a:spLocks noGrp="1" noChangeArrowheads="1"/>
          </p:cNvSpPr>
          <p:nvPr>
            <p:ph type="body"/>
          </p:nvPr>
        </p:nvSpPr>
        <p:spPr>
          <a:xfrm>
            <a:off x="777875" y="4776788"/>
            <a:ext cx="6216650" cy="4525962"/>
          </a:xfrm>
          <a:noFill/>
          <a:ln/>
        </p:spPr>
        <p:txBody>
          <a:bodyPr wrap="none" anchor="ct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a:t>
            </a:fld>
            <a:endParaRPr lang="en-US">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a:t>
            </a:fld>
            <a:endParaRPr lang="en-US">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4</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a:t>
            </a:fld>
            <a:endParaRPr lang="en-US">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5</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5</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5</a:t>
            </a:fld>
            <a:endParaRPr lang="en-US">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6</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6</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6</a:t>
            </a:fld>
            <a:endParaRPr lang="en-US">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7</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7</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7</a:t>
            </a:fld>
            <a:endParaRPr lang="en-US">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8</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8</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8</a:t>
            </a:fld>
            <a:endParaRPr lang="en-US">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9</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9</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9</a:t>
            </a:fld>
            <a:endParaRPr lang="en-US">
              <a:solidFill>
                <a:srgbClr val="000000"/>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10</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10</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10</a:t>
            </a:fld>
            <a:endParaRPr lang="en-US">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11</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11</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11</a:t>
            </a:fld>
            <a:endParaRPr lang="en-US">
              <a:solidFill>
                <a:srgbClr val="000000"/>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12</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12</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12</a:t>
            </a:fld>
            <a:endParaRPr lang="en-US">
              <a:solidFill>
                <a:srgbClr val="000000"/>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13</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13</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13</a:t>
            </a:fld>
            <a:endParaRPr lang="en-US">
              <a:solidFill>
                <a:srgbClr val="000000"/>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14</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14</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14</a:t>
            </a:fld>
            <a:endParaRPr lang="en-US">
              <a:solidFill>
                <a:srgbClr val="000000"/>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15</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15</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15</a:t>
            </a:fld>
            <a:endParaRPr lang="en-US">
              <a:solidFill>
                <a:srgbClr val="000000"/>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16</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16</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16</a:t>
            </a:fld>
            <a:endParaRPr lang="en-US">
              <a:solidFill>
                <a:srgbClr val="000000"/>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17</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17</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17</a:t>
            </a:fld>
            <a:endParaRPr lang="en-US">
              <a:solidFill>
                <a:srgbClr val="000000"/>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18</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18</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18</a:t>
            </a:fld>
            <a:endParaRPr lang="en-US">
              <a:solidFill>
                <a:srgbClr val="00000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19</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19</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19</a:t>
            </a:fld>
            <a:endParaRPr lang="en-US">
              <a:solidFill>
                <a:srgbClr val="000000"/>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20</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20</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20</a:t>
            </a:fld>
            <a:endParaRPr lang="en-US">
              <a:solidFill>
                <a:srgbClr val="000000"/>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21</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21</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21</a:t>
            </a:fld>
            <a:endParaRPr lang="en-US">
              <a:solidFill>
                <a:srgbClr val="000000"/>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22</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22</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22</a:t>
            </a:fld>
            <a:endParaRPr lang="en-US">
              <a:solidFill>
                <a:srgbClr val="000000"/>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23</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23</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23</a:t>
            </a:fld>
            <a:endParaRPr lang="en-US">
              <a:solidFill>
                <a:srgbClr val="000000"/>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24</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24</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24</a:t>
            </a:fld>
            <a:endParaRPr lang="en-US">
              <a:solidFill>
                <a:srgbClr val="000000"/>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25</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25</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25</a:t>
            </a:fld>
            <a:endParaRPr lang="en-US">
              <a:solidFill>
                <a:srgbClr val="000000"/>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26</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26</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26</a:t>
            </a:fld>
            <a:endParaRPr lang="en-US">
              <a:solidFill>
                <a:srgbClr val="000000"/>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27</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27</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27</a:t>
            </a:fld>
            <a:endParaRPr lang="en-US">
              <a:solidFill>
                <a:srgbClr val="000000"/>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28</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28</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28</a:t>
            </a:fld>
            <a:endParaRPr lang="en-US">
              <a:solidFill>
                <a:srgbClr val="000000"/>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29</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29</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29</a:t>
            </a:fld>
            <a:endParaRPr lang="en-US">
              <a:solidFill>
                <a:srgbClr val="000000"/>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30</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30</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30</a:t>
            </a:fld>
            <a:endParaRPr lang="en-US">
              <a:solidFill>
                <a:srgbClr val="000000"/>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31</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31</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31</a:t>
            </a:fld>
            <a:endParaRPr lang="en-US">
              <a:solidFill>
                <a:srgbClr val="000000"/>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32</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32</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32</a:t>
            </a:fld>
            <a:endParaRPr lang="en-US">
              <a:solidFill>
                <a:srgbClr val="000000"/>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33</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33</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33</a:t>
            </a:fld>
            <a:endParaRPr lang="en-US">
              <a:solidFill>
                <a:srgbClr val="000000"/>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7"/>
          <p:cNvSpPr>
            <a:spLocks noGrp="1" noChangeArrowheads="1"/>
          </p:cNvSpPr>
          <p:nvPr>
            <p:ph type="sldNum" sz="quarter"/>
          </p:nvPr>
        </p:nvSpPr>
        <p:spPr>
          <a:noFill/>
        </p:spPr>
        <p:txBody>
          <a:bodyPr/>
          <a:lstStyle/>
          <a:p>
            <a:fld id="{FED4EEB5-956E-4A4B-AD36-625C15688E39}" type="slidenum">
              <a:rPr lang="en-US" smtClean="0"/>
              <a:pPr/>
              <a:t>34</a:t>
            </a:fld>
            <a:endParaRPr lang="en-US" smtClean="0"/>
          </a:p>
        </p:txBody>
      </p:sp>
      <p:sp>
        <p:nvSpPr>
          <p:cNvPr id="54275" name="Text Box 1"/>
          <p:cNvSpPr txBox="1">
            <a:spLocks noChangeArrowheads="1"/>
          </p:cNvSpPr>
          <p:nvPr/>
        </p:nvSpPr>
        <p:spPr bwMode="auto">
          <a:xfrm>
            <a:off x="1371600" y="763588"/>
            <a:ext cx="5029200" cy="37719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54276" name="Rectangle 2"/>
          <p:cNvSpPr>
            <a:spLocks noGrp="1" noChangeArrowheads="1"/>
          </p:cNvSpPr>
          <p:nvPr>
            <p:ph type="body"/>
          </p:nvPr>
        </p:nvSpPr>
        <p:spPr>
          <a:xfrm>
            <a:off x="777875" y="4776788"/>
            <a:ext cx="6216650" cy="4525962"/>
          </a:xfrm>
          <a:noFill/>
          <a:ln/>
        </p:spPr>
        <p:txBody>
          <a:bodyPr wrap="none" anchor="ct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pPr>
              <a:defRPr/>
            </a:pPr>
            <a:r>
              <a:rPr lang="en-US" smtClean="0"/>
              <a:t>5/5/16</a:t>
            </a:r>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pPr>
              <a:defRPr/>
            </a:pPr>
            <a:fld id="{190F72FC-0998-487E-A0C5-417C428D36A7}" type="slidenum">
              <a:rPr lang="en-US" smtClean="0"/>
              <a:pPr>
                <a:defRPr/>
              </a:pPr>
              <a:t>‹#›</a:t>
            </a:fld>
            <a:fld id="{7790F671-FAEA-488A-9D17-9AD964C762DE}"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r>
              <a:rPr lang="en-US" smtClean="0"/>
              <a:t>5/5/16</a:t>
            </a: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A4C3EFA3-4554-41D6-8F26-823A96110590}" type="slidenum">
              <a:rPr lang="en-US" smtClean="0"/>
              <a:pPr>
                <a:defRPr/>
              </a:pPr>
              <a:t>‹#›</a:t>
            </a:fld>
            <a:fld id="{CF336591-98F7-4CBE-8BA7-DEABE7F0B6ED}" type="slidenum">
              <a:rPr lang="en-US" smtClean="0"/>
              <a:pPr>
                <a:defRPr/>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pPr>
              <a:defRPr/>
            </a:pPr>
            <a:r>
              <a:rPr lang="en-US" smtClean="0"/>
              <a:t>5/5/16</a:t>
            </a: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333FD469-5BCF-40F7-B960-C70C7A5318C9}" type="slidenum">
              <a:rPr lang="en-US" smtClean="0"/>
              <a:pPr>
                <a:defRPr/>
              </a:pPr>
              <a:t>‹#›</a:t>
            </a:fld>
            <a:fld id="{F8AD7B8C-98DA-4A39-B1C2-5BA61ED347EF}" type="slidenum">
              <a:rPr lang="en-US" smtClean="0"/>
              <a:pPr>
                <a:defRPr/>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pPr>
              <a:defRPr/>
            </a:pPr>
            <a:r>
              <a:rPr lang="en-US" smtClean="0"/>
              <a:t>5/5/16</a:t>
            </a:r>
            <a:endParaRPr lang="en-US"/>
          </a:p>
        </p:txBody>
      </p:sp>
      <p:sp>
        <p:nvSpPr>
          <p:cNvPr id="6" name="Footer Placeholder 5"/>
          <p:cNvSpPr>
            <a:spLocks noGrp="1"/>
          </p:cNvSpPr>
          <p:nvPr>
            <p:ph type="ftr" sz="quarter" idx="11"/>
          </p:nvPr>
        </p:nvSpPr>
        <p:spPr/>
        <p:txBody>
          <a:bodyPr/>
          <a:lstStyle>
            <a:extLst/>
          </a:lstStyle>
          <a:p>
            <a:pPr>
              <a:defRPr/>
            </a:pPr>
            <a:endParaRPr lang="en-US"/>
          </a:p>
        </p:txBody>
      </p:sp>
      <p:sp>
        <p:nvSpPr>
          <p:cNvPr id="7" name="Slide Number Placeholder 6"/>
          <p:cNvSpPr>
            <a:spLocks noGrp="1"/>
          </p:cNvSpPr>
          <p:nvPr>
            <p:ph type="sldNum" sz="quarter" idx="12"/>
          </p:nvPr>
        </p:nvSpPr>
        <p:spPr/>
        <p:txBody>
          <a:bodyPr/>
          <a:lstStyle>
            <a:extLst/>
          </a:lstStyle>
          <a:p>
            <a:pPr>
              <a:defRPr/>
            </a:pPr>
            <a:fld id="{AEB04E52-C25A-4C6D-9E63-03FE8AB3A9BD}" type="slidenum">
              <a:rPr lang="en-US" smtClean="0"/>
              <a:pPr>
                <a:defRPr/>
              </a:pPr>
              <a:t>‹#›</a:t>
            </a:fld>
            <a:fld id="{503D19B2-834A-45AF-B879-09623520C9AF}" type="slidenum">
              <a:rPr lang="en-US" smtClean="0"/>
              <a:pPr>
                <a:defRPr/>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pPr>
              <a:defRPr/>
            </a:pPr>
            <a:r>
              <a:rPr lang="en-US" smtClean="0"/>
              <a:t>5/5/16</a:t>
            </a:r>
            <a:endParaRPr lang="en-US"/>
          </a:p>
        </p:txBody>
      </p:sp>
      <p:sp>
        <p:nvSpPr>
          <p:cNvPr id="8" name="Footer Placeholder 7"/>
          <p:cNvSpPr>
            <a:spLocks noGrp="1"/>
          </p:cNvSpPr>
          <p:nvPr>
            <p:ph type="ftr" sz="quarter" idx="11"/>
          </p:nvPr>
        </p:nvSpPr>
        <p:spPr/>
        <p:txBody>
          <a:bodyPr/>
          <a:lstStyle>
            <a:extLst/>
          </a:lstStyle>
          <a:p>
            <a:pPr>
              <a:defRPr/>
            </a:pPr>
            <a:endParaRPr lang="en-US"/>
          </a:p>
        </p:txBody>
      </p:sp>
      <p:sp>
        <p:nvSpPr>
          <p:cNvPr id="9" name="Slide Number Placeholder 8"/>
          <p:cNvSpPr>
            <a:spLocks noGrp="1"/>
          </p:cNvSpPr>
          <p:nvPr>
            <p:ph type="sldNum" sz="quarter" idx="12"/>
          </p:nvPr>
        </p:nvSpPr>
        <p:spPr/>
        <p:txBody>
          <a:bodyPr/>
          <a:lstStyle>
            <a:extLst/>
          </a:lstStyle>
          <a:p>
            <a:pPr>
              <a:defRPr/>
            </a:pPr>
            <a:fld id="{EC1B69FD-57EA-47A7-801F-5B19B1F8B9C1}" type="slidenum">
              <a:rPr lang="en-US" smtClean="0"/>
              <a:pPr>
                <a:defRPr/>
              </a:pPr>
              <a:t>‹#›</a:t>
            </a:fld>
            <a:fld id="{03FA898E-BB2E-4854-89B1-64853424474C}" type="slidenum">
              <a:rPr lang="en-US" smtClean="0"/>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pPr>
              <a:defRPr/>
            </a:pPr>
            <a:r>
              <a:rPr lang="en-US" smtClean="0"/>
              <a:t>5/5/16</a:t>
            </a:r>
            <a:endParaRPr lang="en-US"/>
          </a:p>
        </p:txBody>
      </p:sp>
      <p:sp>
        <p:nvSpPr>
          <p:cNvPr id="4" name="Footer Placeholder 3"/>
          <p:cNvSpPr>
            <a:spLocks noGrp="1"/>
          </p:cNvSpPr>
          <p:nvPr>
            <p:ph type="ftr" sz="quarter" idx="11"/>
          </p:nvPr>
        </p:nvSpPr>
        <p:spPr/>
        <p:txBody>
          <a:bodyPr/>
          <a:lstStyle>
            <a:extLst/>
          </a:lstStyle>
          <a:p>
            <a:pPr>
              <a:defRPr/>
            </a:pPr>
            <a:endParaRPr lang="en-US"/>
          </a:p>
        </p:txBody>
      </p:sp>
      <p:sp>
        <p:nvSpPr>
          <p:cNvPr id="5" name="Slide Number Placeholder 4"/>
          <p:cNvSpPr>
            <a:spLocks noGrp="1"/>
          </p:cNvSpPr>
          <p:nvPr>
            <p:ph type="sldNum" sz="quarter" idx="12"/>
          </p:nvPr>
        </p:nvSpPr>
        <p:spPr/>
        <p:txBody>
          <a:bodyPr/>
          <a:lstStyle>
            <a:extLst/>
          </a:lstStyle>
          <a:p>
            <a:pPr>
              <a:defRPr/>
            </a:pPr>
            <a:fld id="{03BFE633-6AA2-4987-BC01-22919CF88CDB}" type="slidenum">
              <a:rPr lang="en-US" smtClean="0"/>
              <a:pPr>
                <a:defRPr/>
              </a:pPr>
              <a:t>‹#›</a:t>
            </a:fld>
            <a:fld id="{F71F24BC-445D-4698-BFBD-8629A2D7ACE7}" type="slidenum">
              <a:rPr lang="en-US" smtClean="0"/>
              <a:pPr>
                <a:defRPr/>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pPr>
              <a:defRPr/>
            </a:pPr>
            <a:r>
              <a:rPr lang="en-US" smtClean="0"/>
              <a:t>5/5/16</a:t>
            </a:r>
            <a:endParaRPr lang="en-US"/>
          </a:p>
        </p:txBody>
      </p:sp>
      <p:sp>
        <p:nvSpPr>
          <p:cNvPr id="3" name="Footer Placeholder 2"/>
          <p:cNvSpPr>
            <a:spLocks noGrp="1"/>
          </p:cNvSpPr>
          <p:nvPr>
            <p:ph type="ftr" sz="quarter" idx="11"/>
          </p:nvPr>
        </p:nvSpPr>
        <p:spPr/>
        <p:txBody>
          <a:bodyPr/>
          <a:lstStyle>
            <a:extLst/>
          </a:lstStyle>
          <a:p>
            <a:pPr>
              <a:defRPr/>
            </a:pPr>
            <a:endParaRPr lang="en-US"/>
          </a:p>
        </p:txBody>
      </p:sp>
      <p:sp>
        <p:nvSpPr>
          <p:cNvPr id="4" name="Slide Number Placeholder 3"/>
          <p:cNvSpPr>
            <a:spLocks noGrp="1"/>
          </p:cNvSpPr>
          <p:nvPr>
            <p:ph type="sldNum" sz="quarter" idx="12"/>
          </p:nvPr>
        </p:nvSpPr>
        <p:spPr/>
        <p:txBody>
          <a:bodyPr/>
          <a:lstStyle>
            <a:extLst/>
          </a:lstStyle>
          <a:p>
            <a:pPr>
              <a:defRPr/>
            </a:pPr>
            <a:fld id="{1836DBCA-4DE6-417E-BC1F-3CD5BDC5E576}" type="slidenum">
              <a:rPr lang="en-US" smtClean="0"/>
              <a:pPr>
                <a:defRPr/>
              </a:pPr>
              <a:t>‹#›</a:t>
            </a:fld>
            <a:fld id="{39952BE6-9F2F-4918-A05D-4BD97DEDB965}"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pPr>
              <a:defRPr/>
            </a:pPr>
            <a:r>
              <a:rPr lang="en-US" smtClean="0"/>
              <a:t>5/5/16</a:t>
            </a:r>
            <a:endParaRPr lang="en-US"/>
          </a:p>
        </p:txBody>
      </p:sp>
      <p:sp>
        <p:nvSpPr>
          <p:cNvPr id="6" name="Footer Placeholder 5"/>
          <p:cNvSpPr>
            <a:spLocks noGrp="1"/>
          </p:cNvSpPr>
          <p:nvPr>
            <p:ph type="ftr" sz="quarter" idx="11"/>
          </p:nvPr>
        </p:nvSpPr>
        <p:spPr/>
        <p:txBody>
          <a:bodyPr/>
          <a:lstStyle>
            <a:extLst/>
          </a:lstStyle>
          <a:p>
            <a:pPr>
              <a:defRPr/>
            </a:pPr>
            <a:endParaRPr lang="en-US"/>
          </a:p>
        </p:txBody>
      </p:sp>
      <p:sp>
        <p:nvSpPr>
          <p:cNvPr id="7" name="Slide Number Placeholder 6"/>
          <p:cNvSpPr>
            <a:spLocks noGrp="1"/>
          </p:cNvSpPr>
          <p:nvPr>
            <p:ph type="sldNum" sz="quarter" idx="12"/>
          </p:nvPr>
        </p:nvSpPr>
        <p:spPr/>
        <p:txBody>
          <a:bodyPr/>
          <a:lstStyle>
            <a:extLst/>
          </a:lstStyle>
          <a:p>
            <a:pPr>
              <a:defRPr/>
            </a:pPr>
            <a:fld id="{E3D3815D-5C4F-44CB-B994-BB32E96E4346}" type="slidenum">
              <a:rPr lang="en-US" smtClean="0"/>
              <a:pPr>
                <a:defRPr/>
              </a:pPr>
              <a:t>‹#›</a:t>
            </a:fld>
            <a:fld id="{893AF801-4B08-468A-9F7E-04BBF710D142}" type="slidenum">
              <a:rPr lang="en-US" smtClean="0"/>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pPr>
              <a:defRPr/>
            </a:pPr>
            <a:r>
              <a:rPr lang="en-US" smtClean="0"/>
              <a:t>5/5/16</a:t>
            </a:r>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pPr>
              <a:defRPr/>
            </a:pPr>
            <a:fld id="{37AE93E5-8EE3-4CBB-BB44-CAD2B2F940D2}" type="slidenum">
              <a:rPr lang="en-US" smtClean="0"/>
              <a:pPr>
                <a:defRPr/>
              </a:pPr>
              <a:t>‹#›</a:t>
            </a:fld>
            <a:fld id="{BFB8A6F5-3F5B-4F4B-85F0-A2CF4FDAA15F}" type="slidenum">
              <a:rPr lang="en-US" smtClean="0"/>
              <a:pPr>
                <a:defRPr/>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r>
              <a:rPr lang="en-US" smtClean="0"/>
              <a:t>5/5/16</a:t>
            </a: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A550B5B3-4431-4B22-828F-38D9100CF3A7}" type="slidenum">
              <a:rPr lang="en-US" smtClean="0"/>
              <a:pPr>
                <a:defRPr/>
              </a:pPr>
              <a:t>‹#›</a:t>
            </a:fld>
            <a:fld id="{87C467C3-220E-4AA6-81C5-9FE4380F9C60}"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r>
              <a:rPr lang="en-US" smtClean="0"/>
              <a:t>5/5/16</a:t>
            </a: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F049BA05-7099-4C26-9C41-DD9D231A5A31}" type="slidenum">
              <a:rPr lang="en-US" smtClean="0"/>
              <a:pPr>
                <a:defRPr/>
              </a:pPr>
              <a:t>‹#›</a:t>
            </a:fld>
            <a:fld id="{606FD34F-316E-40E9-B87F-6E89A5E8A754}" type="slidenum">
              <a:rPr lang="en-US" smtClean="0"/>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85800" y="2130425"/>
            <a:ext cx="7769225" cy="1466850"/>
          </a:xfrm>
        </p:spPr>
        <p:txBody>
          <a:bodyPr/>
          <a:lstStyle/>
          <a:p>
            <a:r>
              <a:rPr lang="en-US" smtClean="0"/>
              <a:t>Click to edit Master title style</a:t>
            </a:r>
            <a:endParaRPr lang="en-US"/>
          </a:p>
        </p:txBody>
      </p:sp>
      <p:sp>
        <p:nvSpPr>
          <p:cNvPr id="3" name="Rectangle 3"/>
          <p:cNvSpPr>
            <a:spLocks noGrp="1" noChangeArrowheads="1"/>
          </p:cNvSpPr>
          <p:nvPr>
            <p:ph type="dt" idx="10"/>
          </p:nvPr>
        </p:nvSpPr>
        <p:spPr>
          <a:ln/>
        </p:spPr>
        <p:txBody>
          <a:bodyPr/>
          <a:lstStyle>
            <a:lvl1pPr>
              <a:defRPr/>
            </a:lvl1pPr>
          </a:lstStyle>
          <a:p>
            <a:pPr>
              <a:defRPr/>
            </a:pPr>
            <a:r>
              <a:rPr lang="en-US"/>
              <a:t>5/5/16</a:t>
            </a:r>
          </a:p>
        </p:txBody>
      </p:sp>
      <p:sp>
        <p:nvSpPr>
          <p:cNvPr id="4" name="Rectangle 4"/>
          <p:cNvSpPr>
            <a:spLocks noGrp="1" noChangeArrowheads="1"/>
          </p:cNvSpPr>
          <p:nvPr>
            <p:ph type="ftr" idx="11"/>
          </p:nvPr>
        </p:nvSpPr>
        <p:spPr>
          <a:ln/>
        </p:spPr>
        <p:txBody>
          <a:bodyPr/>
          <a:lstStyle>
            <a:lvl1pPr>
              <a:defRPr/>
            </a:lvl1pPr>
          </a:lstStyle>
          <a:p>
            <a:pPr>
              <a:defRPr/>
            </a:pPr>
            <a:endParaRPr lang="en-US"/>
          </a:p>
        </p:txBody>
      </p:sp>
      <p:sp>
        <p:nvSpPr>
          <p:cNvPr id="5" name="Rectangle 5"/>
          <p:cNvSpPr>
            <a:spLocks noGrp="1" noChangeArrowheads="1"/>
          </p:cNvSpPr>
          <p:nvPr>
            <p:ph type="sldNum" idx="12"/>
          </p:nvPr>
        </p:nvSpPr>
        <p:spPr>
          <a:ln/>
        </p:spPr>
        <p:txBody>
          <a:bodyPr/>
          <a:lstStyle>
            <a:lvl1pPr>
              <a:defRPr/>
            </a:lvl1pPr>
          </a:lstStyle>
          <a:p>
            <a:pPr>
              <a:defRPr/>
            </a:pPr>
            <a:fld id="{B658F0FB-3912-412D-9B98-E1D9F9C9D7B2}" type="slidenum">
              <a:rPr lang="en-US"/>
              <a:pPr>
                <a:defRPr/>
              </a:pPr>
              <a:t>‹#›</a:t>
            </a:fld>
            <a:fld id="{F1AB9981-03DE-4CFF-B93F-7A6E5E2C8A6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4"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pPr>
              <a:defRPr/>
            </a:pPr>
            <a:r>
              <a:rPr lang="en-US" smtClean="0"/>
              <a:t>5/5/16</a:t>
            </a:r>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pPr>
              <a:defRPr/>
            </a:pPr>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839A1BC2-8DAD-4532-B79A-7584BCEE0DEF}" type="slidenum">
              <a:rPr lang="en-US" smtClean="0"/>
              <a:pPr>
                <a:defRPr/>
              </a:pPr>
              <a:t>‹#›</a:t>
            </a:fld>
            <a:fld id="{7A4E1CA3-85D0-4C1A-8E8F-8E627DE86BBE}"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Lst>
  <p:hf sldNum="0" hdr="0" ftr="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hyperlink" Target="#C665"/><Relationship Id="rId3" Type="http://schemas.openxmlformats.org/officeDocument/2006/relationships/image" Target="../media/image2.png"/><Relationship Id="rId7" Type="http://schemas.openxmlformats.org/officeDocument/2006/relationships/hyperlink" Target="#C665"/><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C665"/><Relationship Id="rId5" Type="http://schemas.openxmlformats.org/officeDocument/2006/relationships/hyperlink" Target="#C665"/><Relationship Id="rId4" Type="http://schemas.openxmlformats.org/officeDocument/2006/relationships/hyperlink" Target="http://bible.ort.org/webmedia/t5/1618.ra"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bible.ort.org/webmedia/t5/1619.ra"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bible.ort.org/webmedia/t5/1620.ra"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hyperlink" Target="http://bible.ort.org/webmedia/t5/1621.ra"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bible.ort.org/webmedia/t5/1701.ra"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hyperlink" Target="http://bible.ort.org/webmedia/t5/1703.ra" TargetMode="External"/><Relationship Id="rId4" Type="http://schemas.openxmlformats.org/officeDocument/2006/relationships/hyperlink" Target="http://bible.ort.org/webmedia/t5/1702.ra"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bible.ort.org/webmedia/t5/1706.ra" TargetMode="External"/></Relationships>
</file>

<file path=ppt/slides/_rels/slide20.xml.rels><?xml version="1.0" encoding="UTF-8" standalone="yes"?>
<Relationships xmlns="http://schemas.openxmlformats.org/package/2006/relationships"><Relationship Id="rId8" Type="http://schemas.openxmlformats.org/officeDocument/2006/relationships/hyperlink" Target="#C666"/><Relationship Id="rId13" Type="http://schemas.openxmlformats.org/officeDocument/2006/relationships/hyperlink" Target="#C666"/><Relationship Id="rId3" Type="http://schemas.openxmlformats.org/officeDocument/2006/relationships/image" Target="../media/image2.png"/><Relationship Id="rId7" Type="http://schemas.openxmlformats.org/officeDocument/2006/relationships/hyperlink" Target="#C666"/><Relationship Id="rId12" Type="http://schemas.openxmlformats.org/officeDocument/2006/relationships/hyperlink" Target="#C666"/><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hyperlink" Target="#C666"/><Relationship Id="rId11" Type="http://schemas.openxmlformats.org/officeDocument/2006/relationships/hyperlink" Target="#C666"/><Relationship Id="rId5" Type="http://schemas.openxmlformats.org/officeDocument/2006/relationships/hyperlink" Target="#C666"/><Relationship Id="rId15" Type="http://schemas.openxmlformats.org/officeDocument/2006/relationships/hyperlink" Target="#C666"/><Relationship Id="rId10" Type="http://schemas.openxmlformats.org/officeDocument/2006/relationships/hyperlink" Target="#C666"/><Relationship Id="rId4" Type="http://schemas.openxmlformats.org/officeDocument/2006/relationships/hyperlink" Target="http://bible.ort.org/webmedia/t5/1709.ra" TargetMode="External"/><Relationship Id="rId9" Type="http://schemas.openxmlformats.org/officeDocument/2006/relationships/hyperlink" Target="#C666"/><Relationship Id="rId14" Type="http://schemas.openxmlformats.org/officeDocument/2006/relationships/hyperlink" Target="#C666"/></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hyperlink" Target="#C667"/><Relationship Id="rId4" Type="http://schemas.openxmlformats.org/officeDocument/2006/relationships/hyperlink" Target="http://bible.ort.org/webmedia/t5/1716.ra"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hyperlink" Target="#C668"/><Relationship Id="rId4" Type="http://schemas.openxmlformats.org/officeDocument/2006/relationships/hyperlink" Target="http://bible.ort.org/webmedia/t5/1717.ra"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hyperlink" Target="#C669"/><Relationship Id="rId4" Type="http://schemas.openxmlformats.org/officeDocument/2006/relationships/hyperlink" Target="http://bible.ort.org/webmedia/t5/1718.ra"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bible.ort.org/webmedia/t5/1719.ra"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C672"/><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hyperlink" Target="#C672"/><Relationship Id="rId5" Type="http://schemas.openxmlformats.org/officeDocument/2006/relationships/hyperlink" Target="http://bible.ort.org/webmedia/t5/1811.ra" TargetMode="External"/><Relationship Id="rId4" Type="http://schemas.openxmlformats.org/officeDocument/2006/relationships/hyperlink" Target="http://bible.ort.org/webmedia/t5/1810.ra"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C675"/><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hyperlink" Target="#C674"/><Relationship Id="rId5" Type="http://schemas.openxmlformats.org/officeDocument/2006/relationships/hyperlink" Target="#C674"/><Relationship Id="rId4" Type="http://schemas.openxmlformats.org/officeDocument/2006/relationships/hyperlink" Target="http://bible.ort.org/webmedia/t5/1903.ra"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hyperlink" Target="http://bible.ort.org/webmedia/t5/2003.ra" TargetMode="External"/><Relationship Id="rId5" Type="http://schemas.openxmlformats.org/officeDocument/2006/relationships/hyperlink" Target="#C678"/><Relationship Id="rId4" Type="http://schemas.openxmlformats.org/officeDocument/2006/relationships/hyperlink" Target="http://bible.ort.org/webmedia/t5/2002.ra"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hyperlink" Target="http://bible.ort.org/webmedia/t5/2004.ra"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12.xml"/><Relationship Id="rId6" Type="http://schemas.openxmlformats.org/officeDocument/2006/relationships/hyperlink" Target="http://www.shalomhaverim.org/" TargetMode="External"/><Relationship Id="rId5" Type="http://schemas.openxmlformats.org/officeDocument/2006/relationships/hyperlink" Target="http://failedmessiah.typepad.com/failed_messiahcom/2005/07/rabbi_aryeh_kap.html" TargetMode="Externa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1"/>
          <p:cNvSpPr>
            <a:spLocks noGrp="1" noChangeArrowheads="1"/>
          </p:cNvSpPr>
          <p:nvPr>
            <p:ph type="title"/>
          </p:nvPr>
        </p:nvSpPr>
        <p:spPr>
          <a:xfrm>
            <a:off x="685800" y="2130425"/>
            <a:ext cx="7772400" cy="1470025"/>
          </a:xfrm>
        </p:spPr>
        <p:txBody>
          <a:bodyPr/>
          <a:lstStyle/>
          <a:p>
            <a:pPr algn="ctr" eaLnBrk="1" hangingPunct="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mtClean="0">
                <a:latin typeface="Calibri" charset="0"/>
              </a:rPr>
              <a:t> </a:t>
            </a:r>
          </a:p>
        </p:txBody>
      </p:sp>
      <p:sp>
        <p:nvSpPr>
          <p:cNvPr id="3074" name="Date Placeholder 2"/>
          <p:cNvSpPr>
            <a:spLocks noGrp="1"/>
          </p:cNvSpPr>
          <p:nvPr>
            <p:ph type="dt" idx="10"/>
          </p:nvPr>
        </p:nvSpPr>
        <p:spPr>
          <a:noFill/>
        </p:spPr>
        <p:txBody>
          <a:bodyPr/>
          <a:lstStyle/>
          <a:p>
            <a:r>
              <a:rPr lang="en-US" smtClean="0"/>
              <a:t>5/5/16</a:t>
            </a:r>
          </a:p>
        </p:txBody>
      </p:sp>
      <p:sp>
        <p:nvSpPr>
          <p:cNvPr id="3076" name="Rectangle 2"/>
          <p:cNvSpPr>
            <a:spLocks noChangeArrowheads="1"/>
          </p:cNvSpPr>
          <p:nvPr/>
        </p:nvSpPr>
        <p:spPr bwMode="auto">
          <a:xfrm>
            <a:off x="1371600" y="3886200"/>
            <a:ext cx="6400800" cy="1752600"/>
          </a:xfrm>
          <a:prstGeom prst="rect">
            <a:avLst/>
          </a:prstGeom>
          <a:noFill/>
          <a:ln w="9525">
            <a:noFill/>
            <a:round/>
            <a:headEnd/>
            <a:tailEnd/>
          </a:ln>
        </p:spPr>
        <p:txBody>
          <a:bodyPr wrap="none" anchor="ctr"/>
          <a:lstStyle/>
          <a:p>
            <a:endParaRPr lang="en-US"/>
          </a:p>
        </p:txBody>
      </p:sp>
      <p:pic>
        <p:nvPicPr>
          <p:cNvPr id="3077" name="Picture 3"/>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3078" name="Rectangle 4"/>
          <p:cNvSpPr>
            <a:spLocks noChangeArrowheads="1"/>
          </p:cNvSpPr>
          <p:nvPr/>
        </p:nvSpPr>
        <p:spPr bwMode="auto">
          <a:xfrm>
            <a:off x="685800" y="2339975"/>
            <a:ext cx="7772400" cy="1470025"/>
          </a:xfrm>
          <a:prstGeom prst="rect">
            <a:avLst/>
          </a:prstGeom>
          <a:noFill/>
          <a:ln w="9525">
            <a:noFill/>
            <a:round/>
            <a:headEnd/>
            <a:tailEnd/>
          </a:ln>
        </p:spPr>
        <p:txBody>
          <a:bodyPr lIns="90000" tIns="86400" rIns="90000" bIns="45000"/>
          <a:lstStyle/>
          <a:p>
            <a:pPr algn="ctr">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100" dirty="0" err="1">
                <a:solidFill>
                  <a:srgbClr val="000000"/>
                </a:solidFill>
                <a:latin typeface="Calibri" charset="0"/>
              </a:rPr>
              <a:t>Parashat</a:t>
            </a:r>
            <a:r>
              <a:rPr lang="en-US" sz="4100" dirty="0">
                <a:solidFill>
                  <a:srgbClr val="000000"/>
                </a:solidFill>
                <a:latin typeface="Calibri" charset="0"/>
              </a:rPr>
              <a:t>  </a:t>
            </a:r>
            <a:r>
              <a:rPr lang="en-US" sz="4100" dirty="0" err="1" smtClean="0">
                <a:solidFill>
                  <a:srgbClr val="000000"/>
                </a:solidFill>
                <a:latin typeface="Calibri" charset="0"/>
              </a:rPr>
              <a:t>Devarim</a:t>
            </a:r>
            <a:r>
              <a:rPr lang="en-US" sz="4100" dirty="0" smtClean="0">
                <a:solidFill>
                  <a:srgbClr val="000000"/>
                </a:solidFill>
                <a:latin typeface="Calibri" charset="0"/>
              </a:rPr>
              <a:t> </a:t>
            </a:r>
            <a:r>
              <a:rPr lang="en-US" sz="4100" dirty="0" smtClean="0">
                <a:solidFill>
                  <a:srgbClr val="000000"/>
                </a:solidFill>
                <a:latin typeface="Calibri" charset="0"/>
              </a:rPr>
              <a:t>Shoftim</a:t>
            </a:r>
            <a:endParaRPr lang="en-US" sz="4100" dirty="0" smtClean="0">
              <a:solidFill>
                <a:srgbClr val="000000"/>
              </a:solidFill>
              <a:latin typeface="Calibri" charset="0"/>
            </a:endParaRPr>
          </a:p>
          <a:p>
            <a:pPr algn="ctr">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CO" sz="3600" dirty="0" smtClean="0">
                <a:solidFill>
                  <a:schemeClr val="accent2">
                    <a:lumMod val="75000"/>
                  </a:schemeClr>
                </a:solidFill>
                <a:effectLst>
                  <a:outerShdw blurRad="38100" dist="38100" dir="2700000" algn="tl">
                    <a:srgbClr val="000000">
                      <a:alpha val="43137"/>
                    </a:srgbClr>
                  </a:outerShdw>
                </a:effectLst>
                <a:latin typeface="Calibri" charset="0"/>
              </a:rPr>
              <a:t>Un Juez para Mi</a:t>
            </a:r>
            <a:endParaRPr lang="en-US" sz="3600" dirty="0" smtClean="0">
              <a:solidFill>
                <a:schemeClr val="accent2">
                  <a:lumMod val="75000"/>
                </a:schemeClr>
              </a:solidFill>
              <a:effectLst>
                <a:outerShdw blurRad="38100" dist="38100" dir="2700000" algn="tl">
                  <a:srgbClr val="000000">
                    <a:alpha val="43137"/>
                  </a:srgbClr>
                </a:outerShdw>
              </a:effectLst>
              <a:latin typeface="Calibri" charset="0"/>
            </a:endParaRPr>
          </a:p>
        </p:txBody>
      </p:sp>
      <p:sp>
        <p:nvSpPr>
          <p:cNvPr id="3079" name="Rectangle 5"/>
          <p:cNvSpPr>
            <a:spLocks noChangeArrowheads="1"/>
          </p:cNvSpPr>
          <p:nvPr/>
        </p:nvSpPr>
        <p:spPr bwMode="auto">
          <a:xfrm>
            <a:off x="1371600" y="3886200"/>
            <a:ext cx="6400800" cy="1752600"/>
          </a:xfrm>
          <a:prstGeom prst="rect">
            <a:avLst/>
          </a:prstGeom>
          <a:noFill/>
          <a:ln w="9525">
            <a:noFill/>
            <a:round/>
            <a:headEnd/>
            <a:tailEnd/>
          </a:ln>
        </p:spPr>
        <p:txBody>
          <a:bodyPr lIns="90000" tIns="45000" rIns="90000" bIns="45000"/>
          <a:lstStyle/>
          <a:p>
            <a:pPr algn="ctr">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charset="0"/>
              </a:rPr>
              <a:t>Por: Eliyahu BaYonah</a:t>
            </a:r>
          </a:p>
          <a:p>
            <a:pPr algn="ctr">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charset="0"/>
              </a:rPr>
              <a:t>Director Shalom Haverim Org</a:t>
            </a:r>
          </a:p>
          <a:p>
            <a:pPr algn="ctr">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charset="0"/>
              </a:rPr>
              <a:t>New York</a:t>
            </a:r>
          </a:p>
          <a:p>
            <a:pPr algn="ctr">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a:solidFill>
                <a:srgbClr val="000000"/>
              </a:solidFill>
              <a:latin typeface="Calibri" charset="0"/>
            </a:endParaRPr>
          </a:p>
        </p:txBody>
      </p:sp>
      <p:pic>
        <p:nvPicPr>
          <p:cNvPr id="3080" name="Picture 6"/>
          <p:cNvPicPr>
            <a:picLocks noChangeAspect="1" noChangeArrowheads="1"/>
          </p:cNvPicPr>
          <p:nvPr/>
        </p:nvPicPr>
        <p:blipFill>
          <a:blip r:embed="rId4" cstate="print"/>
          <a:srcRect/>
          <a:stretch>
            <a:fillRect/>
          </a:stretch>
        </p:blipFill>
        <p:spPr bwMode="auto">
          <a:xfrm>
            <a:off x="2967038" y="990600"/>
            <a:ext cx="3209925" cy="1171575"/>
          </a:xfrm>
          <a:prstGeom prst="rect">
            <a:avLst/>
          </a:prstGeom>
          <a:noFill/>
          <a:ln w="9525">
            <a:noFill/>
            <a:round/>
            <a:headEnd/>
            <a:tailEnd/>
          </a:ln>
        </p:spPr>
      </p:pic>
      <p:pic>
        <p:nvPicPr>
          <p:cNvPr id="3081" name="Picture 7"/>
          <p:cNvPicPr>
            <a:picLocks noChangeAspect="1" noChangeArrowheads="1"/>
          </p:cNvPicPr>
          <p:nvPr/>
        </p:nvPicPr>
        <p:blipFill>
          <a:blip r:embed="rId5" cstate="print"/>
          <a:srcRect/>
          <a:stretch>
            <a:fillRect/>
          </a:stretch>
        </p:blipFill>
        <p:spPr bwMode="auto">
          <a:xfrm>
            <a:off x="7772400" y="6096000"/>
            <a:ext cx="1219200" cy="619125"/>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solidFill>
                  <a:srgbClr val="FF9933"/>
                </a:solidFill>
                <a:effectLst>
                  <a:outerShdw blurRad="38100" dist="38100" dir="2700000" algn="tl">
                    <a:srgbClr val="000000">
                      <a:alpha val="43137"/>
                    </a:srgbClr>
                  </a:outerShdw>
                </a:effectLst>
              </a:rPr>
              <a:t>Devarim</a:t>
            </a:r>
            <a:r>
              <a:rPr lang="es-CO" sz="2400" b="1" i="1" u="sng" dirty="0" smtClean="0">
                <a:solidFill>
                  <a:srgbClr val="FF9933"/>
                </a:solidFill>
                <a:effectLst>
                  <a:outerShdw blurRad="38100" dist="38100" dir="2700000" algn="tl">
                    <a:srgbClr val="000000">
                      <a:alpha val="43137"/>
                    </a:srgbClr>
                  </a:outerShdw>
                </a:effectLst>
              </a:rPr>
              <a:t> – </a:t>
            </a:r>
            <a:r>
              <a:rPr lang="en-US" sz="2400" b="1" i="1" u="sng" dirty="0" err="1" smtClean="0">
                <a:solidFill>
                  <a:srgbClr val="FF9933"/>
                </a:solidFill>
                <a:effectLst>
                  <a:outerShdw blurRad="38100" dist="38100" dir="2700000" algn="tl">
                    <a:srgbClr val="000000">
                      <a:alpha val="43137"/>
                    </a:srgbClr>
                  </a:outerShdw>
                </a:effectLst>
              </a:rPr>
              <a:t>Deuteronomio</a:t>
            </a:r>
            <a:r>
              <a:rPr lang="en-US" sz="2400" b="1" i="1" u="sng" dirty="0" smtClean="0">
                <a:solidFill>
                  <a:srgbClr val="FF9933"/>
                </a:solidFill>
                <a:effectLst>
                  <a:outerShdw blurRad="38100" dist="38100" dir="2700000" algn="tl">
                    <a:srgbClr val="000000">
                      <a:alpha val="43137"/>
                    </a:srgbClr>
                  </a:outerShdw>
                </a:effectLst>
              </a:rPr>
              <a:t> </a:t>
            </a:r>
            <a:r>
              <a:rPr lang="en-US" sz="2400" b="1" i="1" u="sng" dirty="0" smtClean="0">
                <a:solidFill>
                  <a:srgbClr val="FF9933"/>
                </a:solidFill>
                <a:effectLst>
                  <a:outerShdw blurRad="38100" dist="38100" dir="2700000" algn="tl">
                    <a:srgbClr val="000000">
                      <a:alpha val="43137"/>
                    </a:srgbClr>
                  </a:outerShdw>
                </a:effectLst>
              </a:rPr>
              <a:t>16:18 </a:t>
            </a:r>
            <a:r>
              <a:rPr lang="en-US" sz="2400" b="1" i="1" u="sng" dirty="0" smtClean="0">
                <a:solidFill>
                  <a:srgbClr val="FF9933"/>
                </a:solidFill>
                <a:effectLst>
                  <a:outerShdw blurRad="38100" dist="38100" dir="2700000" algn="tl">
                    <a:srgbClr val="000000">
                      <a:alpha val="43137"/>
                    </a:srgbClr>
                  </a:outerShdw>
                </a:effectLst>
              </a:rPr>
              <a:t>al </a:t>
            </a:r>
            <a:r>
              <a:rPr lang="en-US" sz="2400" b="1" i="1" u="sng" dirty="0" smtClean="0">
                <a:solidFill>
                  <a:srgbClr val="FF9933"/>
                </a:solidFill>
                <a:effectLst>
                  <a:outerShdw blurRad="38100" dist="38100" dir="2700000" algn="tl">
                    <a:srgbClr val="000000">
                      <a:alpha val="43137"/>
                    </a:srgbClr>
                  </a:outerShdw>
                </a:effectLst>
              </a:rPr>
              <a:t>21:9 </a:t>
            </a:r>
            <a:r>
              <a:rPr lang="en-US" sz="2400" b="1" i="1" u="sng" dirty="0" smtClean="0">
                <a:solidFill>
                  <a:srgbClr val="FF9933"/>
                </a:solidFill>
                <a:effectLst>
                  <a:outerShdw blurRad="38100" dist="38100" dir="2700000" algn="tl">
                    <a:srgbClr val="000000">
                      <a:alpha val="43137"/>
                    </a:srgbClr>
                  </a:outerShdw>
                </a:effectLst>
              </a:rPr>
              <a:t>e </a:t>
            </a:r>
            <a:r>
              <a:rPr lang="en-US" sz="2400" b="1" i="1" u="sng" dirty="0" err="1" smtClean="0">
                <a:solidFill>
                  <a:srgbClr val="FF9933"/>
                </a:solidFill>
                <a:effectLst>
                  <a:outerShdw blurRad="38100" dist="38100" dir="2700000" algn="tl">
                    <a:srgbClr val="000000">
                      <a:alpha val="43137"/>
                    </a:srgbClr>
                  </a:outerShdw>
                </a:effectLst>
              </a:rPr>
              <a:t>Isaías</a:t>
            </a:r>
            <a:r>
              <a:rPr lang="en-US" sz="2400" b="1" i="1" u="sng" dirty="0" smtClean="0">
                <a:solidFill>
                  <a:srgbClr val="FF9933"/>
                </a:solidFill>
                <a:effectLst>
                  <a:outerShdw blurRad="38100" dist="38100" dir="2700000" algn="tl">
                    <a:srgbClr val="000000">
                      <a:alpha val="43137"/>
                    </a:srgbClr>
                  </a:outerShdw>
                </a:effectLst>
              </a:rPr>
              <a:t> </a:t>
            </a:r>
            <a:r>
              <a:rPr lang="en-US" sz="2400" b="1" i="1" u="sng" dirty="0" smtClean="0">
                <a:solidFill>
                  <a:srgbClr val="FF9933"/>
                </a:solidFill>
                <a:effectLst>
                  <a:outerShdw blurRad="38100" dist="38100" dir="2700000" algn="tl">
                    <a:srgbClr val="000000">
                      <a:alpha val="43137"/>
                    </a:srgbClr>
                  </a:outerShdw>
                </a:effectLst>
              </a:rPr>
              <a:t>51:12 </a:t>
            </a:r>
            <a:r>
              <a:rPr lang="en-US" sz="2400" b="1" i="1" u="sng" dirty="0" smtClean="0">
                <a:solidFill>
                  <a:srgbClr val="FF9933"/>
                </a:solidFill>
                <a:effectLst>
                  <a:outerShdw blurRad="38100" dist="38100" dir="2700000" algn="tl">
                    <a:srgbClr val="000000">
                      <a:alpha val="43137"/>
                    </a:srgbClr>
                  </a:outerShdw>
                </a:effectLst>
              </a:rPr>
              <a:t>al </a:t>
            </a:r>
            <a:r>
              <a:rPr lang="en-US" sz="2400" b="1" i="1" u="sng" dirty="0" smtClean="0">
                <a:solidFill>
                  <a:srgbClr val="FF9933"/>
                </a:solidFill>
                <a:effectLst>
                  <a:outerShdw blurRad="38100" dist="38100" dir="2700000" algn="tl">
                    <a:srgbClr val="000000">
                      <a:alpha val="43137"/>
                    </a:srgbClr>
                  </a:outerShdw>
                </a:effectLst>
              </a:rPr>
              <a:t>52:12</a:t>
            </a:r>
            <a:endParaRPr lang="es-CO" sz="2400" i="1" dirty="0" smtClean="0">
              <a:solidFill>
                <a:srgbClr val="FF9933"/>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pPr marL="457200" indent="-457200">
              <a:buFont typeface="Arial" pitchFamily="34" charset="0"/>
              <a:buChar char="•"/>
            </a:pPr>
            <a:r>
              <a:rPr lang="es-ES" sz="2400" dirty="0" smtClean="0">
                <a:solidFill>
                  <a:schemeClr val="tx1"/>
                </a:solidFill>
              </a:rPr>
              <a:t>Moshé le dice a los Hijos de Israel que elijan jueces y policías en sus ciudades. </a:t>
            </a:r>
            <a:endParaRPr lang="es-ES" sz="2400" dirty="0" smtClean="0">
              <a:solidFill>
                <a:schemeClr val="tx1"/>
              </a:solidFill>
            </a:endParaRPr>
          </a:p>
          <a:p>
            <a:pPr marL="457200" indent="-457200">
              <a:buFont typeface="Arial" pitchFamily="34" charset="0"/>
              <a:buChar char="•"/>
            </a:pPr>
            <a:r>
              <a:rPr lang="es-ES" sz="2400" dirty="0" smtClean="0">
                <a:solidFill>
                  <a:schemeClr val="tx1"/>
                </a:solidFill>
              </a:rPr>
              <a:t>Sobornar </a:t>
            </a:r>
            <a:r>
              <a:rPr lang="es-ES" sz="2400" dirty="0" smtClean="0">
                <a:solidFill>
                  <a:schemeClr val="tx1"/>
                </a:solidFill>
              </a:rPr>
              <a:t>está </a:t>
            </a:r>
            <a:r>
              <a:rPr lang="es-ES" sz="2400" dirty="0" smtClean="0">
                <a:solidFill>
                  <a:schemeClr val="tx1"/>
                </a:solidFill>
              </a:rPr>
              <a:t>prohibido, </a:t>
            </a:r>
            <a:r>
              <a:rPr lang="es-ES" sz="2400" dirty="0" smtClean="0">
                <a:solidFill>
                  <a:schemeClr val="tx1"/>
                </a:solidFill>
              </a:rPr>
              <a:t>aún con la suma más pequeña. </a:t>
            </a:r>
            <a:endParaRPr lang="es-ES" sz="2400" dirty="0" smtClean="0">
              <a:solidFill>
                <a:schemeClr val="tx1"/>
              </a:solidFill>
            </a:endParaRPr>
          </a:p>
          <a:p>
            <a:pPr marL="457200" indent="-457200">
              <a:buFont typeface="Arial" pitchFamily="34" charset="0"/>
              <a:buChar char="•"/>
            </a:pPr>
            <a:r>
              <a:rPr lang="es-ES" sz="2400" dirty="0" smtClean="0">
                <a:solidFill>
                  <a:schemeClr val="tx1"/>
                </a:solidFill>
              </a:rPr>
              <a:t>Los </a:t>
            </a:r>
            <a:r>
              <a:rPr lang="es-ES" sz="2400" dirty="0" smtClean="0">
                <a:solidFill>
                  <a:schemeClr val="tx1"/>
                </a:solidFill>
              </a:rPr>
              <a:t>árboles no deberán ser plantados cerca del Altar de Dios, como hacían los idólatras. </a:t>
            </a:r>
            <a:endParaRPr lang="es-ES" sz="2400" dirty="0" smtClean="0">
              <a:solidFill>
                <a:schemeClr val="tx1"/>
              </a:solidFill>
            </a:endParaRPr>
          </a:p>
          <a:p>
            <a:pPr marL="457200" indent="-457200">
              <a:buFont typeface="Arial" pitchFamily="34" charset="0"/>
              <a:buChar char="•"/>
            </a:pPr>
            <a:r>
              <a:rPr lang="es-ES" sz="2400" dirty="0" smtClean="0">
                <a:solidFill>
                  <a:schemeClr val="tx1"/>
                </a:solidFill>
              </a:rPr>
              <a:t>Son </a:t>
            </a:r>
            <a:r>
              <a:rPr lang="es-ES" sz="2400" dirty="0" smtClean="0">
                <a:solidFill>
                  <a:schemeClr val="tx1"/>
                </a:solidFill>
              </a:rPr>
              <a:t>detallados defectos y otros puntos de descalificación en los animales designados para hacer sacrificios. </a:t>
            </a:r>
            <a:endParaRPr lang="es-E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solidFill>
                  <a:srgbClr val="FF9933"/>
                </a:solidFill>
                <a:effectLst>
                  <a:outerShdw blurRad="38100" dist="38100" dir="2700000" algn="tl">
                    <a:srgbClr val="000000">
                      <a:alpha val="43137"/>
                    </a:srgbClr>
                  </a:outerShdw>
                </a:effectLst>
              </a:rPr>
              <a:t>Devarim</a:t>
            </a:r>
            <a:r>
              <a:rPr lang="es-CO" sz="2400" b="1" i="1" u="sng" dirty="0" smtClean="0">
                <a:solidFill>
                  <a:srgbClr val="FF9933"/>
                </a:solidFill>
                <a:effectLst>
                  <a:outerShdw blurRad="38100" dist="38100" dir="2700000" algn="tl">
                    <a:srgbClr val="000000">
                      <a:alpha val="43137"/>
                    </a:srgbClr>
                  </a:outerShdw>
                </a:effectLst>
              </a:rPr>
              <a:t> – </a:t>
            </a:r>
            <a:r>
              <a:rPr lang="en-US" sz="2400" b="1" i="1" u="sng" dirty="0" err="1" smtClean="0">
                <a:solidFill>
                  <a:srgbClr val="FF9933"/>
                </a:solidFill>
                <a:effectLst>
                  <a:outerShdw blurRad="38100" dist="38100" dir="2700000" algn="tl">
                    <a:srgbClr val="000000">
                      <a:alpha val="43137"/>
                    </a:srgbClr>
                  </a:outerShdw>
                </a:effectLst>
              </a:rPr>
              <a:t>Deuteronomio</a:t>
            </a:r>
            <a:r>
              <a:rPr lang="en-US" sz="2400" b="1" i="1" u="sng" dirty="0" smtClean="0">
                <a:solidFill>
                  <a:srgbClr val="FF9933"/>
                </a:solidFill>
                <a:effectLst>
                  <a:outerShdw blurRad="38100" dist="38100" dir="2700000" algn="tl">
                    <a:srgbClr val="000000">
                      <a:alpha val="43137"/>
                    </a:srgbClr>
                  </a:outerShdw>
                </a:effectLst>
              </a:rPr>
              <a:t> </a:t>
            </a:r>
            <a:r>
              <a:rPr lang="en-US" sz="2400" b="1" i="1" u="sng" dirty="0" smtClean="0">
                <a:solidFill>
                  <a:srgbClr val="FF9933"/>
                </a:solidFill>
                <a:effectLst>
                  <a:outerShdw blurRad="38100" dist="38100" dir="2700000" algn="tl">
                    <a:srgbClr val="000000">
                      <a:alpha val="43137"/>
                    </a:srgbClr>
                  </a:outerShdw>
                </a:effectLst>
              </a:rPr>
              <a:t>16:18 </a:t>
            </a:r>
            <a:r>
              <a:rPr lang="en-US" sz="2400" b="1" i="1" u="sng" dirty="0" smtClean="0">
                <a:solidFill>
                  <a:srgbClr val="FF9933"/>
                </a:solidFill>
                <a:effectLst>
                  <a:outerShdw blurRad="38100" dist="38100" dir="2700000" algn="tl">
                    <a:srgbClr val="000000">
                      <a:alpha val="43137"/>
                    </a:srgbClr>
                  </a:outerShdw>
                </a:effectLst>
              </a:rPr>
              <a:t>al </a:t>
            </a:r>
            <a:r>
              <a:rPr lang="en-US" sz="2400" b="1" i="1" u="sng" dirty="0" smtClean="0">
                <a:solidFill>
                  <a:srgbClr val="FF9933"/>
                </a:solidFill>
                <a:effectLst>
                  <a:outerShdw blurRad="38100" dist="38100" dir="2700000" algn="tl">
                    <a:srgbClr val="000000">
                      <a:alpha val="43137"/>
                    </a:srgbClr>
                  </a:outerShdw>
                </a:effectLst>
              </a:rPr>
              <a:t>21:9 </a:t>
            </a:r>
            <a:r>
              <a:rPr lang="en-US" sz="2400" b="1" i="1" u="sng" dirty="0" smtClean="0">
                <a:solidFill>
                  <a:srgbClr val="FF9933"/>
                </a:solidFill>
                <a:effectLst>
                  <a:outerShdw blurRad="38100" dist="38100" dir="2700000" algn="tl">
                    <a:srgbClr val="000000">
                      <a:alpha val="43137"/>
                    </a:srgbClr>
                  </a:outerShdw>
                </a:effectLst>
              </a:rPr>
              <a:t>e </a:t>
            </a:r>
            <a:r>
              <a:rPr lang="en-US" sz="2400" b="1" i="1" u="sng" dirty="0" err="1" smtClean="0">
                <a:solidFill>
                  <a:srgbClr val="FF9933"/>
                </a:solidFill>
                <a:effectLst>
                  <a:outerShdw blurRad="38100" dist="38100" dir="2700000" algn="tl">
                    <a:srgbClr val="000000">
                      <a:alpha val="43137"/>
                    </a:srgbClr>
                  </a:outerShdw>
                </a:effectLst>
              </a:rPr>
              <a:t>Isaías</a:t>
            </a:r>
            <a:r>
              <a:rPr lang="en-US" sz="2400" b="1" i="1" u="sng" dirty="0" smtClean="0">
                <a:solidFill>
                  <a:srgbClr val="FF9933"/>
                </a:solidFill>
                <a:effectLst>
                  <a:outerShdw blurRad="38100" dist="38100" dir="2700000" algn="tl">
                    <a:srgbClr val="000000">
                      <a:alpha val="43137"/>
                    </a:srgbClr>
                  </a:outerShdw>
                </a:effectLst>
              </a:rPr>
              <a:t> </a:t>
            </a:r>
            <a:r>
              <a:rPr lang="en-US" sz="2400" b="1" i="1" u="sng" dirty="0" smtClean="0">
                <a:solidFill>
                  <a:srgbClr val="FF9933"/>
                </a:solidFill>
                <a:effectLst>
                  <a:outerShdw blurRad="38100" dist="38100" dir="2700000" algn="tl">
                    <a:srgbClr val="000000">
                      <a:alpha val="43137"/>
                    </a:srgbClr>
                  </a:outerShdw>
                </a:effectLst>
              </a:rPr>
              <a:t>51:12 </a:t>
            </a:r>
            <a:r>
              <a:rPr lang="en-US" sz="2400" b="1" i="1" u="sng" dirty="0" smtClean="0">
                <a:solidFill>
                  <a:srgbClr val="FF9933"/>
                </a:solidFill>
                <a:effectLst>
                  <a:outerShdw blurRad="38100" dist="38100" dir="2700000" algn="tl">
                    <a:srgbClr val="000000">
                      <a:alpha val="43137"/>
                    </a:srgbClr>
                  </a:outerShdw>
                </a:effectLst>
              </a:rPr>
              <a:t>al </a:t>
            </a:r>
            <a:r>
              <a:rPr lang="en-US" sz="2400" b="1" i="1" u="sng" dirty="0" smtClean="0">
                <a:solidFill>
                  <a:srgbClr val="FF9933"/>
                </a:solidFill>
                <a:effectLst>
                  <a:outerShdw blurRad="38100" dist="38100" dir="2700000" algn="tl">
                    <a:srgbClr val="000000">
                      <a:alpha val="43137"/>
                    </a:srgbClr>
                  </a:outerShdw>
                </a:effectLst>
              </a:rPr>
              <a:t>52:12</a:t>
            </a:r>
            <a:endParaRPr lang="es-CO" sz="2400" i="1" dirty="0" smtClean="0">
              <a:solidFill>
                <a:srgbClr val="FF9933"/>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pPr marL="457200" indent="-457200">
              <a:buFont typeface="Arial" pitchFamily="34" charset="0"/>
              <a:buChar char="•"/>
            </a:pPr>
            <a:r>
              <a:rPr lang="es-ES" sz="2400" dirty="0" smtClean="0">
                <a:solidFill>
                  <a:schemeClr val="tx1"/>
                </a:solidFill>
              </a:rPr>
              <a:t>El Gran Sanhedrín toma decisiones obligatorias en nuevos casos, basado en el criterio de la Torá. </a:t>
            </a:r>
            <a:endParaRPr lang="es-ES" sz="2400" dirty="0" smtClean="0">
              <a:solidFill>
                <a:schemeClr val="tx1"/>
              </a:solidFill>
            </a:endParaRPr>
          </a:p>
          <a:p>
            <a:pPr marL="457200" indent="-457200">
              <a:buFont typeface="Arial" pitchFamily="34" charset="0"/>
              <a:buChar char="•"/>
            </a:pPr>
            <a:r>
              <a:rPr lang="es-ES" sz="2400" dirty="0" smtClean="0">
                <a:solidFill>
                  <a:schemeClr val="tx1"/>
                </a:solidFill>
              </a:rPr>
              <a:t>Aún </a:t>
            </a:r>
            <a:r>
              <a:rPr lang="es-ES" sz="2400" dirty="0" smtClean="0">
                <a:solidFill>
                  <a:schemeClr val="tx1"/>
                </a:solidFill>
              </a:rPr>
              <a:t>un estudioso muy capacitado que se niega a aceptar las decisiones del Sanhedrín merece la pena de muerte. </a:t>
            </a:r>
            <a:endParaRPr lang="es-ES" sz="2400" dirty="0" smtClean="0">
              <a:solidFill>
                <a:schemeClr val="tx1"/>
              </a:solidFill>
            </a:endParaRPr>
          </a:p>
          <a:p>
            <a:pPr marL="457200" indent="-457200">
              <a:buFont typeface="Arial" pitchFamily="34" charset="0"/>
              <a:buChar char="•"/>
            </a:pPr>
            <a:r>
              <a:rPr lang="es-ES" sz="2400" dirty="0" smtClean="0">
                <a:solidFill>
                  <a:schemeClr val="tx1"/>
                </a:solidFill>
              </a:rPr>
              <a:t>Un </a:t>
            </a:r>
            <a:r>
              <a:rPr lang="es-ES" sz="2400" dirty="0" smtClean="0">
                <a:solidFill>
                  <a:schemeClr val="tx1"/>
                </a:solidFill>
              </a:rPr>
              <a:t>Rey Judío puede tener posesiones y símbolos de poder que corresponden al honor de su puesto, pero no para acrecentar su auto-estima. </a:t>
            </a:r>
            <a:endParaRPr lang="es-ES" sz="2400" dirty="0" smtClean="0">
              <a:solidFill>
                <a:schemeClr val="tx1"/>
              </a:solidFill>
            </a:endParaRPr>
          </a:p>
          <a:p>
            <a:pPr marL="457200" indent="-457200">
              <a:buFont typeface="Arial" pitchFamily="34" charset="0"/>
              <a:buChar char="•"/>
            </a:pPr>
            <a:r>
              <a:rPr lang="es-ES" sz="2400" dirty="0" smtClean="0">
                <a:solidFill>
                  <a:schemeClr val="tx1"/>
                </a:solidFill>
              </a:rPr>
              <a:t>El </a:t>
            </a:r>
            <a:r>
              <a:rPr lang="es-ES" sz="2400" dirty="0" smtClean="0">
                <a:solidFill>
                  <a:schemeClr val="tx1"/>
                </a:solidFill>
              </a:rPr>
              <a:t>tiene que escribir dos rollos de Torá para sí mismo; uno para que siempre esté con él para que no se haga arrogante.</a:t>
            </a:r>
            <a:endParaRPr lang="es-E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solidFill>
                  <a:srgbClr val="FF9933"/>
                </a:solidFill>
                <a:effectLst>
                  <a:outerShdw blurRad="38100" dist="38100" dir="2700000" algn="tl">
                    <a:srgbClr val="000000">
                      <a:alpha val="43137"/>
                    </a:srgbClr>
                  </a:outerShdw>
                </a:effectLst>
              </a:rPr>
              <a:t>Devarim</a:t>
            </a:r>
            <a:r>
              <a:rPr lang="es-CO" sz="2400" b="1" i="1" u="sng" dirty="0" smtClean="0">
                <a:solidFill>
                  <a:srgbClr val="FF9933"/>
                </a:solidFill>
                <a:effectLst>
                  <a:outerShdw blurRad="38100" dist="38100" dir="2700000" algn="tl">
                    <a:srgbClr val="000000">
                      <a:alpha val="43137"/>
                    </a:srgbClr>
                  </a:outerShdw>
                </a:effectLst>
              </a:rPr>
              <a:t> – </a:t>
            </a:r>
            <a:r>
              <a:rPr lang="en-US" sz="2400" b="1" i="1" u="sng" dirty="0" err="1" smtClean="0">
                <a:solidFill>
                  <a:srgbClr val="FF9933"/>
                </a:solidFill>
                <a:effectLst>
                  <a:outerShdw blurRad="38100" dist="38100" dir="2700000" algn="tl">
                    <a:srgbClr val="000000">
                      <a:alpha val="43137"/>
                    </a:srgbClr>
                  </a:outerShdw>
                </a:effectLst>
              </a:rPr>
              <a:t>Deuteronomio</a:t>
            </a:r>
            <a:r>
              <a:rPr lang="en-US" sz="2400" b="1" i="1" u="sng" dirty="0" smtClean="0">
                <a:solidFill>
                  <a:srgbClr val="FF9933"/>
                </a:solidFill>
                <a:effectLst>
                  <a:outerShdw blurRad="38100" dist="38100" dir="2700000" algn="tl">
                    <a:srgbClr val="000000">
                      <a:alpha val="43137"/>
                    </a:srgbClr>
                  </a:outerShdw>
                </a:effectLst>
              </a:rPr>
              <a:t> </a:t>
            </a:r>
            <a:r>
              <a:rPr lang="en-US" sz="2400" b="1" i="1" u="sng" dirty="0" smtClean="0">
                <a:solidFill>
                  <a:srgbClr val="FF9933"/>
                </a:solidFill>
                <a:effectLst>
                  <a:outerShdw blurRad="38100" dist="38100" dir="2700000" algn="tl">
                    <a:srgbClr val="000000">
                      <a:alpha val="43137"/>
                    </a:srgbClr>
                  </a:outerShdw>
                </a:effectLst>
              </a:rPr>
              <a:t>16:18 </a:t>
            </a:r>
            <a:r>
              <a:rPr lang="en-US" sz="2400" b="1" i="1" u="sng" dirty="0" smtClean="0">
                <a:solidFill>
                  <a:srgbClr val="FF9933"/>
                </a:solidFill>
                <a:effectLst>
                  <a:outerShdw blurRad="38100" dist="38100" dir="2700000" algn="tl">
                    <a:srgbClr val="000000">
                      <a:alpha val="43137"/>
                    </a:srgbClr>
                  </a:outerShdw>
                </a:effectLst>
              </a:rPr>
              <a:t>al </a:t>
            </a:r>
            <a:r>
              <a:rPr lang="en-US" sz="2400" b="1" i="1" u="sng" dirty="0" smtClean="0">
                <a:solidFill>
                  <a:srgbClr val="FF9933"/>
                </a:solidFill>
                <a:effectLst>
                  <a:outerShdw blurRad="38100" dist="38100" dir="2700000" algn="tl">
                    <a:srgbClr val="000000">
                      <a:alpha val="43137"/>
                    </a:srgbClr>
                  </a:outerShdw>
                </a:effectLst>
              </a:rPr>
              <a:t>21:9 </a:t>
            </a:r>
            <a:r>
              <a:rPr lang="en-US" sz="2400" b="1" i="1" u="sng" dirty="0" smtClean="0">
                <a:solidFill>
                  <a:srgbClr val="FF9933"/>
                </a:solidFill>
                <a:effectLst>
                  <a:outerShdw blurRad="38100" dist="38100" dir="2700000" algn="tl">
                    <a:srgbClr val="000000">
                      <a:alpha val="43137"/>
                    </a:srgbClr>
                  </a:outerShdw>
                </a:effectLst>
              </a:rPr>
              <a:t>e </a:t>
            </a:r>
            <a:r>
              <a:rPr lang="en-US" sz="2400" b="1" i="1" u="sng" dirty="0" err="1" smtClean="0">
                <a:solidFill>
                  <a:srgbClr val="FF9933"/>
                </a:solidFill>
                <a:effectLst>
                  <a:outerShdw blurRad="38100" dist="38100" dir="2700000" algn="tl">
                    <a:srgbClr val="000000">
                      <a:alpha val="43137"/>
                    </a:srgbClr>
                  </a:outerShdw>
                </a:effectLst>
              </a:rPr>
              <a:t>Isaías</a:t>
            </a:r>
            <a:r>
              <a:rPr lang="en-US" sz="2400" b="1" i="1" u="sng" dirty="0" smtClean="0">
                <a:solidFill>
                  <a:srgbClr val="FF9933"/>
                </a:solidFill>
                <a:effectLst>
                  <a:outerShdw blurRad="38100" dist="38100" dir="2700000" algn="tl">
                    <a:srgbClr val="000000">
                      <a:alpha val="43137"/>
                    </a:srgbClr>
                  </a:outerShdw>
                </a:effectLst>
              </a:rPr>
              <a:t> </a:t>
            </a:r>
            <a:r>
              <a:rPr lang="en-US" sz="2400" b="1" i="1" u="sng" dirty="0" smtClean="0">
                <a:solidFill>
                  <a:srgbClr val="FF9933"/>
                </a:solidFill>
                <a:effectLst>
                  <a:outerShdw blurRad="38100" dist="38100" dir="2700000" algn="tl">
                    <a:srgbClr val="000000">
                      <a:alpha val="43137"/>
                    </a:srgbClr>
                  </a:outerShdw>
                </a:effectLst>
              </a:rPr>
              <a:t>51:12 </a:t>
            </a:r>
            <a:r>
              <a:rPr lang="en-US" sz="2400" b="1" i="1" u="sng" dirty="0" smtClean="0">
                <a:solidFill>
                  <a:srgbClr val="FF9933"/>
                </a:solidFill>
                <a:effectLst>
                  <a:outerShdw blurRad="38100" dist="38100" dir="2700000" algn="tl">
                    <a:srgbClr val="000000">
                      <a:alpha val="43137"/>
                    </a:srgbClr>
                  </a:outerShdw>
                </a:effectLst>
              </a:rPr>
              <a:t>al </a:t>
            </a:r>
            <a:r>
              <a:rPr lang="en-US" sz="2400" b="1" i="1" u="sng" dirty="0" smtClean="0">
                <a:solidFill>
                  <a:srgbClr val="FF9933"/>
                </a:solidFill>
                <a:effectLst>
                  <a:outerShdw blurRad="38100" dist="38100" dir="2700000" algn="tl">
                    <a:srgbClr val="000000">
                      <a:alpha val="43137"/>
                    </a:srgbClr>
                  </a:outerShdw>
                </a:effectLst>
              </a:rPr>
              <a:t>52:12</a:t>
            </a:r>
            <a:endParaRPr lang="es-CO" sz="2400" i="1" dirty="0" smtClean="0">
              <a:solidFill>
                <a:srgbClr val="FF9933"/>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pPr marL="457200" indent="-457200">
              <a:buFont typeface="Arial" pitchFamily="34" charset="0"/>
              <a:buChar char="•"/>
            </a:pPr>
            <a:r>
              <a:rPr lang="es-ES" sz="2400" dirty="0" smtClean="0">
                <a:solidFill>
                  <a:schemeClr val="tx1"/>
                </a:solidFill>
              </a:rPr>
              <a:t>Los </a:t>
            </a:r>
            <a:r>
              <a:rPr lang="es-ES" sz="2400" dirty="0" err="1" smtClean="0">
                <a:solidFill>
                  <a:schemeClr val="tx1"/>
                </a:solidFill>
              </a:rPr>
              <a:t>Cohanin</a:t>
            </a:r>
            <a:r>
              <a:rPr lang="es-ES" sz="2400" dirty="0" smtClean="0">
                <a:solidFill>
                  <a:schemeClr val="tx1"/>
                </a:solidFill>
              </a:rPr>
              <a:t> y </a:t>
            </a:r>
            <a:r>
              <a:rPr lang="es-ES" sz="2400" dirty="0" err="1" smtClean="0">
                <a:solidFill>
                  <a:schemeClr val="tx1"/>
                </a:solidFill>
              </a:rPr>
              <a:t>Leviím</a:t>
            </a:r>
            <a:r>
              <a:rPr lang="es-ES" sz="2400" dirty="0" smtClean="0">
                <a:solidFill>
                  <a:schemeClr val="tx1"/>
                </a:solidFill>
              </a:rPr>
              <a:t> no heredan tierra en Israel, sino que son mantenidos por medio de las ofrendas y diezmos de los Hijos de Israel. </a:t>
            </a:r>
            <a:endParaRPr lang="es-ES" sz="2400" dirty="0" smtClean="0">
              <a:solidFill>
                <a:schemeClr val="tx1"/>
              </a:solidFill>
            </a:endParaRPr>
          </a:p>
          <a:p>
            <a:pPr marL="457200" indent="-457200">
              <a:buFont typeface="Arial" pitchFamily="34" charset="0"/>
              <a:buChar char="•"/>
            </a:pPr>
            <a:endParaRPr lang="es-ES" sz="2400" dirty="0" smtClean="0">
              <a:solidFill>
                <a:schemeClr val="tx1"/>
              </a:solidFill>
            </a:endParaRPr>
          </a:p>
          <a:p>
            <a:pPr marL="457200" indent="-457200">
              <a:buFont typeface="Arial" pitchFamily="34" charset="0"/>
              <a:buChar char="•"/>
            </a:pPr>
            <a:r>
              <a:rPr lang="es-ES" sz="2400" dirty="0" smtClean="0">
                <a:solidFill>
                  <a:schemeClr val="tx1"/>
                </a:solidFill>
              </a:rPr>
              <a:t>Todo </a:t>
            </a:r>
            <a:r>
              <a:rPr lang="es-ES" sz="2400" dirty="0" smtClean="0">
                <a:solidFill>
                  <a:schemeClr val="tx1"/>
                </a:solidFill>
              </a:rPr>
              <a:t>tipo de adivinaciones, incluyendo astrología y sesiones de espiritismo, son prohibidos. </a:t>
            </a:r>
            <a:endParaRPr lang="es-ES" sz="2400" dirty="0" smtClean="0">
              <a:solidFill>
                <a:schemeClr val="tx1"/>
              </a:solidFill>
            </a:endParaRPr>
          </a:p>
          <a:p>
            <a:pPr marL="457200" indent="-457200">
              <a:buFont typeface="Arial" pitchFamily="34" charset="0"/>
              <a:buChar char="•"/>
            </a:pPr>
            <a:endParaRPr lang="es-ES" sz="2400" dirty="0" smtClean="0">
              <a:solidFill>
                <a:schemeClr val="tx1"/>
              </a:solidFill>
            </a:endParaRPr>
          </a:p>
          <a:p>
            <a:pPr marL="457200" indent="-457200">
              <a:buFont typeface="Arial" pitchFamily="34" charset="0"/>
              <a:buChar char="•"/>
            </a:pPr>
            <a:r>
              <a:rPr lang="es-ES" sz="2400" dirty="0" smtClean="0">
                <a:solidFill>
                  <a:schemeClr val="tx1"/>
                </a:solidFill>
              </a:rPr>
              <a:t>Dios </a:t>
            </a:r>
            <a:r>
              <a:rPr lang="es-ES" sz="2400" dirty="0" smtClean="0">
                <a:solidFill>
                  <a:schemeClr val="tx1"/>
                </a:solidFill>
              </a:rPr>
              <a:t>le promete al Pueblo Judío que le enviará profetas para que los guíe, y Moshé explica como se distingue a un verdadero profeta de uno falso. </a:t>
            </a:r>
            <a:endParaRPr lang="es-E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solidFill>
                  <a:srgbClr val="FF9933"/>
                </a:solidFill>
                <a:effectLst>
                  <a:outerShdw blurRad="38100" dist="38100" dir="2700000" algn="tl">
                    <a:srgbClr val="000000">
                      <a:alpha val="43137"/>
                    </a:srgbClr>
                  </a:outerShdw>
                </a:effectLst>
              </a:rPr>
              <a:t>Devarim</a:t>
            </a:r>
            <a:r>
              <a:rPr lang="es-CO" sz="2400" b="1" i="1" u="sng" dirty="0" smtClean="0">
                <a:solidFill>
                  <a:srgbClr val="FF9933"/>
                </a:solidFill>
                <a:effectLst>
                  <a:outerShdw blurRad="38100" dist="38100" dir="2700000" algn="tl">
                    <a:srgbClr val="000000">
                      <a:alpha val="43137"/>
                    </a:srgbClr>
                  </a:outerShdw>
                </a:effectLst>
              </a:rPr>
              <a:t> – </a:t>
            </a:r>
            <a:r>
              <a:rPr lang="en-US" sz="2400" b="1" i="1" u="sng" dirty="0" err="1" smtClean="0">
                <a:solidFill>
                  <a:srgbClr val="FF9933"/>
                </a:solidFill>
                <a:effectLst>
                  <a:outerShdw blurRad="38100" dist="38100" dir="2700000" algn="tl">
                    <a:srgbClr val="000000">
                      <a:alpha val="43137"/>
                    </a:srgbClr>
                  </a:outerShdw>
                </a:effectLst>
              </a:rPr>
              <a:t>Deuteronomio</a:t>
            </a:r>
            <a:r>
              <a:rPr lang="en-US" sz="2400" b="1" i="1" u="sng" dirty="0" smtClean="0">
                <a:solidFill>
                  <a:srgbClr val="FF9933"/>
                </a:solidFill>
                <a:effectLst>
                  <a:outerShdw blurRad="38100" dist="38100" dir="2700000" algn="tl">
                    <a:srgbClr val="000000">
                      <a:alpha val="43137"/>
                    </a:srgbClr>
                  </a:outerShdw>
                </a:effectLst>
              </a:rPr>
              <a:t> </a:t>
            </a:r>
            <a:r>
              <a:rPr lang="en-US" sz="2400" b="1" i="1" u="sng" dirty="0" smtClean="0">
                <a:solidFill>
                  <a:srgbClr val="FF9933"/>
                </a:solidFill>
                <a:effectLst>
                  <a:outerShdw blurRad="38100" dist="38100" dir="2700000" algn="tl">
                    <a:srgbClr val="000000">
                      <a:alpha val="43137"/>
                    </a:srgbClr>
                  </a:outerShdw>
                </a:effectLst>
              </a:rPr>
              <a:t>16:18 </a:t>
            </a:r>
            <a:r>
              <a:rPr lang="en-US" sz="2400" b="1" i="1" u="sng" dirty="0" smtClean="0">
                <a:solidFill>
                  <a:srgbClr val="FF9933"/>
                </a:solidFill>
                <a:effectLst>
                  <a:outerShdw blurRad="38100" dist="38100" dir="2700000" algn="tl">
                    <a:srgbClr val="000000">
                      <a:alpha val="43137"/>
                    </a:srgbClr>
                  </a:outerShdw>
                </a:effectLst>
              </a:rPr>
              <a:t>al </a:t>
            </a:r>
            <a:r>
              <a:rPr lang="en-US" sz="2400" b="1" i="1" u="sng" dirty="0" smtClean="0">
                <a:solidFill>
                  <a:srgbClr val="FF9933"/>
                </a:solidFill>
                <a:effectLst>
                  <a:outerShdw blurRad="38100" dist="38100" dir="2700000" algn="tl">
                    <a:srgbClr val="000000">
                      <a:alpha val="43137"/>
                    </a:srgbClr>
                  </a:outerShdw>
                </a:effectLst>
              </a:rPr>
              <a:t>21:9 </a:t>
            </a:r>
            <a:r>
              <a:rPr lang="en-US" sz="2400" b="1" i="1" u="sng" dirty="0" smtClean="0">
                <a:solidFill>
                  <a:srgbClr val="FF9933"/>
                </a:solidFill>
                <a:effectLst>
                  <a:outerShdw blurRad="38100" dist="38100" dir="2700000" algn="tl">
                    <a:srgbClr val="000000">
                      <a:alpha val="43137"/>
                    </a:srgbClr>
                  </a:outerShdw>
                </a:effectLst>
              </a:rPr>
              <a:t>e </a:t>
            </a:r>
            <a:r>
              <a:rPr lang="en-US" sz="2400" b="1" i="1" u="sng" dirty="0" err="1" smtClean="0">
                <a:solidFill>
                  <a:srgbClr val="FF9933"/>
                </a:solidFill>
                <a:effectLst>
                  <a:outerShdw blurRad="38100" dist="38100" dir="2700000" algn="tl">
                    <a:srgbClr val="000000">
                      <a:alpha val="43137"/>
                    </a:srgbClr>
                  </a:outerShdw>
                </a:effectLst>
              </a:rPr>
              <a:t>Isaías</a:t>
            </a:r>
            <a:r>
              <a:rPr lang="en-US" sz="2400" b="1" i="1" u="sng" dirty="0" smtClean="0">
                <a:solidFill>
                  <a:srgbClr val="FF9933"/>
                </a:solidFill>
                <a:effectLst>
                  <a:outerShdw blurRad="38100" dist="38100" dir="2700000" algn="tl">
                    <a:srgbClr val="000000">
                      <a:alpha val="43137"/>
                    </a:srgbClr>
                  </a:outerShdw>
                </a:effectLst>
              </a:rPr>
              <a:t> </a:t>
            </a:r>
            <a:r>
              <a:rPr lang="en-US" sz="2400" b="1" i="1" u="sng" dirty="0" smtClean="0">
                <a:solidFill>
                  <a:srgbClr val="FF9933"/>
                </a:solidFill>
                <a:effectLst>
                  <a:outerShdw blurRad="38100" dist="38100" dir="2700000" algn="tl">
                    <a:srgbClr val="000000">
                      <a:alpha val="43137"/>
                    </a:srgbClr>
                  </a:outerShdw>
                </a:effectLst>
              </a:rPr>
              <a:t>51:12 </a:t>
            </a:r>
            <a:r>
              <a:rPr lang="en-US" sz="2400" b="1" i="1" u="sng" dirty="0" smtClean="0">
                <a:solidFill>
                  <a:srgbClr val="FF9933"/>
                </a:solidFill>
                <a:effectLst>
                  <a:outerShdw blurRad="38100" dist="38100" dir="2700000" algn="tl">
                    <a:srgbClr val="000000">
                      <a:alpha val="43137"/>
                    </a:srgbClr>
                  </a:outerShdw>
                </a:effectLst>
              </a:rPr>
              <a:t>al </a:t>
            </a:r>
            <a:r>
              <a:rPr lang="en-US" sz="2400" b="1" i="1" u="sng" dirty="0" smtClean="0">
                <a:solidFill>
                  <a:srgbClr val="FF9933"/>
                </a:solidFill>
                <a:effectLst>
                  <a:outerShdw blurRad="38100" dist="38100" dir="2700000" algn="tl">
                    <a:srgbClr val="000000">
                      <a:alpha val="43137"/>
                    </a:srgbClr>
                  </a:outerShdw>
                </a:effectLst>
              </a:rPr>
              <a:t>52:12</a:t>
            </a:r>
            <a:endParaRPr lang="es-CO" sz="2400" i="1" dirty="0" smtClean="0">
              <a:solidFill>
                <a:srgbClr val="FF9933"/>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pPr marL="457200" indent="-457200">
              <a:buFont typeface="Arial" pitchFamily="34" charset="0"/>
              <a:buChar char="•"/>
            </a:pPr>
            <a:r>
              <a:rPr lang="es-ES" sz="2400" dirty="0" smtClean="0">
                <a:solidFill>
                  <a:schemeClr val="tx1"/>
                </a:solidFill>
              </a:rPr>
              <a:t>Son </a:t>
            </a:r>
            <a:r>
              <a:rPr lang="es-ES" sz="2400" dirty="0" smtClean="0">
                <a:solidFill>
                  <a:schemeClr val="tx1"/>
                </a:solidFill>
              </a:rPr>
              <a:t>creadas ciudades de refugio para uno que mata accidentalmente, y se convierte en refugiado de la venganza de la familia del fallecido. </a:t>
            </a:r>
            <a:endParaRPr lang="es-ES" sz="2400" dirty="0" smtClean="0">
              <a:solidFill>
                <a:schemeClr val="tx1"/>
              </a:solidFill>
            </a:endParaRPr>
          </a:p>
          <a:p>
            <a:pPr marL="457200" indent="-457200">
              <a:buFont typeface="Arial" pitchFamily="34" charset="0"/>
              <a:buChar char="•"/>
            </a:pPr>
            <a:endParaRPr lang="es-ES" sz="2400" dirty="0" smtClean="0">
              <a:solidFill>
                <a:schemeClr val="tx1"/>
              </a:solidFill>
            </a:endParaRPr>
          </a:p>
          <a:p>
            <a:pPr marL="457200" indent="-457200">
              <a:buFont typeface="Arial" pitchFamily="34" charset="0"/>
              <a:buChar char="•"/>
            </a:pPr>
            <a:r>
              <a:rPr lang="es-ES" sz="2400" dirty="0" smtClean="0">
                <a:solidFill>
                  <a:schemeClr val="tx1"/>
                </a:solidFill>
              </a:rPr>
              <a:t>Sin </a:t>
            </a:r>
            <a:r>
              <a:rPr lang="es-ES" sz="2400" dirty="0" smtClean="0">
                <a:solidFill>
                  <a:schemeClr val="tx1"/>
                </a:solidFill>
              </a:rPr>
              <a:t>embargo, a uno que mata con intención, si la corte lo sentencia a muerte, es ejecutado. </a:t>
            </a:r>
            <a:endParaRPr lang="es-ES" sz="2400" dirty="0" smtClean="0">
              <a:solidFill>
                <a:schemeClr val="tx1"/>
              </a:solidFill>
            </a:endParaRPr>
          </a:p>
          <a:p>
            <a:pPr marL="457200" indent="-457200">
              <a:buFont typeface="Arial" pitchFamily="34" charset="0"/>
              <a:buChar char="•"/>
            </a:pPr>
            <a:endParaRPr lang="es-ES" sz="2400" dirty="0" smtClean="0">
              <a:solidFill>
                <a:schemeClr val="tx1"/>
              </a:solidFill>
            </a:endParaRPr>
          </a:p>
          <a:p>
            <a:pPr marL="457200" indent="-457200">
              <a:buFont typeface="Arial" pitchFamily="34" charset="0"/>
              <a:buChar char="•"/>
            </a:pPr>
            <a:r>
              <a:rPr lang="es-ES" sz="2400" dirty="0" smtClean="0">
                <a:solidFill>
                  <a:schemeClr val="tx1"/>
                </a:solidFill>
              </a:rPr>
              <a:t>Se le advierte a los Hijos de Israel no moverse de sus límites para incrementar su propiedad.</a:t>
            </a:r>
            <a:endParaRPr lang="es-E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solidFill>
                  <a:srgbClr val="FF9933"/>
                </a:solidFill>
                <a:effectLst>
                  <a:outerShdw blurRad="38100" dist="38100" dir="2700000" algn="tl">
                    <a:srgbClr val="000000">
                      <a:alpha val="43137"/>
                    </a:srgbClr>
                  </a:outerShdw>
                </a:effectLst>
              </a:rPr>
              <a:t>Devarim</a:t>
            </a:r>
            <a:r>
              <a:rPr lang="es-CO" sz="2400" b="1" i="1" u="sng" dirty="0" smtClean="0">
                <a:solidFill>
                  <a:srgbClr val="FF9933"/>
                </a:solidFill>
                <a:effectLst>
                  <a:outerShdw blurRad="38100" dist="38100" dir="2700000" algn="tl">
                    <a:srgbClr val="000000">
                      <a:alpha val="43137"/>
                    </a:srgbClr>
                  </a:outerShdw>
                </a:effectLst>
              </a:rPr>
              <a:t> – </a:t>
            </a:r>
            <a:r>
              <a:rPr lang="en-US" sz="2400" b="1" i="1" u="sng" dirty="0" err="1" smtClean="0">
                <a:solidFill>
                  <a:srgbClr val="FF9933"/>
                </a:solidFill>
                <a:effectLst>
                  <a:outerShdw blurRad="38100" dist="38100" dir="2700000" algn="tl">
                    <a:srgbClr val="000000">
                      <a:alpha val="43137"/>
                    </a:srgbClr>
                  </a:outerShdw>
                </a:effectLst>
              </a:rPr>
              <a:t>Deuteronomio</a:t>
            </a:r>
            <a:r>
              <a:rPr lang="en-US" sz="2400" b="1" i="1" u="sng" dirty="0" smtClean="0">
                <a:solidFill>
                  <a:srgbClr val="FF9933"/>
                </a:solidFill>
                <a:effectLst>
                  <a:outerShdw blurRad="38100" dist="38100" dir="2700000" algn="tl">
                    <a:srgbClr val="000000">
                      <a:alpha val="43137"/>
                    </a:srgbClr>
                  </a:outerShdw>
                </a:effectLst>
              </a:rPr>
              <a:t> </a:t>
            </a:r>
            <a:r>
              <a:rPr lang="en-US" sz="2400" b="1" i="1" u="sng" dirty="0" smtClean="0">
                <a:solidFill>
                  <a:srgbClr val="FF9933"/>
                </a:solidFill>
                <a:effectLst>
                  <a:outerShdw blurRad="38100" dist="38100" dir="2700000" algn="tl">
                    <a:srgbClr val="000000">
                      <a:alpha val="43137"/>
                    </a:srgbClr>
                  </a:outerShdw>
                </a:effectLst>
              </a:rPr>
              <a:t>16:18 </a:t>
            </a:r>
            <a:r>
              <a:rPr lang="en-US" sz="2400" b="1" i="1" u="sng" dirty="0" smtClean="0">
                <a:solidFill>
                  <a:srgbClr val="FF9933"/>
                </a:solidFill>
                <a:effectLst>
                  <a:outerShdw blurRad="38100" dist="38100" dir="2700000" algn="tl">
                    <a:srgbClr val="000000">
                      <a:alpha val="43137"/>
                    </a:srgbClr>
                  </a:outerShdw>
                </a:effectLst>
              </a:rPr>
              <a:t>al </a:t>
            </a:r>
            <a:r>
              <a:rPr lang="en-US" sz="2400" b="1" i="1" u="sng" dirty="0" smtClean="0">
                <a:solidFill>
                  <a:srgbClr val="FF9933"/>
                </a:solidFill>
                <a:effectLst>
                  <a:outerShdw blurRad="38100" dist="38100" dir="2700000" algn="tl">
                    <a:srgbClr val="000000">
                      <a:alpha val="43137"/>
                    </a:srgbClr>
                  </a:outerShdw>
                </a:effectLst>
              </a:rPr>
              <a:t>21:9 </a:t>
            </a:r>
            <a:r>
              <a:rPr lang="en-US" sz="2400" b="1" i="1" u="sng" dirty="0" smtClean="0">
                <a:solidFill>
                  <a:srgbClr val="FF9933"/>
                </a:solidFill>
                <a:effectLst>
                  <a:outerShdw blurRad="38100" dist="38100" dir="2700000" algn="tl">
                    <a:srgbClr val="000000">
                      <a:alpha val="43137"/>
                    </a:srgbClr>
                  </a:outerShdw>
                </a:effectLst>
              </a:rPr>
              <a:t>e </a:t>
            </a:r>
            <a:r>
              <a:rPr lang="en-US" sz="2400" b="1" i="1" u="sng" dirty="0" err="1" smtClean="0">
                <a:solidFill>
                  <a:srgbClr val="FF9933"/>
                </a:solidFill>
                <a:effectLst>
                  <a:outerShdw blurRad="38100" dist="38100" dir="2700000" algn="tl">
                    <a:srgbClr val="000000">
                      <a:alpha val="43137"/>
                    </a:srgbClr>
                  </a:outerShdw>
                </a:effectLst>
              </a:rPr>
              <a:t>Isaías</a:t>
            </a:r>
            <a:r>
              <a:rPr lang="en-US" sz="2400" b="1" i="1" u="sng" dirty="0" smtClean="0">
                <a:solidFill>
                  <a:srgbClr val="FF9933"/>
                </a:solidFill>
                <a:effectLst>
                  <a:outerShdw blurRad="38100" dist="38100" dir="2700000" algn="tl">
                    <a:srgbClr val="000000">
                      <a:alpha val="43137"/>
                    </a:srgbClr>
                  </a:outerShdw>
                </a:effectLst>
              </a:rPr>
              <a:t> </a:t>
            </a:r>
            <a:r>
              <a:rPr lang="en-US" sz="2400" b="1" i="1" u="sng" dirty="0" smtClean="0">
                <a:solidFill>
                  <a:srgbClr val="FF9933"/>
                </a:solidFill>
                <a:effectLst>
                  <a:outerShdw blurRad="38100" dist="38100" dir="2700000" algn="tl">
                    <a:srgbClr val="000000">
                      <a:alpha val="43137"/>
                    </a:srgbClr>
                  </a:outerShdw>
                </a:effectLst>
              </a:rPr>
              <a:t>51:12 </a:t>
            </a:r>
            <a:r>
              <a:rPr lang="en-US" sz="2400" b="1" i="1" u="sng" dirty="0" smtClean="0">
                <a:solidFill>
                  <a:srgbClr val="FF9933"/>
                </a:solidFill>
                <a:effectLst>
                  <a:outerShdw blurRad="38100" dist="38100" dir="2700000" algn="tl">
                    <a:srgbClr val="000000">
                      <a:alpha val="43137"/>
                    </a:srgbClr>
                  </a:outerShdw>
                </a:effectLst>
              </a:rPr>
              <a:t>al </a:t>
            </a:r>
            <a:r>
              <a:rPr lang="en-US" sz="2400" b="1" i="1" u="sng" dirty="0" smtClean="0">
                <a:solidFill>
                  <a:srgbClr val="FF9933"/>
                </a:solidFill>
                <a:effectLst>
                  <a:outerShdw blurRad="38100" dist="38100" dir="2700000" algn="tl">
                    <a:srgbClr val="000000">
                      <a:alpha val="43137"/>
                    </a:srgbClr>
                  </a:outerShdw>
                </a:effectLst>
              </a:rPr>
              <a:t>52:12</a:t>
            </a:r>
            <a:endParaRPr lang="es-CO" sz="2400" i="1" dirty="0" smtClean="0">
              <a:solidFill>
                <a:srgbClr val="FF9933"/>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pPr marL="457200" indent="-457200">
              <a:buFont typeface="Arial" pitchFamily="34" charset="0"/>
              <a:buChar char="•"/>
            </a:pPr>
            <a:r>
              <a:rPr lang="es-ES" sz="2200" dirty="0" smtClean="0">
                <a:solidFill>
                  <a:schemeClr val="tx1"/>
                </a:solidFill>
              </a:rPr>
              <a:t>A dos testigos que conspiran para provocar un daño a alguien, se los castigará con el mismo castigo que trataron de causarle a la parte inocente. </a:t>
            </a:r>
            <a:endParaRPr lang="es-ES" sz="2200" dirty="0" smtClean="0">
              <a:solidFill>
                <a:schemeClr val="tx1"/>
              </a:solidFill>
            </a:endParaRPr>
          </a:p>
          <a:p>
            <a:pPr marL="457200" indent="-457200">
              <a:buFont typeface="Arial" pitchFamily="34" charset="0"/>
              <a:buChar char="•"/>
            </a:pPr>
            <a:endParaRPr lang="es-ES" sz="2200" dirty="0" smtClean="0">
              <a:solidFill>
                <a:schemeClr val="tx1"/>
              </a:solidFill>
            </a:endParaRPr>
          </a:p>
          <a:p>
            <a:pPr marL="457200" indent="-457200">
              <a:buFont typeface="Arial" pitchFamily="34" charset="0"/>
              <a:buChar char="•"/>
            </a:pPr>
            <a:r>
              <a:rPr lang="es-ES" sz="2200" dirty="0" smtClean="0">
                <a:solidFill>
                  <a:schemeClr val="tx1"/>
                </a:solidFill>
              </a:rPr>
              <a:t>A </a:t>
            </a:r>
            <a:r>
              <a:rPr lang="es-ES" sz="2200" dirty="0" smtClean="0">
                <a:solidFill>
                  <a:schemeClr val="tx1"/>
                </a:solidFill>
              </a:rPr>
              <a:t>un </a:t>
            </a:r>
            <a:r>
              <a:rPr lang="es-ES" sz="2200" dirty="0" smtClean="0">
                <a:solidFill>
                  <a:schemeClr val="tx1"/>
                </a:solidFill>
              </a:rPr>
              <a:t>Cohen –</a:t>
            </a:r>
            <a:r>
              <a:rPr lang="es-ES" sz="2200" dirty="0" err="1" smtClean="0">
                <a:solidFill>
                  <a:schemeClr val="tx1"/>
                </a:solidFill>
                <a:effectLst>
                  <a:outerShdw blurRad="38100" dist="38100" dir="2700000" algn="tl">
                    <a:srgbClr val="000000">
                      <a:alpha val="43137"/>
                    </a:srgbClr>
                  </a:outerShdw>
                </a:effectLst>
              </a:rPr>
              <a:t>Cohén</a:t>
            </a:r>
            <a:r>
              <a:rPr lang="es-ES" sz="2200" dirty="0" smtClean="0">
                <a:solidFill>
                  <a:schemeClr val="tx1"/>
                </a:solidFill>
                <a:effectLst>
                  <a:outerShdw blurRad="38100" dist="38100" dir="2700000" algn="tl">
                    <a:srgbClr val="000000">
                      <a:alpha val="43137"/>
                    </a:srgbClr>
                  </a:outerShdw>
                </a:effectLst>
              </a:rPr>
              <a:t> </a:t>
            </a:r>
            <a:r>
              <a:rPr lang="es-ES" sz="2200" dirty="0" err="1" smtClean="0">
                <a:solidFill>
                  <a:schemeClr val="tx1"/>
                </a:solidFill>
                <a:effectLst>
                  <a:outerShdw blurRad="38100" dist="38100" dir="2700000" algn="tl">
                    <a:srgbClr val="000000">
                      <a:alpha val="43137"/>
                    </a:srgbClr>
                  </a:outerShdw>
                </a:effectLst>
              </a:rPr>
              <a:t>mashuaj</a:t>
            </a:r>
            <a:r>
              <a:rPr lang="es-ES" sz="2200" dirty="0" smtClean="0">
                <a:solidFill>
                  <a:schemeClr val="tx1"/>
                </a:solidFill>
                <a:effectLst>
                  <a:outerShdw blurRad="38100" dist="38100" dir="2700000" algn="tl">
                    <a:srgbClr val="000000">
                      <a:alpha val="43137"/>
                    </a:srgbClr>
                  </a:outerShdw>
                </a:effectLst>
              </a:rPr>
              <a:t> </a:t>
            </a:r>
            <a:r>
              <a:rPr lang="es-ES" sz="2200" dirty="0" err="1" smtClean="0">
                <a:solidFill>
                  <a:schemeClr val="tx1"/>
                </a:solidFill>
                <a:effectLst>
                  <a:outerShdw blurRad="38100" dist="38100" dir="2700000" algn="tl">
                    <a:srgbClr val="000000">
                      <a:alpha val="43137"/>
                    </a:srgbClr>
                  </a:outerShdw>
                </a:effectLst>
              </a:rPr>
              <a:t>miljamá</a:t>
            </a:r>
            <a:r>
              <a:rPr lang="es-ES" sz="2200" dirty="0" smtClean="0">
                <a:solidFill>
                  <a:schemeClr val="tx1"/>
                </a:solidFill>
                <a:effectLst>
                  <a:outerShdw blurRad="38100" dist="38100" dir="2700000" algn="tl">
                    <a:srgbClr val="000000">
                      <a:alpha val="43137"/>
                    </a:srgbClr>
                  </a:outerShdw>
                </a:effectLst>
              </a:rPr>
              <a:t>-  </a:t>
            </a:r>
            <a:r>
              <a:rPr lang="es-ES" sz="2200" dirty="0" smtClean="0">
                <a:solidFill>
                  <a:schemeClr val="tx1"/>
                </a:solidFill>
              </a:rPr>
              <a:t>se lo unge cuando Israel va a la guerra para que el pueblo incremente su confianza en Dios</a:t>
            </a:r>
            <a:r>
              <a:rPr lang="es-ES" sz="2200" dirty="0" smtClean="0">
                <a:solidFill>
                  <a:schemeClr val="tx1"/>
                </a:solidFill>
              </a:rPr>
              <a:t>.</a:t>
            </a:r>
          </a:p>
          <a:p>
            <a:pPr marL="457200" indent="-457200">
              <a:buFont typeface="Arial" pitchFamily="34" charset="0"/>
              <a:buChar char="•"/>
            </a:pPr>
            <a:endParaRPr lang="es-ES" sz="2200" dirty="0" smtClean="0">
              <a:solidFill>
                <a:schemeClr val="tx1"/>
              </a:solidFill>
            </a:endParaRPr>
          </a:p>
          <a:p>
            <a:pPr marL="457200" indent="-457200">
              <a:buFont typeface="Arial" pitchFamily="34" charset="0"/>
              <a:buChar char="•"/>
            </a:pPr>
            <a:r>
              <a:rPr lang="es-ES" sz="2200" dirty="0" smtClean="0">
                <a:solidFill>
                  <a:schemeClr val="tx1"/>
                </a:solidFill>
              </a:rPr>
              <a:t> </a:t>
            </a:r>
            <a:r>
              <a:rPr lang="es-ES" sz="2200" dirty="0" smtClean="0">
                <a:solidFill>
                  <a:schemeClr val="tx1"/>
                </a:solidFill>
              </a:rPr>
              <a:t>Entre los que están descalificados para ir a la guerra se encuentran cualquiera que haya construido una nueva casa y no haya vivido en ella aún, o quien es miedoso o temeroso de corazón. </a:t>
            </a:r>
            <a:endParaRPr lang="es-ES" sz="22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solidFill>
                  <a:srgbClr val="FF9933"/>
                </a:solidFill>
                <a:effectLst>
                  <a:outerShdw blurRad="38100" dist="38100" dir="2700000" algn="tl">
                    <a:srgbClr val="000000">
                      <a:alpha val="43137"/>
                    </a:srgbClr>
                  </a:outerShdw>
                </a:effectLst>
              </a:rPr>
              <a:t>Devarim</a:t>
            </a:r>
            <a:r>
              <a:rPr lang="es-CO" sz="2400" b="1" i="1" u="sng" dirty="0" smtClean="0">
                <a:solidFill>
                  <a:srgbClr val="FF9933"/>
                </a:solidFill>
                <a:effectLst>
                  <a:outerShdw blurRad="38100" dist="38100" dir="2700000" algn="tl">
                    <a:srgbClr val="000000">
                      <a:alpha val="43137"/>
                    </a:srgbClr>
                  </a:outerShdw>
                </a:effectLst>
              </a:rPr>
              <a:t> – </a:t>
            </a:r>
            <a:r>
              <a:rPr lang="en-US" sz="2400" b="1" i="1" u="sng" dirty="0" err="1" smtClean="0">
                <a:solidFill>
                  <a:srgbClr val="FF9933"/>
                </a:solidFill>
                <a:effectLst>
                  <a:outerShdw blurRad="38100" dist="38100" dir="2700000" algn="tl">
                    <a:srgbClr val="000000">
                      <a:alpha val="43137"/>
                    </a:srgbClr>
                  </a:outerShdw>
                </a:effectLst>
              </a:rPr>
              <a:t>Deuteronomio</a:t>
            </a:r>
            <a:r>
              <a:rPr lang="en-US" sz="2400" b="1" i="1" u="sng" dirty="0" smtClean="0">
                <a:solidFill>
                  <a:srgbClr val="FF9933"/>
                </a:solidFill>
                <a:effectLst>
                  <a:outerShdw blurRad="38100" dist="38100" dir="2700000" algn="tl">
                    <a:srgbClr val="000000">
                      <a:alpha val="43137"/>
                    </a:srgbClr>
                  </a:outerShdw>
                </a:effectLst>
              </a:rPr>
              <a:t> </a:t>
            </a:r>
            <a:r>
              <a:rPr lang="en-US" sz="2400" b="1" i="1" u="sng" dirty="0" smtClean="0">
                <a:solidFill>
                  <a:srgbClr val="FF9933"/>
                </a:solidFill>
                <a:effectLst>
                  <a:outerShdw blurRad="38100" dist="38100" dir="2700000" algn="tl">
                    <a:srgbClr val="000000">
                      <a:alpha val="43137"/>
                    </a:srgbClr>
                  </a:outerShdw>
                </a:effectLst>
              </a:rPr>
              <a:t>16:18 </a:t>
            </a:r>
            <a:r>
              <a:rPr lang="en-US" sz="2400" b="1" i="1" u="sng" dirty="0" smtClean="0">
                <a:solidFill>
                  <a:srgbClr val="FF9933"/>
                </a:solidFill>
                <a:effectLst>
                  <a:outerShdw blurRad="38100" dist="38100" dir="2700000" algn="tl">
                    <a:srgbClr val="000000">
                      <a:alpha val="43137"/>
                    </a:srgbClr>
                  </a:outerShdw>
                </a:effectLst>
              </a:rPr>
              <a:t>al </a:t>
            </a:r>
            <a:r>
              <a:rPr lang="en-US" sz="2400" b="1" i="1" u="sng" dirty="0" smtClean="0">
                <a:solidFill>
                  <a:srgbClr val="FF9933"/>
                </a:solidFill>
                <a:effectLst>
                  <a:outerShdw blurRad="38100" dist="38100" dir="2700000" algn="tl">
                    <a:srgbClr val="000000">
                      <a:alpha val="43137"/>
                    </a:srgbClr>
                  </a:outerShdw>
                </a:effectLst>
              </a:rPr>
              <a:t>21:9 </a:t>
            </a:r>
            <a:r>
              <a:rPr lang="en-US" sz="2400" b="1" i="1" u="sng" dirty="0" smtClean="0">
                <a:solidFill>
                  <a:srgbClr val="FF9933"/>
                </a:solidFill>
                <a:effectLst>
                  <a:outerShdw blurRad="38100" dist="38100" dir="2700000" algn="tl">
                    <a:srgbClr val="000000">
                      <a:alpha val="43137"/>
                    </a:srgbClr>
                  </a:outerShdw>
                </a:effectLst>
              </a:rPr>
              <a:t>e </a:t>
            </a:r>
            <a:r>
              <a:rPr lang="en-US" sz="2400" b="1" i="1" u="sng" dirty="0" err="1" smtClean="0">
                <a:solidFill>
                  <a:srgbClr val="FF9933"/>
                </a:solidFill>
                <a:effectLst>
                  <a:outerShdw blurRad="38100" dist="38100" dir="2700000" algn="tl">
                    <a:srgbClr val="000000">
                      <a:alpha val="43137"/>
                    </a:srgbClr>
                  </a:outerShdw>
                </a:effectLst>
              </a:rPr>
              <a:t>Isaías</a:t>
            </a:r>
            <a:r>
              <a:rPr lang="en-US" sz="2400" b="1" i="1" u="sng" dirty="0" smtClean="0">
                <a:solidFill>
                  <a:srgbClr val="FF9933"/>
                </a:solidFill>
                <a:effectLst>
                  <a:outerShdw blurRad="38100" dist="38100" dir="2700000" algn="tl">
                    <a:srgbClr val="000000">
                      <a:alpha val="43137"/>
                    </a:srgbClr>
                  </a:outerShdw>
                </a:effectLst>
              </a:rPr>
              <a:t> </a:t>
            </a:r>
            <a:r>
              <a:rPr lang="en-US" sz="2400" b="1" i="1" u="sng" dirty="0" smtClean="0">
                <a:solidFill>
                  <a:srgbClr val="FF9933"/>
                </a:solidFill>
                <a:effectLst>
                  <a:outerShdw blurRad="38100" dist="38100" dir="2700000" algn="tl">
                    <a:srgbClr val="000000">
                      <a:alpha val="43137"/>
                    </a:srgbClr>
                  </a:outerShdw>
                </a:effectLst>
              </a:rPr>
              <a:t>51:12 </a:t>
            </a:r>
            <a:r>
              <a:rPr lang="en-US" sz="2400" b="1" i="1" u="sng" dirty="0" smtClean="0">
                <a:solidFill>
                  <a:srgbClr val="FF9933"/>
                </a:solidFill>
                <a:effectLst>
                  <a:outerShdw blurRad="38100" dist="38100" dir="2700000" algn="tl">
                    <a:srgbClr val="000000">
                      <a:alpha val="43137"/>
                    </a:srgbClr>
                  </a:outerShdw>
                </a:effectLst>
              </a:rPr>
              <a:t>al </a:t>
            </a:r>
            <a:r>
              <a:rPr lang="en-US" sz="2400" b="1" i="1" u="sng" dirty="0" smtClean="0">
                <a:solidFill>
                  <a:srgbClr val="FF9933"/>
                </a:solidFill>
                <a:effectLst>
                  <a:outerShdw blurRad="38100" dist="38100" dir="2700000" algn="tl">
                    <a:srgbClr val="000000">
                      <a:alpha val="43137"/>
                    </a:srgbClr>
                  </a:outerShdw>
                </a:effectLst>
              </a:rPr>
              <a:t>52:12</a:t>
            </a:r>
            <a:endParaRPr lang="es-CO" sz="2400" i="1" dirty="0" smtClean="0">
              <a:solidFill>
                <a:srgbClr val="FF9933"/>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pPr marL="457200" indent="-457200">
              <a:buFont typeface="Arial" pitchFamily="34" charset="0"/>
              <a:buChar char="•"/>
            </a:pPr>
            <a:r>
              <a:rPr lang="es-ES" sz="2400" dirty="0" smtClean="0">
                <a:solidFill>
                  <a:schemeClr val="tx1"/>
                </a:solidFill>
              </a:rPr>
              <a:t>Se </a:t>
            </a:r>
            <a:r>
              <a:rPr lang="es-ES" sz="2400" dirty="0" smtClean="0">
                <a:solidFill>
                  <a:schemeClr val="tx1"/>
                </a:solidFill>
              </a:rPr>
              <a:t>le debe dar la oportunidad de hacer la paz a los </a:t>
            </a:r>
            <a:r>
              <a:rPr lang="es-ES" sz="2400" dirty="0" smtClean="0">
                <a:solidFill>
                  <a:schemeClr val="tx1"/>
                </a:solidFill>
              </a:rPr>
              <a:t>enemigos, </a:t>
            </a:r>
            <a:r>
              <a:rPr lang="es-ES" sz="2400" dirty="0" smtClean="0">
                <a:solidFill>
                  <a:schemeClr val="tx1"/>
                </a:solidFill>
              </a:rPr>
              <a:t>pero si ellos se niegan, se debe matar a todos los hombres. </a:t>
            </a:r>
            <a:endParaRPr lang="es-ES" sz="2400" dirty="0" smtClean="0">
              <a:solidFill>
                <a:schemeClr val="tx1"/>
              </a:solidFill>
            </a:endParaRPr>
          </a:p>
          <a:p>
            <a:pPr marL="457200" indent="-457200">
              <a:buFont typeface="Arial" pitchFamily="34" charset="0"/>
              <a:buChar char="•"/>
            </a:pPr>
            <a:endParaRPr lang="es-ES" sz="2400" dirty="0" smtClean="0">
              <a:solidFill>
                <a:schemeClr val="tx1"/>
              </a:solidFill>
            </a:endParaRPr>
          </a:p>
          <a:p>
            <a:pPr marL="457200" indent="-457200">
              <a:buFont typeface="Arial" pitchFamily="34" charset="0"/>
              <a:buChar char="•"/>
            </a:pPr>
            <a:r>
              <a:rPr lang="es-ES" sz="2400" dirty="0" smtClean="0">
                <a:solidFill>
                  <a:schemeClr val="tx1"/>
                </a:solidFill>
              </a:rPr>
              <a:t>Los </a:t>
            </a:r>
            <a:r>
              <a:rPr lang="es-ES" sz="2400" dirty="0" smtClean="0">
                <a:solidFill>
                  <a:schemeClr val="tx1"/>
                </a:solidFill>
              </a:rPr>
              <a:t>árboles frutales son conservados y no cortados innecesariamente durante el sitio. </a:t>
            </a:r>
            <a:endParaRPr lang="es-ES" sz="2400" dirty="0" smtClean="0">
              <a:solidFill>
                <a:schemeClr val="tx1"/>
              </a:solidFill>
            </a:endParaRPr>
          </a:p>
          <a:p>
            <a:pPr marL="457200" indent="-457200">
              <a:buFont typeface="Arial" pitchFamily="34" charset="0"/>
              <a:buChar char="•"/>
            </a:pPr>
            <a:endParaRPr lang="es-ES" sz="2400" dirty="0" smtClean="0">
              <a:solidFill>
                <a:schemeClr val="tx1"/>
              </a:solidFill>
            </a:endParaRPr>
          </a:p>
          <a:p>
            <a:pPr marL="457200" indent="-457200">
              <a:buFont typeface="Arial" pitchFamily="34" charset="0"/>
              <a:buChar char="•"/>
            </a:pPr>
            <a:r>
              <a:rPr lang="es-ES" sz="2400" dirty="0" smtClean="0">
                <a:solidFill>
                  <a:schemeClr val="tx1"/>
                </a:solidFill>
              </a:rPr>
              <a:t>Si </a:t>
            </a:r>
            <a:r>
              <a:rPr lang="es-ES" sz="2400" dirty="0" smtClean="0">
                <a:solidFill>
                  <a:schemeClr val="tx1"/>
                </a:solidFill>
              </a:rPr>
              <a:t>se encuentra un cuerpo entre ciudades, los sabios de la ciudad más cercana deben hacer expiación por una posible negligencia.</a:t>
            </a:r>
            <a:endParaRPr lang="es-E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CO" sz="2400" b="1" i="1" dirty="0" smtClean="0">
                <a:solidFill>
                  <a:srgbClr val="FF9933"/>
                </a:solidFill>
                <a:hlinkClick r:id="rId4"/>
              </a:rPr>
              <a:t>16:18</a:t>
            </a:r>
            <a:r>
              <a:rPr lang="es-CO" sz="2400" i="1" dirty="0" smtClean="0">
                <a:solidFill>
                  <a:srgbClr val="FF9933"/>
                </a:solidFill>
              </a:rPr>
              <a:t> Jueces</a:t>
            </a:r>
            <a:r>
              <a:rPr lang="es-CO" sz="2400" i="1" dirty="0" smtClean="0">
                <a:solidFill>
                  <a:srgbClr val="FF9933"/>
                </a:solidFill>
                <a:hlinkClick r:id="rId5" action="ppaction://hlinkfile"/>
              </a:rPr>
              <a:t> y </a:t>
            </a:r>
            <a:r>
              <a:rPr lang="es-CO" sz="2400" i="1" dirty="0" smtClean="0">
                <a:solidFill>
                  <a:srgbClr val="FF9933"/>
                </a:solidFill>
              </a:rPr>
              <a:t>guardias</a:t>
            </a:r>
            <a:r>
              <a:rPr lang="es-CO" sz="2400" i="1" dirty="0" smtClean="0">
                <a:solidFill>
                  <a:srgbClr val="FF9933"/>
                </a:solidFill>
                <a:hlinkClick r:id="rId6" action="ppaction://hlinkfile"/>
              </a:rPr>
              <a:t> </a:t>
            </a:r>
            <a:r>
              <a:rPr lang="es-CO" sz="2400" i="1" dirty="0" smtClean="0">
                <a:solidFill>
                  <a:srgbClr val="FF9933"/>
                </a:solidFill>
              </a:rPr>
              <a:t>designarás</a:t>
            </a:r>
            <a:r>
              <a:rPr lang="es-CO" sz="2400" i="1" dirty="0" smtClean="0">
                <a:solidFill>
                  <a:srgbClr val="FF9933"/>
                </a:solidFill>
                <a:hlinkClick r:id="rId7" action="ppaction://hlinkfile"/>
              </a:rPr>
              <a:t> </a:t>
            </a:r>
            <a:r>
              <a:rPr lang="es-CO" sz="2400" i="1" dirty="0" smtClean="0">
                <a:solidFill>
                  <a:srgbClr val="FF9933"/>
                </a:solidFill>
              </a:rPr>
              <a:t>para</a:t>
            </a:r>
            <a:r>
              <a:rPr lang="es-CO" sz="2400" i="1" dirty="0" smtClean="0">
                <a:solidFill>
                  <a:srgbClr val="FF9933"/>
                </a:solidFill>
                <a:hlinkClick r:id="rId8" action="ppaction://hlinkfile"/>
              </a:rPr>
              <a:t> </a:t>
            </a:r>
            <a:r>
              <a:rPr lang="es-CO" sz="2400" i="1" dirty="0" smtClean="0">
                <a:solidFill>
                  <a:srgbClr val="FF9933"/>
                </a:solidFill>
              </a:rPr>
              <a:t>ti en cada una de tus tribus, en todas las ciudades que el Eterno tu Dios, te da, y juzgarán al pueblo con juicio recto.  *</a:t>
            </a:r>
            <a:r>
              <a:rPr lang="es-CO" sz="2400" i="1" dirty="0" smtClean="0">
                <a:solidFill>
                  <a:schemeClr val="tx1"/>
                </a:solidFill>
              </a:rPr>
              <a:t/>
            </a:r>
            <a:br>
              <a:rPr lang="es-CO" sz="2400" i="1" dirty="0" smtClean="0">
                <a:solidFill>
                  <a:schemeClr val="tx1"/>
                </a:solidFill>
              </a:rPr>
            </a:br>
            <a:r>
              <a:rPr lang="es-CO" sz="2400" i="1" dirty="0" smtClean="0">
                <a:solidFill>
                  <a:schemeClr val="tx1"/>
                </a:solidFill>
              </a:rPr>
              <a:t>Shoftim </a:t>
            </a:r>
            <a:r>
              <a:rPr lang="es-CO" sz="2400" i="1" dirty="0" err="1" smtClean="0">
                <a:solidFill>
                  <a:schemeClr val="tx1"/>
                </a:solidFill>
              </a:rPr>
              <a:t>veshotrim</a:t>
            </a:r>
            <a:r>
              <a:rPr lang="es-CO" sz="2400" i="1" dirty="0" smtClean="0">
                <a:solidFill>
                  <a:schemeClr val="tx1"/>
                </a:solidFill>
              </a:rPr>
              <a:t> </a:t>
            </a:r>
            <a:r>
              <a:rPr lang="es-CO" sz="2400" i="1" dirty="0" err="1" smtClean="0">
                <a:solidFill>
                  <a:schemeClr val="tx1"/>
                </a:solidFill>
              </a:rPr>
              <a:t>titen</a:t>
            </a:r>
            <a:r>
              <a:rPr lang="es-CO" sz="2400" i="1" dirty="0" smtClean="0">
                <a:solidFill>
                  <a:schemeClr val="tx1"/>
                </a:solidFill>
              </a:rPr>
              <a:t>-leja </a:t>
            </a:r>
            <a:r>
              <a:rPr lang="es-CO" sz="2400" i="1" dirty="0" err="1" smtClean="0">
                <a:solidFill>
                  <a:schemeClr val="tx1"/>
                </a:solidFill>
              </a:rPr>
              <a:t>bejol-she'areyja</a:t>
            </a:r>
            <a:r>
              <a:rPr lang="es-CO" sz="2400" i="1" dirty="0" smtClean="0">
                <a:solidFill>
                  <a:schemeClr val="tx1"/>
                </a:solidFill>
              </a:rPr>
              <a:t> </a:t>
            </a:r>
            <a:r>
              <a:rPr lang="es-CO" sz="2400" i="1" dirty="0" err="1" smtClean="0">
                <a:solidFill>
                  <a:schemeClr val="tx1"/>
                </a:solidFill>
              </a:rPr>
              <a:t>asher</a:t>
            </a:r>
            <a:r>
              <a:rPr lang="es-CO" sz="2400" i="1" dirty="0" smtClean="0">
                <a:solidFill>
                  <a:schemeClr val="tx1"/>
                </a:solidFill>
              </a:rPr>
              <a:t> Adonay </a:t>
            </a:r>
            <a:r>
              <a:rPr lang="es-CO" sz="2400" i="1" dirty="0" err="1" smtClean="0">
                <a:solidFill>
                  <a:schemeClr val="tx1"/>
                </a:solidFill>
              </a:rPr>
              <a:t>Eloheyja</a:t>
            </a:r>
            <a:r>
              <a:rPr lang="es-CO" sz="2400" i="1" dirty="0" smtClean="0">
                <a:solidFill>
                  <a:schemeClr val="tx1"/>
                </a:solidFill>
              </a:rPr>
              <a:t> noten leja </a:t>
            </a:r>
            <a:r>
              <a:rPr lang="es-CO" sz="2400" i="1" dirty="0" err="1" smtClean="0">
                <a:solidFill>
                  <a:schemeClr val="tx1"/>
                </a:solidFill>
              </a:rPr>
              <a:t>lishvateyja</a:t>
            </a:r>
            <a:r>
              <a:rPr lang="es-CO" sz="2400" i="1" dirty="0" smtClean="0">
                <a:solidFill>
                  <a:schemeClr val="tx1"/>
                </a:solidFill>
              </a:rPr>
              <a:t> </a:t>
            </a:r>
            <a:r>
              <a:rPr lang="es-CO" sz="2400" i="1" dirty="0" err="1" smtClean="0">
                <a:solidFill>
                  <a:schemeClr val="tx1"/>
                </a:solidFill>
              </a:rPr>
              <a:t>veshafetu</a:t>
            </a:r>
            <a:r>
              <a:rPr lang="es-CO" sz="2400" i="1" dirty="0" smtClean="0">
                <a:solidFill>
                  <a:schemeClr val="tx1"/>
                </a:solidFill>
              </a:rPr>
              <a:t> et-</a:t>
            </a:r>
            <a:r>
              <a:rPr lang="es-CO" sz="2400" i="1" dirty="0" err="1" smtClean="0">
                <a:solidFill>
                  <a:schemeClr val="tx1"/>
                </a:solidFill>
              </a:rPr>
              <a:t>ha'am</a:t>
            </a:r>
            <a:r>
              <a:rPr lang="es-CO" sz="2400" i="1" dirty="0" smtClean="0">
                <a:solidFill>
                  <a:schemeClr val="tx1"/>
                </a:solidFill>
              </a:rPr>
              <a:t> </a:t>
            </a:r>
            <a:r>
              <a:rPr lang="es-CO" sz="2400" i="1" dirty="0" err="1" smtClean="0">
                <a:solidFill>
                  <a:schemeClr val="tx1"/>
                </a:solidFill>
              </a:rPr>
              <a:t>mishpat</a:t>
            </a:r>
            <a:r>
              <a:rPr lang="es-CO" sz="2400" i="1" dirty="0" smtClean="0">
                <a:solidFill>
                  <a:schemeClr val="tx1"/>
                </a:solidFill>
              </a:rPr>
              <a:t> </a:t>
            </a:r>
            <a:r>
              <a:rPr lang="es-CO" sz="2400" i="1" dirty="0" err="1" smtClean="0">
                <a:solidFill>
                  <a:schemeClr val="tx1"/>
                </a:solidFill>
              </a:rPr>
              <a:t>tsedek</a:t>
            </a:r>
            <a:r>
              <a:rPr lang="es-CO" sz="2400" i="1" dirty="0" smtClean="0">
                <a:solidFill>
                  <a:schemeClr val="tx1"/>
                </a:solidFill>
              </a:rPr>
              <a:t>. </a:t>
            </a:r>
          </a:p>
          <a:p>
            <a:pPr lvl="1">
              <a:buFont typeface="Arial" pitchFamily="34" charset="0"/>
              <a:buChar char="•"/>
            </a:pPr>
            <a:endParaRPr lang="es-CO" sz="2400" i="1" dirty="0" smtClean="0">
              <a:solidFill>
                <a:schemeClr val="tx1"/>
              </a:solidFill>
            </a:endParaRPr>
          </a:p>
          <a:p>
            <a:pPr lvl="1">
              <a:buFont typeface="Arial" pitchFamily="34" charset="0"/>
              <a:buChar char="•"/>
            </a:pPr>
            <a:r>
              <a:rPr lang="es-CO" sz="2400" dirty="0" smtClean="0">
                <a:solidFill>
                  <a:schemeClr val="tx1"/>
                </a:solidFill>
              </a:rPr>
              <a:t>Estas palabras "para ti" transmiten la idea de otro tipo de juicio: la necesidad de juzgarnos antes que nada a nosotros mismos, puesto que las personas suelen ser rápidas para juzgar a otros y lentas para el propio juicio.  </a:t>
            </a:r>
          </a:p>
          <a:p>
            <a:pPr lvl="1">
              <a:buFont typeface="Arial" pitchFamily="34" charset="0"/>
              <a:buChar char="•"/>
            </a:pPr>
            <a:r>
              <a:rPr lang="en-US" sz="2400" i="1" dirty="0" smtClean="0">
                <a:solidFill>
                  <a:schemeClr val="tx1"/>
                </a:solidFill>
              </a:rPr>
              <a:t/>
            </a:r>
            <a:br>
              <a:rPr lang="en-US" sz="2400" i="1" dirty="0" smtClean="0">
                <a:solidFill>
                  <a:schemeClr val="tx1"/>
                </a:solidFill>
              </a:rPr>
            </a:br>
            <a:endParaRPr lang="es-ES" sz="22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dirty="0" smtClean="0">
                <a:solidFill>
                  <a:schemeClr val="tx1"/>
                </a:solidFill>
              </a:rPr>
              <a:t>Rabbi Moshé </a:t>
            </a:r>
            <a:r>
              <a:rPr lang="es-CO" dirty="0" err="1" smtClean="0">
                <a:solidFill>
                  <a:schemeClr val="tx1"/>
                </a:solidFill>
              </a:rPr>
              <a:t>Feinstein</a:t>
            </a:r>
            <a:endParaRPr lang="es-CO" dirty="0" smtClean="0">
              <a:solidFill>
                <a:schemeClr val="tx1"/>
              </a:solidFill>
            </a:endParaRPr>
          </a:p>
          <a:p>
            <a:pPr lvl="1">
              <a:buFont typeface="Arial" pitchFamily="34" charset="0"/>
              <a:buChar char="•"/>
            </a:pPr>
            <a:r>
              <a:rPr lang="es-CO" sz="2400" dirty="0" smtClean="0">
                <a:solidFill>
                  <a:schemeClr val="tx1"/>
                </a:solidFill>
              </a:rPr>
              <a:t>La Torá pudo haber escrito simplemente  "Jueces y policías deberás designar" -- aparentemente las palabras "para ti" son superfluas. </a:t>
            </a:r>
            <a:endParaRPr lang="es-CO" sz="2400" dirty="0" smtClean="0">
              <a:solidFill>
                <a:schemeClr val="tx1"/>
              </a:solidFill>
            </a:endParaRPr>
          </a:p>
          <a:p>
            <a:pPr lvl="1">
              <a:buFont typeface="Arial" pitchFamily="34" charset="0"/>
              <a:buChar char="•"/>
            </a:pPr>
            <a:r>
              <a:rPr lang="es-CO" sz="2400" dirty="0" smtClean="0">
                <a:solidFill>
                  <a:schemeClr val="tx1"/>
                </a:solidFill>
              </a:rPr>
              <a:t> </a:t>
            </a:r>
          </a:p>
          <a:p>
            <a:pPr lvl="1">
              <a:buFont typeface="Arial" pitchFamily="34" charset="0"/>
              <a:buChar char="•"/>
            </a:pPr>
            <a:r>
              <a:rPr lang="es-CO" sz="2400" dirty="0" smtClean="0">
                <a:solidFill>
                  <a:schemeClr val="tx1"/>
                </a:solidFill>
              </a:rPr>
              <a:t>La </a:t>
            </a:r>
            <a:r>
              <a:rPr lang="es-CO" sz="2400" dirty="0" smtClean="0">
                <a:solidFill>
                  <a:schemeClr val="tx1"/>
                </a:solidFill>
              </a:rPr>
              <a:t>Torá insinúa que una persona necesita designarse a si mismo como juez sobre si mismo para juzgar si sus acciones son correctas . </a:t>
            </a:r>
            <a:endParaRPr lang="es-CO" sz="2400" dirty="0" smtClean="0">
              <a:solidFill>
                <a:schemeClr val="tx1"/>
              </a:solidFill>
            </a:endParaRPr>
          </a:p>
          <a:p>
            <a:pPr lvl="1">
              <a:buFont typeface="Arial" pitchFamily="34" charset="0"/>
              <a:buChar char="•"/>
            </a:pPr>
            <a:r>
              <a:rPr lang="es-CO" sz="2400" dirty="0" smtClean="0">
                <a:solidFill>
                  <a:schemeClr val="tx1"/>
                </a:solidFill>
              </a:rPr>
              <a:t> </a:t>
            </a:r>
          </a:p>
          <a:p>
            <a:pPr lvl="1">
              <a:buFont typeface="Arial" pitchFamily="34" charset="0"/>
              <a:buChar char="•"/>
            </a:pPr>
            <a:r>
              <a:rPr lang="es-CO" sz="2400" dirty="0" smtClean="0">
                <a:solidFill>
                  <a:schemeClr val="tx1"/>
                </a:solidFill>
              </a:rPr>
              <a:t>El </a:t>
            </a:r>
            <a:r>
              <a:rPr lang="es-CO" sz="2400" dirty="0" smtClean="0">
                <a:solidFill>
                  <a:schemeClr val="tx1"/>
                </a:solidFill>
              </a:rPr>
              <a:t>también necesita ser su propio " oficial de policía" para asegurar que llevara a cabo eso que el "</a:t>
            </a:r>
            <a:r>
              <a:rPr lang="es-CO" sz="2400" dirty="0" smtClean="0">
                <a:solidFill>
                  <a:schemeClr val="tx1"/>
                </a:solidFill>
              </a:rPr>
              <a:t>juzgó" </a:t>
            </a:r>
            <a:r>
              <a:rPr lang="es-CO" sz="2400" dirty="0" smtClean="0">
                <a:solidFill>
                  <a:schemeClr val="tx1"/>
                </a:solidFill>
              </a:rPr>
              <a:t>como apropiado y para "multarse" en caso de que su comportamiento no sea el correcto. </a:t>
            </a:r>
            <a:r>
              <a:rPr lang="es-CO" sz="2400" dirty="0" smtClean="0">
                <a:solidFill>
                  <a:schemeClr val="tx1"/>
                </a:solidFill>
              </a:rPr>
              <a:t> </a:t>
            </a:r>
            <a:r>
              <a:rPr lang="en-US" sz="2400" i="1" dirty="0" smtClean="0">
                <a:solidFill>
                  <a:schemeClr val="tx1"/>
                </a:solidFill>
              </a:rPr>
              <a:t/>
            </a:r>
            <a:br>
              <a:rPr lang="en-US" sz="2400" i="1" dirty="0" smtClean="0">
                <a:solidFill>
                  <a:schemeClr val="tx1"/>
                </a:solidFill>
              </a:rPr>
            </a:br>
            <a:endParaRPr lang="es-ES" sz="22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b="1" i="1" dirty="0" smtClean="0">
                <a:solidFill>
                  <a:srgbClr val="FF9933"/>
                </a:solidFill>
                <a:hlinkClick r:id="rId4"/>
              </a:rPr>
              <a:t>16:19</a:t>
            </a:r>
            <a:r>
              <a:rPr lang="es-ES" sz="2400" i="1" dirty="0" smtClean="0">
                <a:solidFill>
                  <a:srgbClr val="FF9933"/>
                </a:solidFill>
              </a:rPr>
              <a:t> No torcerás el juicio, no harás distinción de personas ni recibirás cohecho, porque el cohecho ciega los ojos de los sabios y pervierte las palabras de los justos. </a:t>
            </a:r>
            <a:endParaRPr lang="es-ES" sz="2400" i="1" dirty="0" smtClean="0">
              <a:solidFill>
                <a:srgbClr val="FF9933"/>
              </a:solidFill>
            </a:endParaRPr>
          </a:p>
          <a:p>
            <a:pPr lvl="1">
              <a:buFont typeface="Arial" pitchFamily="34" charset="0"/>
              <a:buChar char="•"/>
            </a:pPr>
            <a:r>
              <a:rPr lang="es-ES" sz="2400" i="1" dirty="0" smtClean="0">
                <a:solidFill>
                  <a:srgbClr val="080808"/>
                </a:solidFill>
              </a:rPr>
              <a:t>Lo-</a:t>
            </a:r>
            <a:r>
              <a:rPr lang="es-ES" sz="2400" i="1" dirty="0" err="1" smtClean="0">
                <a:solidFill>
                  <a:srgbClr val="080808"/>
                </a:solidFill>
              </a:rPr>
              <a:t>tateh</a:t>
            </a:r>
            <a:r>
              <a:rPr lang="es-ES" sz="2400" i="1" dirty="0" smtClean="0">
                <a:solidFill>
                  <a:srgbClr val="080808"/>
                </a:solidFill>
              </a:rPr>
              <a:t> </a:t>
            </a:r>
            <a:r>
              <a:rPr lang="es-ES" sz="2400" i="1" dirty="0" err="1" smtClean="0">
                <a:solidFill>
                  <a:srgbClr val="080808"/>
                </a:solidFill>
              </a:rPr>
              <a:t>mishpat</a:t>
            </a:r>
            <a:r>
              <a:rPr lang="es-ES" sz="2400" i="1" dirty="0" smtClean="0">
                <a:solidFill>
                  <a:srgbClr val="080808"/>
                </a:solidFill>
              </a:rPr>
              <a:t> lo </a:t>
            </a:r>
            <a:r>
              <a:rPr lang="es-ES" sz="2400" i="1" dirty="0" err="1" smtClean="0">
                <a:solidFill>
                  <a:srgbClr val="080808"/>
                </a:solidFill>
              </a:rPr>
              <a:t>takir</a:t>
            </a:r>
            <a:r>
              <a:rPr lang="es-ES" sz="2400" i="1" dirty="0" smtClean="0">
                <a:solidFill>
                  <a:srgbClr val="080808"/>
                </a:solidFill>
              </a:rPr>
              <a:t> </a:t>
            </a:r>
            <a:r>
              <a:rPr lang="es-ES" sz="2400" i="1" dirty="0" err="1" smtClean="0">
                <a:solidFill>
                  <a:srgbClr val="080808"/>
                </a:solidFill>
              </a:rPr>
              <a:t>panim</a:t>
            </a:r>
            <a:r>
              <a:rPr lang="es-ES" sz="2400" i="1" dirty="0" smtClean="0">
                <a:solidFill>
                  <a:srgbClr val="080808"/>
                </a:solidFill>
              </a:rPr>
              <a:t> velo-</a:t>
            </a:r>
            <a:r>
              <a:rPr lang="es-ES" sz="2400" i="1" dirty="0" err="1" smtClean="0">
                <a:solidFill>
                  <a:srgbClr val="080808"/>
                </a:solidFill>
              </a:rPr>
              <a:t>tikaj</a:t>
            </a:r>
            <a:r>
              <a:rPr lang="es-ES" sz="2400" i="1" dirty="0" smtClean="0">
                <a:solidFill>
                  <a:srgbClr val="080808"/>
                </a:solidFill>
              </a:rPr>
              <a:t> </a:t>
            </a:r>
            <a:r>
              <a:rPr lang="es-ES" sz="2400" i="1" dirty="0" err="1" smtClean="0">
                <a:solidFill>
                  <a:srgbClr val="080808"/>
                </a:solidFill>
              </a:rPr>
              <a:t>shojad</a:t>
            </a:r>
            <a:r>
              <a:rPr lang="es-ES" sz="2400" i="1" dirty="0" smtClean="0">
                <a:solidFill>
                  <a:srgbClr val="080808"/>
                </a:solidFill>
              </a:rPr>
              <a:t> </a:t>
            </a:r>
            <a:r>
              <a:rPr lang="es-ES" sz="2400" i="1" dirty="0" err="1" smtClean="0">
                <a:solidFill>
                  <a:srgbClr val="080808"/>
                </a:solidFill>
              </a:rPr>
              <a:t>ki</a:t>
            </a:r>
            <a:r>
              <a:rPr lang="es-ES" sz="2400" i="1" dirty="0" smtClean="0">
                <a:solidFill>
                  <a:srgbClr val="080808"/>
                </a:solidFill>
              </a:rPr>
              <a:t> </a:t>
            </a:r>
            <a:r>
              <a:rPr lang="es-ES" sz="2400" i="1" dirty="0" err="1" smtClean="0">
                <a:solidFill>
                  <a:srgbClr val="080808"/>
                </a:solidFill>
              </a:rPr>
              <a:t>hashojad</a:t>
            </a:r>
            <a:r>
              <a:rPr lang="es-ES" sz="2400" i="1" dirty="0" smtClean="0">
                <a:solidFill>
                  <a:srgbClr val="080808"/>
                </a:solidFill>
              </a:rPr>
              <a:t> </a:t>
            </a:r>
            <a:r>
              <a:rPr lang="es-ES" sz="2400" i="1" dirty="0" err="1" smtClean="0">
                <a:solidFill>
                  <a:srgbClr val="080808"/>
                </a:solidFill>
              </a:rPr>
              <a:t>ye'aver</a:t>
            </a:r>
            <a:r>
              <a:rPr lang="es-ES" sz="2400" i="1" dirty="0" smtClean="0">
                <a:solidFill>
                  <a:srgbClr val="080808"/>
                </a:solidFill>
              </a:rPr>
              <a:t> </a:t>
            </a:r>
            <a:r>
              <a:rPr lang="es-ES" sz="2400" i="1" dirty="0" err="1" smtClean="0">
                <a:solidFill>
                  <a:srgbClr val="080808"/>
                </a:solidFill>
              </a:rPr>
              <a:t>eyney</a:t>
            </a:r>
            <a:r>
              <a:rPr lang="es-ES" sz="2400" i="1" dirty="0" smtClean="0">
                <a:solidFill>
                  <a:srgbClr val="080808"/>
                </a:solidFill>
              </a:rPr>
              <a:t> </a:t>
            </a:r>
            <a:r>
              <a:rPr lang="es-ES" sz="2400" i="1" dirty="0" err="1" smtClean="0">
                <a:solidFill>
                  <a:srgbClr val="080808"/>
                </a:solidFill>
              </a:rPr>
              <a:t>jajamim</a:t>
            </a:r>
            <a:r>
              <a:rPr lang="es-ES" sz="2400" i="1" dirty="0" smtClean="0">
                <a:solidFill>
                  <a:srgbClr val="080808"/>
                </a:solidFill>
              </a:rPr>
              <a:t> </a:t>
            </a:r>
            <a:r>
              <a:rPr lang="es-ES" sz="2400" i="1" dirty="0" err="1" smtClean="0">
                <a:solidFill>
                  <a:srgbClr val="080808"/>
                </a:solidFill>
              </a:rPr>
              <a:t>visalef</a:t>
            </a:r>
            <a:r>
              <a:rPr lang="es-ES" sz="2400" i="1" dirty="0" smtClean="0">
                <a:solidFill>
                  <a:srgbClr val="080808"/>
                </a:solidFill>
              </a:rPr>
              <a:t> </a:t>
            </a:r>
            <a:r>
              <a:rPr lang="es-ES" sz="2400" i="1" dirty="0" err="1" smtClean="0">
                <a:solidFill>
                  <a:srgbClr val="080808"/>
                </a:solidFill>
              </a:rPr>
              <a:t>divrey</a:t>
            </a:r>
            <a:r>
              <a:rPr lang="es-ES" sz="2400" i="1" dirty="0" smtClean="0">
                <a:solidFill>
                  <a:srgbClr val="080808"/>
                </a:solidFill>
              </a:rPr>
              <a:t> </a:t>
            </a:r>
            <a:r>
              <a:rPr lang="es-ES" sz="2400" i="1" dirty="0" err="1" smtClean="0">
                <a:solidFill>
                  <a:srgbClr val="080808"/>
                </a:solidFill>
              </a:rPr>
              <a:t>tsadikim</a:t>
            </a:r>
            <a:r>
              <a:rPr lang="es-ES" sz="2400" i="1" dirty="0" smtClean="0">
                <a:solidFill>
                  <a:srgbClr val="080808"/>
                </a:solidFill>
              </a:rPr>
              <a:t>. </a:t>
            </a:r>
            <a:endParaRPr lang="es-ES" sz="2400" i="1" dirty="0" smtClean="0">
              <a:solidFill>
                <a:srgbClr val="080808"/>
              </a:solidFill>
            </a:endParaRPr>
          </a:p>
          <a:p>
            <a:pPr lvl="1">
              <a:buFont typeface="Arial" pitchFamily="34" charset="0"/>
              <a:buChar char="•"/>
            </a:pPr>
            <a:endParaRPr lang="es-ES" sz="2400" i="1" dirty="0" smtClean="0">
              <a:solidFill>
                <a:srgbClr val="080808"/>
              </a:solidFill>
            </a:endParaRPr>
          </a:p>
          <a:p>
            <a:pPr lvl="1">
              <a:buFont typeface="Arial" pitchFamily="34" charset="0"/>
              <a:buChar char="•"/>
            </a:pPr>
            <a:r>
              <a:rPr lang="es-CO" sz="2000" dirty="0" err="1" smtClean="0">
                <a:solidFill>
                  <a:schemeClr val="tx1"/>
                </a:solidFill>
              </a:rPr>
              <a:t>Mayaná</a:t>
            </a:r>
            <a:r>
              <a:rPr lang="es-CO" sz="2000" dirty="0" smtClean="0">
                <a:solidFill>
                  <a:schemeClr val="tx1"/>
                </a:solidFill>
              </a:rPr>
              <a:t> </a:t>
            </a:r>
            <a:r>
              <a:rPr lang="es-CO" sz="2000" dirty="0" err="1" smtClean="0">
                <a:solidFill>
                  <a:schemeClr val="tx1"/>
                </a:solidFill>
              </a:rPr>
              <a:t>shel</a:t>
            </a:r>
            <a:r>
              <a:rPr lang="es-CO" sz="2000" dirty="0" smtClean="0">
                <a:solidFill>
                  <a:schemeClr val="tx1"/>
                </a:solidFill>
              </a:rPr>
              <a:t> </a:t>
            </a:r>
            <a:r>
              <a:rPr lang="es-CO" sz="2000" dirty="0" smtClean="0">
                <a:solidFill>
                  <a:schemeClr val="tx1"/>
                </a:solidFill>
              </a:rPr>
              <a:t>Torá</a:t>
            </a:r>
          </a:p>
          <a:p>
            <a:pPr lvl="1">
              <a:buFont typeface="Arial" pitchFamily="34" charset="0"/>
              <a:buChar char="•"/>
            </a:pPr>
            <a:r>
              <a:rPr lang="es-ES" sz="2400" dirty="0" smtClean="0">
                <a:solidFill>
                  <a:schemeClr val="tx1"/>
                </a:solidFill>
              </a:rPr>
              <a:t>Una vez dos litigantes fueron delante de un Beit </a:t>
            </a:r>
            <a:r>
              <a:rPr lang="es-ES" sz="2400" dirty="0" err="1" smtClean="0">
                <a:solidFill>
                  <a:schemeClr val="tx1"/>
                </a:solidFill>
              </a:rPr>
              <a:t>Din</a:t>
            </a:r>
            <a:r>
              <a:rPr lang="es-ES" sz="2400" dirty="0" smtClean="0">
                <a:solidFill>
                  <a:schemeClr val="tx1"/>
                </a:solidFill>
              </a:rPr>
              <a:t> ( Tribunal Rabínico) del "</a:t>
            </a:r>
            <a:r>
              <a:rPr lang="es-ES" sz="2400" dirty="0" err="1" smtClean="0">
                <a:solidFill>
                  <a:schemeClr val="tx1"/>
                </a:solidFill>
              </a:rPr>
              <a:t>Ohev</a:t>
            </a:r>
            <a:r>
              <a:rPr lang="es-ES" sz="2400" dirty="0" smtClean="0">
                <a:solidFill>
                  <a:schemeClr val="tx1"/>
                </a:solidFill>
              </a:rPr>
              <a:t> Israel", el famoso </a:t>
            </a:r>
            <a:r>
              <a:rPr lang="es-ES" sz="2400" dirty="0" err="1" smtClean="0">
                <a:solidFill>
                  <a:schemeClr val="tx1"/>
                </a:solidFill>
              </a:rPr>
              <a:t>Apter</a:t>
            </a:r>
            <a:r>
              <a:rPr lang="es-ES" sz="2400" dirty="0" smtClean="0">
                <a:solidFill>
                  <a:schemeClr val="tx1"/>
                </a:solidFill>
              </a:rPr>
              <a:t> </a:t>
            </a:r>
            <a:r>
              <a:rPr lang="es-ES" sz="2400" dirty="0" err="1" smtClean="0">
                <a:solidFill>
                  <a:schemeClr val="tx1"/>
                </a:solidFill>
              </a:rPr>
              <a:t>Rab</a:t>
            </a:r>
            <a:r>
              <a:rPr lang="es-ES" sz="2400" dirty="0" smtClean="0">
                <a:solidFill>
                  <a:schemeClr val="tx1"/>
                </a:solidFill>
              </a:rPr>
              <a:t>.  </a:t>
            </a:r>
            <a:endParaRPr lang="es-ES" sz="2400" dirty="0" smtClean="0">
              <a:solidFill>
                <a:schemeClr val="tx1"/>
              </a:solidFill>
            </a:endParaRPr>
          </a:p>
          <a:p>
            <a:pPr lvl="1">
              <a:buFont typeface="Arial" pitchFamily="34" charset="0"/>
              <a:buChar char="•"/>
            </a:pPr>
            <a:r>
              <a:rPr lang="es-ES" sz="2400" dirty="0" smtClean="0">
                <a:solidFill>
                  <a:schemeClr val="tx1"/>
                </a:solidFill>
              </a:rPr>
              <a:t>Un </a:t>
            </a:r>
            <a:r>
              <a:rPr lang="es-ES" sz="2400" dirty="0" smtClean="0">
                <a:solidFill>
                  <a:schemeClr val="tx1"/>
                </a:solidFill>
              </a:rPr>
              <a:t>litigante sobornó a los otros dos jueces.  </a:t>
            </a:r>
            <a:endParaRPr lang="es-E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dirty="0" smtClean="0">
                <a:solidFill>
                  <a:schemeClr val="tx1"/>
                </a:solidFill>
              </a:rPr>
              <a:t>Ellos </a:t>
            </a:r>
            <a:r>
              <a:rPr lang="es-ES" sz="2400" dirty="0" smtClean="0">
                <a:solidFill>
                  <a:schemeClr val="tx1"/>
                </a:solidFill>
              </a:rPr>
              <a:t>trataron de convencer al </a:t>
            </a:r>
            <a:r>
              <a:rPr lang="es-ES" sz="2400" dirty="0" err="1" smtClean="0">
                <a:solidFill>
                  <a:schemeClr val="tx1"/>
                </a:solidFill>
              </a:rPr>
              <a:t>Rab</a:t>
            </a:r>
            <a:r>
              <a:rPr lang="es-ES" sz="2400" dirty="0" smtClean="0">
                <a:solidFill>
                  <a:schemeClr val="tx1"/>
                </a:solidFill>
              </a:rPr>
              <a:t> de que el litigante que los sobornó tenia que ganar el caso.  </a:t>
            </a:r>
            <a:endParaRPr lang="es-ES" sz="2400" dirty="0" smtClean="0">
              <a:solidFill>
                <a:schemeClr val="tx1"/>
              </a:solidFill>
            </a:endParaRPr>
          </a:p>
          <a:p>
            <a:pPr lvl="1">
              <a:buFont typeface="Arial" pitchFamily="34" charset="0"/>
              <a:buChar char="•"/>
            </a:pPr>
            <a:r>
              <a:rPr lang="es-ES" sz="2400" dirty="0" smtClean="0">
                <a:solidFill>
                  <a:schemeClr val="tx1"/>
                </a:solidFill>
              </a:rPr>
              <a:t>Sin </a:t>
            </a:r>
            <a:r>
              <a:rPr lang="es-ES" sz="2400" dirty="0" smtClean="0">
                <a:solidFill>
                  <a:schemeClr val="tx1"/>
                </a:solidFill>
              </a:rPr>
              <a:t>embargo, el </a:t>
            </a:r>
            <a:r>
              <a:rPr lang="es-ES" sz="2400" dirty="0" err="1" smtClean="0">
                <a:solidFill>
                  <a:schemeClr val="tx1"/>
                </a:solidFill>
              </a:rPr>
              <a:t>Rab</a:t>
            </a:r>
            <a:r>
              <a:rPr lang="es-ES" sz="2400" dirty="0" smtClean="0">
                <a:solidFill>
                  <a:schemeClr val="tx1"/>
                </a:solidFill>
              </a:rPr>
              <a:t> discutió </a:t>
            </a:r>
            <a:r>
              <a:rPr lang="es-ES" sz="2400" dirty="0" smtClean="0">
                <a:solidFill>
                  <a:schemeClr val="tx1"/>
                </a:solidFill>
              </a:rPr>
              <a:t>vehementemente</a:t>
            </a:r>
            <a:r>
              <a:rPr lang="es-ES" sz="2400" dirty="0" smtClean="0">
                <a:solidFill>
                  <a:schemeClr val="tx1"/>
                </a:solidFill>
              </a:rPr>
              <a:t>  diciendo que la Halajá apoyaba al otro litigante.  </a:t>
            </a:r>
            <a:endParaRPr lang="es-ES" sz="2400" dirty="0" smtClean="0">
              <a:solidFill>
                <a:schemeClr val="tx1"/>
              </a:solidFill>
            </a:endParaRPr>
          </a:p>
          <a:p>
            <a:pPr lvl="1">
              <a:buFont typeface="Arial" pitchFamily="34" charset="0"/>
              <a:buChar char="•"/>
            </a:pPr>
            <a:endParaRPr lang="es-ES" sz="2400" dirty="0" smtClean="0">
              <a:solidFill>
                <a:schemeClr val="tx1"/>
              </a:solidFill>
            </a:endParaRPr>
          </a:p>
          <a:p>
            <a:pPr lvl="1">
              <a:buFont typeface="Arial" pitchFamily="34" charset="0"/>
              <a:buChar char="•"/>
            </a:pPr>
            <a:r>
              <a:rPr lang="es-ES" sz="2400" dirty="0" smtClean="0">
                <a:solidFill>
                  <a:schemeClr val="tx1"/>
                </a:solidFill>
              </a:rPr>
              <a:t>Dándose </a:t>
            </a:r>
            <a:r>
              <a:rPr lang="es-ES" sz="2400" dirty="0" smtClean="0">
                <a:solidFill>
                  <a:schemeClr val="tx1"/>
                </a:solidFill>
              </a:rPr>
              <a:t>cuenta de que no iba a ser posible convencerlo, los dos jueces sobornados le aconsejaron a su cliente sobornar al </a:t>
            </a:r>
            <a:r>
              <a:rPr lang="es-ES" sz="2400" dirty="0" err="1" smtClean="0">
                <a:solidFill>
                  <a:schemeClr val="tx1"/>
                </a:solidFill>
              </a:rPr>
              <a:t>Rab</a:t>
            </a:r>
            <a:r>
              <a:rPr lang="es-ES" sz="2400" dirty="0" smtClean="0">
                <a:solidFill>
                  <a:schemeClr val="tx1"/>
                </a:solidFill>
              </a:rPr>
              <a:t>.  </a:t>
            </a:r>
            <a:endParaRPr lang="es-ES" sz="2400" dirty="0" smtClean="0">
              <a:solidFill>
                <a:schemeClr val="tx1"/>
              </a:solidFill>
            </a:endParaRPr>
          </a:p>
          <a:p>
            <a:pPr lvl="1">
              <a:buFont typeface="Arial" pitchFamily="34" charset="0"/>
              <a:buChar char="•"/>
            </a:pPr>
            <a:r>
              <a:rPr lang="es-ES" sz="2400" dirty="0" smtClean="0">
                <a:solidFill>
                  <a:schemeClr val="tx1"/>
                </a:solidFill>
              </a:rPr>
              <a:t>Pero </a:t>
            </a:r>
            <a:r>
              <a:rPr lang="es-ES" sz="2400" dirty="0" smtClean="0">
                <a:solidFill>
                  <a:schemeClr val="tx1"/>
                </a:solidFill>
              </a:rPr>
              <a:t>como?  </a:t>
            </a:r>
            <a:endParaRPr lang="es-ES" sz="2400" dirty="0" smtClean="0">
              <a:solidFill>
                <a:schemeClr val="tx1"/>
              </a:solidFill>
            </a:endParaRPr>
          </a:p>
          <a:p>
            <a:pPr lvl="1">
              <a:buFont typeface="Arial" pitchFamily="34" charset="0"/>
              <a:buChar char="•"/>
            </a:pPr>
            <a:r>
              <a:rPr lang="es-ES" sz="2400" dirty="0" smtClean="0">
                <a:solidFill>
                  <a:schemeClr val="tx1"/>
                </a:solidFill>
              </a:rPr>
              <a:t>Ya </a:t>
            </a:r>
            <a:r>
              <a:rPr lang="es-ES" sz="2400" dirty="0" smtClean="0">
                <a:solidFill>
                  <a:schemeClr val="tx1"/>
                </a:solidFill>
              </a:rPr>
              <a:t>que nunca el iba a aceptar un soborno, le aconsejaron poner una gran cantidad de dinero en el bolsillo del </a:t>
            </a:r>
            <a:r>
              <a:rPr lang="es-ES" sz="2400" dirty="0" err="1" smtClean="0">
                <a:solidFill>
                  <a:schemeClr val="tx1"/>
                </a:solidFill>
              </a:rPr>
              <a:t>Rab</a:t>
            </a:r>
            <a:r>
              <a:rPr lang="es-ES" sz="2400" dirty="0" smtClean="0">
                <a:solidFill>
                  <a:schemeClr val="tx1"/>
                </a:solidFill>
              </a:rPr>
              <a:t> sin que se diera cuenta.</a:t>
            </a:r>
          </a:p>
          <a:p>
            <a:pPr lvl="1">
              <a:buFont typeface="Arial" pitchFamily="34" charset="0"/>
              <a:buChar char="•"/>
            </a:pPr>
            <a:r>
              <a:rPr lang="en-US" sz="2400" i="1" dirty="0" smtClean="0">
                <a:solidFill>
                  <a:schemeClr val="tx1"/>
                </a:solidFill>
              </a:rPr>
              <a:t/>
            </a:r>
            <a:br>
              <a:rPr lang="en-US" sz="2400" i="1" dirty="0" smtClean="0">
                <a:solidFill>
                  <a:schemeClr val="tx1"/>
                </a:solidFill>
              </a:rPr>
            </a:br>
            <a:endParaRPr lang="es-ES" sz="22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dirty="0" smtClean="0">
                <a:solidFill>
                  <a:schemeClr val="tx1"/>
                </a:solidFill>
              </a:rPr>
              <a:t>A </a:t>
            </a:r>
            <a:r>
              <a:rPr lang="es-ES" sz="2400" dirty="0" smtClean="0">
                <a:solidFill>
                  <a:schemeClr val="tx1"/>
                </a:solidFill>
              </a:rPr>
              <a:t>la mañana siguiente, cuando el </a:t>
            </a:r>
            <a:r>
              <a:rPr lang="es-ES" sz="2400" dirty="0" err="1" smtClean="0">
                <a:solidFill>
                  <a:schemeClr val="tx1"/>
                </a:solidFill>
              </a:rPr>
              <a:t>Rab</a:t>
            </a:r>
            <a:r>
              <a:rPr lang="es-ES" sz="2400" dirty="0" smtClean="0">
                <a:solidFill>
                  <a:schemeClr val="tx1"/>
                </a:solidFill>
              </a:rPr>
              <a:t> se sentó para continuar la sesión, repentinamente sintió que su resolución decrecía.  </a:t>
            </a:r>
            <a:endParaRPr lang="es-ES" sz="2400" dirty="0" smtClean="0">
              <a:solidFill>
                <a:schemeClr val="tx1"/>
              </a:solidFill>
            </a:endParaRPr>
          </a:p>
          <a:p>
            <a:pPr lvl="1">
              <a:buFont typeface="Arial" pitchFamily="34" charset="0"/>
              <a:buChar char="•"/>
            </a:pPr>
            <a:endParaRPr lang="es-ES" sz="2400" dirty="0" smtClean="0">
              <a:solidFill>
                <a:schemeClr val="tx1"/>
              </a:solidFill>
            </a:endParaRPr>
          </a:p>
          <a:p>
            <a:pPr lvl="1">
              <a:buFont typeface="Arial" pitchFamily="34" charset="0"/>
              <a:buChar char="•"/>
            </a:pPr>
            <a:r>
              <a:rPr lang="es-ES" sz="2400" dirty="0" smtClean="0">
                <a:solidFill>
                  <a:schemeClr val="tx1"/>
                </a:solidFill>
              </a:rPr>
              <a:t>Vacilo </a:t>
            </a:r>
            <a:r>
              <a:rPr lang="es-ES" sz="2400" dirty="0" smtClean="0">
                <a:solidFill>
                  <a:schemeClr val="tx1"/>
                </a:solidFill>
              </a:rPr>
              <a:t>y sintió una necesidad tremenda de estar de acuerdo con los otros jueces. </a:t>
            </a:r>
            <a:endParaRPr lang="es-ES" sz="2400" dirty="0" smtClean="0">
              <a:solidFill>
                <a:schemeClr val="tx1"/>
              </a:solidFill>
            </a:endParaRPr>
          </a:p>
          <a:p>
            <a:pPr lvl="1">
              <a:buFont typeface="Arial" pitchFamily="34" charset="0"/>
              <a:buChar char="•"/>
            </a:pPr>
            <a:endParaRPr lang="es-ES" sz="2400" dirty="0" smtClean="0">
              <a:solidFill>
                <a:schemeClr val="tx1"/>
              </a:solidFill>
            </a:endParaRPr>
          </a:p>
          <a:p>
            <a:pPr lvl="1">
              <a:buFont typeface="Arial" pitchFamily="34" charset="0"/>
              <a:buChar char="•"/>
            </a:pPr>
            <a:r>
              <a:rPr lang="es-ES" sz="2400" dirty="0" smtClean="0">
                <a:solidFill>
                  <a:schemeClr val="tx1"/>
                </a:solidFill>
              </a:rPr>
              <a:t>Inmediatamente </a:t>
            </a:r>
            <a:r>
              <a:rPr lang="es-ES" sz="2400" dirty="0" smtClean="0">
                <a:solidFill>
                  <a:schemeClr val="tx1"/>
                </a:solidFill>
              </a:rPr>
              <a:t>pospuso la sesión y paso todo un día en lagrimas suplicando a Dios que le revelara la verdad.  </a:t>
            </a:r>
            <a:endParaRPr lang="es-ES" sz="2400" dirty="0" smtClean="0">
              <a:solidFill>
                <a:schemeClr val="tx1"/>
              </a:solidFill>
            </a:endParaRPr>
          </a:p>
          <a:p>
            <a:pPr lvl="1">
              <a:buFont typeface="Arial" pitchFamily="34" charset="0"/>
              <a:buChar char="•"/>
            </a:pPr>
            <a:r>
              <a:rPr lang="es-ES" sz="2400" dirty="0" smtClean="0">
                <a:solidFill>
                  <a:schemeClr val="tx1"/>
                </a:solidFill>
              </a:rPr>
              <a:t>Varios </a:t>
            </a:r>
            <a:r>
              <a:rPr lang="es-ES" sz="2400" dirty="0" smtClean="0">
                <a:solidFill>
                  <a:schemeClr val="tx1"/>
                </a:solidFill>
              </a:rPr>
              <a:t>días pasaron hasta que el </a:t>
            </a:r>
            <a:r>
              <a:rPr lang="es-ES" sz="2400" dirty="0" err="1" smtClean="0">
                <a:solidFill>
                  <a:schemeClr val="tx1"/>
                </a:solidFill>
              </a:rPr>
              <a:t>Rab</a:t>
            </a:r>
            <a:r>
              <a:rPr lang="es-ES" sz="2400" dirty="0" smtClean="0">
                <a:solidFill>
                  <a:schemeClr val="tx1"/>
                </a:solidFill>
              </a:rPr>
              <a:t> descubrió el dinero en su bolsillo y se dio cuenta que ese dinero había sido puesto ahí como soborno.  </a:t>
            </a:r>
            <a:endParaRPr lang="es-E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dirty="0" smtClean="0">
                <a:solidFill>
                  <a:schemeClr val="tx1"/>
                </a:solidFill>
              </a:rPr>
              <a:t>Tan </a:t>
            </a:r>
            <a:r>
              <a:rPr lang="es-ES" sz="2400" dirty="0" smtClean="0">
                <a:solidFill>
                  <a:schemeClr val="tx1"/>
                </a:solidFill>
              </a:rPr>
              <a:t>grande es el poder del soborno que aunque el no tenia  idea de que había sido sobornado, de todas maneras el soborno lo influenció para pervertir el camino de la justicia</a:t>
            </a:r>
            <a:r>
              <a:rPr lang="es-ES" sz="2400" dirty="0" smtClean="0">
                <a:solidFill>
                  <a:schemeClr val="tx1"/>
                </a:solidFill>
              </a:rPr>
              <a:t>.</a:t>
            </a:r>
          </a:p>
          <a:p>
            <a:pPr lvl="1">
              <a:buFont typeface="Arial" pitchFamily="34" charset="0"/>
              <a:buChar char="•"/>
            </a:pPr>
            <a:endParaRPr lang="es-ES" sz="2400" dirty="0" smtClean="0">
              <a:solidFill>
                <a:schemeClr val="tx1"/>
              </a:solidFill>
            </a:endParaRPr>
          </a:p>
          <a:p>
            <a:pPr lvl="1">
              <a:buFont typeface="Arial" pitchFamily="34" charset="0"/>
              <a:buChar char="•"/>
            </a:pPr>
            <a:r>
              <a:rPr lang="es-CO" sz="2400" dirty="0" smtClean="0">
                <a:solidFill>
                  <a:schemeClr val="tx1"/>
                </a:solidFill>
              </a:rPr>
              <a:t>Esto es lo que nos insinúa este versículo, dijo el </a:t>
            </a:r>
            <a:r>
              <a:rPr lang="es-CO" sz="2400" dirty="0" err="1" smtClean="0">
                <a:solidFill>
                  <a:schemeClr val="tx1"/>
                </a:solidFill>
              </a:rPr>
              <a:t>Rab</a:t>
            </a:r>
            <a:r>
              <a:rPr lang="es-CO" sz="2400" dirty="0" smtClean="0">
                <a:solidFill>
                  <a:schemeClr val="tx1"/>
                </a:solidFill>
              </a:rPr>
              <a:t> "...y deteriora la palabra de los justos...".  </a:t>
            </a:r>
            <a:endParaRPr lang="es-CO" sz="2400" dirty="0" smtClean="0">
              <a:solidFill>
                <a:schemeClr val="tx1"/>
              </a:solidFill>
            </a:endParaRPr>
          </a:p>
          <a:p>
            <a:pPr lvl="1">
              <a:buFont typeface="Arial" pitchFamily="34" charset="0"/>
              <a:buChar char="•"/>
            </a:pPr>
            <a:endParaRPr lang="es-CO" sz="2400" dirty="0" smtClean="0">
              <a:solidFill>
                <a:schemeClr val="tx1"/>
              </a:solidFill>
            </a:endParaRPr>
          </a:p>
          <a:p>
            <a:pPr lvl="1">
              <a:buFont typeface="Arial" pitchFamily="34" charset="0"/>
              <a:buChar char="•"/>
            </a:pPr>
            <a:r>
              <a:rPr lang="es-CO" sz="2400" dirty="0" smtClean="0">
                <a:solidFill>
                  <a:schemeClr val="tx1"/>
                </a:solidFill>
              </a:rPr>
              <a:t>Aunque </a:t>
            </a:r>
            <a:r>
              <a:rPr lang="es-CO" sz="2400" dirty="0" smtClean="0">
                <a:solidFill>
                  <a:schemeClr val="tx1"/>
                </a:solidFill>
              </a:rPr>
              <a:t>una persona sea justa aun después de que haya sido sobornada, como en este caso, de todas maneras, un soborno tiene el poder de hacer que sus palabras se deterioren. </a:t>
            </a:r>
            <a:r>
              <a:rPr lang="en-US" sz="2400" i="1" dirty="0" smtClean="0">
                <a:solidFill>
                  <a:schemeClr val="tx1"/>
                </a:solidFill>
              </a:rPr>
              <a:t/>
            </a:r>
            <a:br>
              <a:rPr lang="en-US" sz="2400" i="1" dirty="0" smtClean="0">
                <a:solidFill>
                  <a:schemeClr val="tx1"/>
                </a:solidFill>
              </a:rPr>
            </a:br>
            <a:endParaRPr lang="es-ES" sz="22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n-US" sz="2400" b="1" i="1" dirty="0" smtClean="0">
                <a:solidFill>
                  <a:srgbClr val="FF9933"/>
                </a:solidFill>
                <a:hlinkClick r:id="rId4"/>
              </a:rPr>
              <a:t>16:20</a:t>
            </a:r>
            <a:r>
              <a:rPr lang="en-US" sz="2400" i="1" dirty="0" smtClean="0">
                <a:solidFill>
                  <a:srgbClr val="FF9933"/>
                </a:solidFill>
              </a:rPr>
              <a:t> La </a:t>
            </a:r>
            <a:r>
              <a:rPr lang="en-US" sz="2400" i="1" dirty="0" err="1" smtClean="0">
                <a:solidFill>
                  <a:srgbClr val="FF9933"/>
                </a:solidFill>
              </a:rPr>
              <a:t>justicia</a:t>
            </a:r>
            <a:r>
              <a:rPr lang="en-US" sz="2400" i="1" dirty="0" smtClean="0">
                <a:solidFill>
                  <a:srgbClr val="FF9933"/>
                </a:solidFill>
              </a:rPr>
              <a:t> y </a:t>
            </a:r>
            <a:r>
              <a:rPr lang="en-US" sz="2400" i="1" dirty="0" err="1" smtClean="0">
                <a:solidFill>
                  <a:srgbClr val="FF9933"/>
                </a:solidFill>
              </a:rPr>
              <a:t>solamente</a:t>
            </a:r>
            <a:r>
              <a:rPr lang="en-US" sz="2400" i="1" dirty="0" smtClean="0">
                <a:solidFill>
                  <a:srgbClr val="FF9933"/>
                </a:solidFill>
              </a:rPr>
              <a:t> la </a:t>
            </a:r>
            <a:r>
              <a:rPr lang="en-US" sz="2400" i="1" dirty="0" err="1" smtClean="0">
                <a:solidFill>
                  <a:srgbClr val="FF9933"/>
                </a:solidFill>
              </a:rPr>
              <a:t>justicia</a:t>
            </a:r>
            <a:r>
              <a:rPr lang="en-US" sz="2400" i="1" dirty="0" smtClean="0">
                <a:solidFill>
                  <a:srgbClr val="FF9933"/>
                </a:solidFill>
              </a:rPr>
              <a:t> </a:t>
            </a:r>
            <a:r>
              <a:rPr lang="en-US" sz="2400" i="1" dirty="0" err="1" smtClean="0">
                <a:solidFill>
                  <a:srgbClr val="FF9933"/>
                </a:solidFill>
              </a:rPr>
              <a:t>seguirás</a:t>
            </a:r>
            <a:r>
              <a:rPr lang="en-US" sz="2400" i="1" dirty="0" smtClean="0">
                <a:solidFill>
                  <a:srgbClr val="FF9933"/>
                </a:solidFill>
              </a:rPr>
              <a:t>, </a:t>
            </a:r>
            <a:r>
              <a:rPr lang="en-US" sz="2400" i="1" dirty="0" err="1" smtClean="0">
                <a:solidFill>
                  <a:srgbClr val="FF9933"/>
                </a:solidFill>
              </a:rPr>
              <a:t>para</a:t>
            </a:r>
            <a:r>
              <a:rPr lang="en-US" sz="2400" i="1" dirty="0" smtClean="0">
                <a:solidFill>
                  <a:srgbClr val="FF9933"/>
                </a:solidFill>
              </a:rPr>
              <a:t> </a:t>
            </a:r>
            <a:r>
              <a:rPr lang="en-US" sz="2400" i="1" dirty="0" err="1" smtClean="0">
                <a:solidFill>
                  <a:srgbClr val="FF9933"/>
                </a:solidFill>
              </a:rPr>
              <a:t>que</a:t>
            </a:r>
            <a:r>
              <a:rPr lang="en-US" sz="2400" i="1" dirty="0" smtClean="0">
                <a:solidFill>
                  <a:srgbClr val="FF9933"/>
                </a:solidFill>
              </a:rPr>
              <a:t> </a:t>
            </a:r>
            <a:r>
              <a:rPr lang="en-US" sz="2400" i="1" dirty="0" err="1" smtClean="0">
                <a:solidFill>
                  <a:srgbClr val="FF9933"/>
                </a:solidFill>
              </a:rPr>
              <a:t>vivas</a:t>
            </a:r>
            <a:r>
              <a:rPr lang="en-US" sz="2400" i="1" dirty="0" smtClean="0">
                <a:solidFill>
                  <a:srgbClr val="FF9933"/>
                </a:solidFill>
              </a:rPr>
              <a:t> y </a:t>
            </a:r>
            <a:r>
              <a:rPr lang="en-US" sz="2400" i="1" dirty="0" err="1" smtClean="0">
                <a:solidFill>
                  <a:srgbClr val="FF9933"/>
                </a:solidFill>
              </a:rPr>
              <a:t>poseas</a:t>
            </a:r>
            <a:r>
              <a:rPr lang="en-US" sz="2400" i="1" dirty="0" smtClean="0">
                <a:solidFill>
                  <a:srgbClr val="FF9933"/>
                </a:solidFill>
              </a:rPr>
              <a:t> la </a:t>
            </a:r>
            <a:r>
              <a:rPr lang="en-US" sz="2400" i="1" dirty="0" err="1" smtClean="0">
                <a:solidFill>
                  <a:srgbClr val="FF9933"/>
                </a:solidFill>
              </a:rPr>
              <a:t>tierra</a:t>
            </a:r>
            <a:r>
              <a:rPr lang="en-US" sz="2400" i="1" dirty="0" smtClean="0">
                <a:solidFill>
                  <a:srgbClr val="FF9933"/>
                </a:solidFill>
              </a:rPr>
              <a:t> </a:t>
            </a:r>
            <a:r>
              <a:rPr lang="en-US" sz="2400" i="1" dirty="0" err="1" smtClean="0">
                <a:solidFill>
                  <a:srgbClr val="FF9933"/>
                </a:solidFill>
              </a:rPr>
              <a:t>que</a:t>
            </a:r>
            <a:r>
              <a:rPr lang="en-US" sz="2400" i="1" dirty="0" smtClean="0">
                <a:solidFill>
                  <a:srgbClr val="FF9933"/>
                </a:solidFill>
              </a:rPr>
              <a:t> el </a:t>
            </a:r>
            <a:r>
              <a:rPr lang="en-US" sz="2400" i="1" dirty="0" err="1" smtClean="0">
                <a:solidFill>
                  <a:srgbClr val="FF9933"/>
                </a:solidFill>
              </a:rPr>
              <a:t>Eterno</a:t>
            </a:r>
            <a:r>
              <a:rPr lang="en-US" sz="2400" i="1" dirty="0" smtClean="0">
                <a:solidFill>
                  <a:srgbClr val="FF9933"/>
                </a:solidFill>
              </a:rPr>
              <a:t>, </a:t>
            </a:r>
            <a:r>
              <a:rPr lang="en-US" sz="2400" i="1" dirty="0" err="1" smtClean="0">
                <a:solidFill>
                  <a:srgbClr val="FF9933"/>
                </a:solidFill>
              </a:rPr>
              <a:t>tu</a:t>
            </a:r>
            <a:r>
              <a:rPr lang="en-US" sz="2400" i="1" dirty="0" smtClean="0">
                <a:solidFill>
                  <a:srgbClr val="FF9933"/>
                </a:solidFill>
              </a:rPr>
              <a:t> Dios, </a:t>
            </a:r>
            <a:r>
              <a:rPr lang="en-US" sz="2400" i="1" dirty="0" err="1" smtClean="0">
                <a:solidFill>
                  <a:srgbClr val="FF9933"/>
                </a:solidFill>
              </a:rPr>
              <a:t>te</a:t>
            </a:r>
            <a:r>
              <a:rPr lang="en-US" sz="2400" i="1" dirty="0" smtClean="0">
                <a:solidFill>
                  <a:srgbClr val="FF9933"/>
                </a:solidFill>
              </a:rPr>
              <a:t> </a:t>
            </a:r>
            <a:r>
              <a:rPr lang="en-US" sz="2400" i="1" dirty="0" err="1" smtClean="0">
                <a:solidFill>
                  <a:srgbClr val="FF9933"/>
                </a:solidFill>
              </a:rPr>
              <a:t>da</a:t>
            </a:r>
            <a:r>
              <a:rPr lang="en-US" sz="2400" i="1" dirty="0" smtClean="0">
                <a:solidFill>
                  <a:srgbClr val="FF9933"/>
                </a:solidFill>
              </a:rPr>
              <a:t>. </a:t>
            </a:r>
            <a:r>
              <a:rPr lang="en-US" sz="2400" i="1" dirty="0" smtClean="0">
                <a:solidFill>
                  <a:schemeClr val="tx1"/>
                </a:solidFill>
              </a:rPr>
              <a:t/>
            </a:r>
            <a:br>
              <a:rPr lang="en-US" sz="2400" i="1" dirty="0" smtClean="0">
                <a:solidFill>
                  <a:schemeClr val="tx1"/>
                </a:solidFill>
              </a:rPr>
            </a:br>
            <a:r>
              <a:rPr lang="en-US" sz="2400" i="1" dirty="0" err="1" smtClean="0">
                <a:solidFill>
                  <a:schemeClr val="tx1"/>
                </a:solidFill>
              </a:rPr>
              <a:t>Tsedek</a:t>
            </a:r>
            <a:r>
              <a:rPr lang="en-US" sz="2400" i="1" dirty="0" smtClean="0">
                <a:solidFill>
                  <a:schemeClr val="tx1"/>
                </a:solidFill>
              </a:rPr>
              <a:t> </a:t>
            </a:r>
            <a:r>
              <a:rPr lang="en-US" sz="2400" i="1" dirty="0" err="1" smtClean="0">
                <a:solidFill>
                  <a:schemeClr val="tx1"/>
                </a:solidFill>
              </a:rPr>
              <a:t>tsedek</a:t>
            </a:r>
            <a:r>
              <a:rPr lang="en-US" sz="2400" i="1" dirty="0" smtClean="0">
                <a:solidFill>
                  <a:schemeClr val="tx1"/>
                </a:solidFill>
              </a:rPr>
              <a:t> </a:t>
            </a:r>
            <a:r>
              <a:rPr lang="en-US" sz="2400" i="1" dirty="0" err="1" smtClean="0">
                <a:solidFill>
                  <a:schemeClr val="tx1"/>
                </a:solidFill>
              </a:rPr>
              <a:t>tirdof</a:t>
            </a:r>
            <a:r>
              <a:rPr lang="en-US" sz="2400" i="1" dirty="0" smtClean="0">
                <a:solidFill>
                  <a:schemeClr val="tx1"/>
                </a:solidFill>
              </a:rPr>
              <a:t> </a:t>
            </a:r>
            <a:r>
              <a:rPr lang="en-US" sz="2400" i="1" dirty="0" err="1" smtClean="0">
                <a:solidFill>
                  <a:schemeClr val="tx1"/>
                </a:solidFill>
              </a:rPr>
              <a:t>lema'an</a:t>
            </a:r>
            <a:r>
              <a:rPr lang="en-US" sz="2400" i="1" dirty="0" smtClean="0">
                <a:solidFill>
                  <a:schemeClr val="tx1"/>
                </a:solidFill>
              </a:rPr>
              <a:t> </a:t>
            </a:r>
            <a:r>
              <a:rPr lang="en-US" sz="2400" i="1" dirty="0" err="1" smtClean="0">
                <a:solidFill>
                  <a:schemeClr val="tx1"/>
                </a:solidFill>
              </a:rPr>
              <a:t>tijyeh</a:t>
            </a:r>
            <a:r>
              <a:rPr lang="en-US" sz="2400" i="1" dirty="0" smtClean="0">
                <a:solidFill>
                  <a:schemeClr val="tx1"/>
                </a:solidFill>
              </a:rPr>
              <a:t> </a:t>
            </a:r>
            <a:r>
              <a:rPr lang="en-US" sz="2400" i="1" dirty="0" err="1" smtClean="0">
                <a:solidFill>
                  <a:schemeClr val="tx1"/>
                </a:solidFill>
              </a:rPr>
              <a:t>veyarashta</a:t>
            </a:r>
            <a:r>
              <a:rPr lang="en-US" sz="2400" i="1" dirty="0" smtClean="0">
                <a:solidFill>
                  <a:schemeClr val="tx1"/>
                </a:solidFill>
              </a:rPr>
              <a:t> et-</a:t>
            </a:r>
            <a:r>
              <a:rPr lang="en-US" sz="2400" i="1" dirty="0" err="1" smtClean="0">
                <a:solidFill>
                  <a:schemeClr val="tx1"/>
                </a:solidFill>
              </a:rPr>
              <a:t>ha'arets</a:t>
            </a:r>
            <a:r>
              <a:rPr lang="en-US" sz="2400" i="1" dirty="0" smtClean="0">
                <a:solidFill>
                  <a:schemeClr val="tx1"/>
                </a:solidFill>
              </a:rPr>
              <a:t> </a:t>
            </a:r>
            <a:r>
              <a:rPr lang="en-US" sz="2400" i="1" dirty="0" err="1" smtClean="0">
                <a:solidFill>
                  <a:schemeClr val="tx1"/>
                </a:solidFill>
              </a:rPr>
              <a:t>asher-Adonay</a:t>
            </a:r>
            <a:r>
              <a:rPr lang="en-US" sz="2400" i="1" dirty="0" smtClean="0">
                <a:solidFill>
                  <a:schemeClr val="tx1"/>
                </a:solidFill>
              </a:rPr>
              <a:t> </a:t>
            </a:r>
            <a:r>
              <a:rPr lang="en-US" sz="2400" i="1" dirty="0" err="1" smtClean="0">
                <a:solidFill>
                  <a:schemeClr val="tx1"/>
                </a:solidFill>
              </a:rPr>
              <a:t>Eloheyja</a:t>
            </a:r>
            <a:r>
              <a:rPr lang="en-US" sz="2400" i="1" dirty="0" smtClean="0">
                <a:solidFill>
                  <a:schemeClr val="tx1"/>
                </a:solidFill>
              </a:rPr>
              <a:t> </a:t>
            </a:r>
            <a:r>
              <a:rPr lang="en-US" sz="2400" i="1" dirty="0" err="1" smtClean="0">
                <a:solidFill>
                  <a:schemeClr val="tx1"/>
                </a:solidFill>
              </a:rPr>
              <a:t>noten</a:t>
            </a:r>
            <a:r>
              <a:rPr lang="en-US" sz="2400" i="1" dirty="0" smtClean="0">
                <a:solidFill>
                  <a:schemeClr val="tx1"/>
                </a:solidFill>
              </a:rPr>
              <a:t> </a:t>
            </a:r>
            <a:r>
              <a:rPr lang="en-US" sz="2400" i="1" dirty="0" err="1" smtClean="0">
                <a:solidFill>
                  <a:schemeClr val="tx1"/>
                </a:solidFill>
              </a:rPr>
              <a:t>laj</a:t>
            </a:r>
            <a:r>
              <a:rPr lang="en-US" sz="2400" i="1" dirty="0" smtClean="0">
                <a:solidFill>
                  <a:schemeClr val="tx1"/>
                </a:solidFill>
              </a:rPr>
              <a:t>. </a:t>
            </a:r>
            <a:endParaRPr lang="en-US" sz="2400" i="1" dirty="0" smtClean="0">
              <a:solidFill>
                <a:schemeClr val="tx1"/>
              </a:solidFill>
            </a:endParaRPr>
          </a:p>
          <a:p>
            <a:pPr lvl="1">
              <a:buFont typeface="Arial" pitchFamily="34" charset="0"/>
              <a:buChar char="•"/>
            </a:pPr>
            <a:endParaRPr lang="en-US" sz="2400" dirty="0" smtClean="0">
              <a:solidFill>
                <a:schemeClr val="tx1"/>
              </a:solidFill>
            </a:endParaRPr>
          </a:p>
          <a:p>
            <a:pPr lvl="1">
              <a:buFont typeface="Arial" pitchFamily="34" charset="0"/>
              <a:buChar char="•"/>
            </a:pPr>
            <a:r>
              <a:rPr lang="en-US" dirty="0" smtClean="0">
                <a:solidFill>
                  <a:schemeClr val="tx1"/>
                </a:solidFill>
              </a:rPr>
              <a:t>Rabbi </a:t>
            </a:r>
            <a:r>
              <a:rPr lang="en-US" dirty="0" err="1" smtClean="0">
                <a:solidFill>
                  <a:schemeClr val="tx1"/>
                </a:solidFill>
              </a:rPr>
              <a:t>Bunim</a:t>
            </a:r>
            <a:r>
              <a:rPr lang="en-US" dirty="0" smtClean="0">
                <a:solidFill>
                  <a:schemeClr val="tx1"/>
                </a:solidFill>
              </a:rPr>
              <a:t> </a:t>
            </a:r>
            <a:r>
              <a:rPr lang="en-US" dirty="0" err="1" smtClean="0">
                <a:solidFill>
                  <a:schemeClr val="tx1"/>
                </a:solidFill>
              </a:rPr>
              <a:t>mePschische</a:t>
            </a:r>
            <a:r>
              <a:rPr lang="en-US" dirty="0" smtClean="0">
                <a:solidFill>
                  <a:schemeClr val="tx1"/>
                </a:solidFill>
              </a:rPr>
              <a:t> </a:t>
            </a:r>
            <a:endParaRPr lang="en-US" dirty="0" smtClean="0">
              <a:solidFill>
                <a:schemeClr val="tx1"/>
              </a:solidFill>
            </a:endParaRPr>
          </a:p>
          <a:p>
            <a:pPr lvl="1">
              <a:buFont typeface="Arial" pitchFamily="34" charset="0"/>
              <a:buChar char="•"/>
            </a:pPr>
            <a:r>
              <a:rPr lang="es-ES" sz="2400" dirty="0" smtClean="0">
                <a:solidFill>
                  <a:schemeClr val="tx1"/>
                </a:solidFill>
              </a:rPr>
              <a:t>Este versículo nos enseña lo opuesto al dicho popular " El fin justifica los medios".  </a:t>
            </a:r>
            <a:endParaRPr lang="es-ES" sz="2400" dirty="0" smtClean="0">
              <a:solidFill>
                <a:schemeClr val="tx1"/>
              </a:solidFill>
            </a:endParaRPr>
          </a:p>
          <a:p>
            <a:pPr lvl="1">
              <a:buFont typeface="Arial" pitchFamily="34" charset="0"/>
              <a:buChar char="•"/>
            </a:pPr>
            <a:endParaRPr lang="es-ES" sz="2400" dirty="0" smtClean="0">
              <a:solidFill>
                <a:schemeClr val="tx1"/>
              </a:solidFill>
            </a:endParaRPr>
          </a:p>
          <a:p>
            <a:pPr lvl="1">
              <a:buFont typeface="Arial" pitchFamily="34" charset="0"/>
              <a:buChar char="•"/>
            </a:pPr>
            <a:r>
              <a:rPr lang="es-ES" sz="2400" dirty="0" smtClean="0">
                <a:solidFill>
                  <a:schemeClr val="tx1"/>
                </a:solidFill>
              </a:rPr>
              <a:t>La </a:t>
            </a:r>
            <a:r>
              <a:rPr lang="es-ES" sz="2400" dirty="0" smtClean="0">
                <a:solidFill>
                  <a:schemeClr val="tx1"/>
                </a:solidFill>
              </a:rPr>
              <a:t>Torá insiste en que busquemos la justicia solo con justicia y no por otro medio a cualquier costo.</a:t>
            </a:r>
          </a:p>
          <a:p>
            <a:pPr lvl="1"/>
            <a:r>
              <a:rPr lang="en-US" sz="2400" i="1" dirty="0" smtClean="0">
                <a:solidFill>
                  <a:schemeClr val="tx1"/>
                </a:solidFill>
              </a:rPr>
              <a:t/>
            </a:r>
            <a:br>
              <a:rPr lang="en-US" sz="2400" i="1" dirty="0" smtClean="0">
                <a:solidFill>
                  <a:schemeClr val="tx1"/>
                </a:solidFill>
              </a:rPr>
            </a:br>
            <a:endParaRPr lang="es-ES" sz="22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CO" sz="2400" b="1" i="1" dirty="0" smtClean="0">
                <a:solidFill>
                  <a:srgbClr val="FF9933"/>
                </a:solidFill>
                <a:hlinkClick r:id="rId4"/>
              </a:rPr>
              <a:t>16:21</a:t>
            </a:r>
            <a:r>
              <a:rPr lang="es-CO" sz="2400" i="1" dirty="0" smtClean="0">
                <a:solidFill>
                  <a:srgbClr val="FF9933"/>
                </a:solidFill>
              </a:rPr>
              <a:t> No plantarás para ti </a:t>
            </a:r>
            <a:r>
              <a:rPr lang="es-CO" sz="2400" i="1" dirty="0" err="1" smtClean="0">
                <a:solidFill>
                  <a:srgbClr val="FF9933"/>
                </a:solidFill>
              </a:rPr>
              <a:t>asherá</a:t>
            </a:r>
            <a:r>
              <a:rPr lang="es-CO" sz="2400" i="1" dirty="0" smtClean="0">
                <a:solidFill>
                  <a:srgbClr val="FF9933"/>
                </a:solidFill>
              </a:rPr>
              <a:t> (árbol de idolatría) ni ninguna clase de árbol junto al altar del Eterno, tu Dios, que harás para ti. </a:t>
            </a:r>
            <a:r>
              <a:rPr lang="es-CO" sz="2400" i="1" dirty="0" smtClean="0">
                <a:solidFill>
                  <a:schemeClr val="tx1"/>
                </a:solidFill>
              </a:rPr>
              <a:t/>
            </a:r>
            <a:br>
              <a:rPr lang="es-CO" sz="2400" i="1" dirty="0" smtClean="0">
                <a:solidFill>
                  <a:schemeClr val="tx1"/>
                </a:solidFill>
              </a:rPr>
            </a:br>
            <a:r>
              <a:rPr lang="es-CO" sz="2400" i="1" dirty="0" smtClean="0">
                <a:solidFill>
                  <a:schemeClr val="tx1"/>
                </a:solidFill>
              </a:rPr>
              <a:t>Lo-tita leja </a:t>
            </a:r>
            <a:r>
              <a:rPr lang="es-CO" sz="2400" i="1" dirty="0" err="1" smtClean="0">
                <a:solidFill>
                  <a:schemeClr val="tx1"/>
                </a:solidFill>
              </a:rPr>
              <a:t>asherah</a:t>
            </a:r>
            <a:r>
              <a:rPr lang="es-CO" sz="2400" i="1" dirty="0" smtClean="0">
                <a:solidFill>
                  <a:schemeClr val="tx1"/>
                </a:solidFill>
              </a:rPr>
              <a:t> </a:t>
            </a:r>
            <a:r>
              <a:rPr lang="es-CO" sz="2400" i="1" dirty="0" err="1" smtClean="0">
                <a:solidFill>
                  <a:schemeClr val="tx1"/>
                </a:solidFill>
              </a:rPr>
              <a:t>kol-ets</a:t>
            </a:r>
            <a:r>
              <a:rPr lang="es-CO" sz="2400" i="1" dirty="0" smtClean="0">
                <a:solidFill>
                  <a:schemeClr val="tx1"/>
                </a:solidFill>
              </a:rPr>
              <a:t> </a:t>
            </a:r>
            <a:r>
              <a:rPr lang="es-CO" sz="2400" i="1" dirty="0" err="1" smtClean="0">
                <a:solidFill>
                  <a:schemeClr val="tx1"/>
                </a:solidFill>
              </a:rPr>
              <a:t>etsel</a:t>
            </a:r>
            <a:r>
              <a:rPr lang="es-CO" sz="2400" i="1" dirty="0" smtClean="0">
                <a:solidFill>
                  <a:schemeClr val="tx1"/>
                </a:solidFill>
              </a:rPr>
              <a:t> </a:t>
            </a:r>
            <a:r>
              <a:rPr lang="es-CO" sz="2400" i="1" dirty="0" err="1" smtClean="0">
                <a:solidFill>
                  <a:schemeClr val="tx1"/>
                </a:solidFill>
              </a:rPr>
              <a:t>mizbaj</a:t>
            </a:r>
            <a:r>
              <a:rPr lang="es-CO" sz="2400" i="1" dirty="0" smtClean="0">
                <a:solidFill>
                  <a:schemeClr val="tx1"/>
                </a:solidFill>
              </a:rPr>
              <a:t> Adonay </a:t>
            </a:r>
            <a:r>
              <a:rPr lang="es-CO" sz="2400" i="1" dirty="0" err="1" smtClean="0">
                <a:solidFill>
                  <a:schemeClr val="tx1"/>
                </a:solidFill>
              </a:rPr>
              <a:t>Eloheyja</a:t>
            </a:r>
            <a:r>
              <a:rPr lang="es-CO" sz="2400" i="1" dirty="0" smtClean="0">
                <a:solidFill>
                  <a:schemeClr val="tx1"/>
                </a:solidFill>
              </a:rPr>
              <a:t> </a:t>
            </a:r>
            <a:r>
              <a:rPr lang="es-CO" sz="2400" i="1" dirty="0" err="1" smtClean="0">
                <a:solidFill>
                  <a:schemeClr val="tx1"/>
                </a:solidFill>
              </a:rPr>
              <a:t>asher</a:t>
            </a:r>
            <a:r>
              <a:rPr lang="es-CO" sz="2400" i="1" dirty="0" smtClean="0">
                <a:solidFill>
                  <a:schemeClr val="tx1"/>
                </a:solidFill>
              </a:rPr>
              <a:t> </a:t>
            </a:r>
            <a:r>
              <a:rPr lang="es-CO" sz="2400" i="1" dirty="0" err="1" smtClean="0">
                <a:solidFill>
                  <a:schemeClr val="tx1"/>
                </a:solidFill>
              </a:rPr>
              <a:t>ta'aseh-laj</a:t>
            </a:r>
            <a:r>
              <a:rPr lang="es-CO" sz="2400" i="1" dirty="0" smtClean="0">
                <a:solidFill>
                  <a:schemeClr val="tx1"/>
                </a:solidFill>
              </a:rPr>
              <a:t>. </a:t>
            </a:r>
          </a:p>
          <a:p>
            <a:pPr lvl="1">
              <a:buFont typeface="Arial" pitchFamily="34" charset="0"/>
              <a:buChar char="•"/>
            </a:pPr>
            <a:endParaRPr lang="en-US" sz="2400" i="1" dirty="0" smtClean="0">
              <a:solidFill>
                <a:schemeClr val="tx1"/>
              </a:solidFill>
            </a:endParaRPr>
          </a:p>
          <a:p>
            <a:pPr lvl="1">
              <a:buFont typeface="Arial" pitchFamily="34" charset="0"/>
              <a:buChar char="•"/>
            </a:pPr>
            <a:r>
              <a:rPr lang="en-US" sz="2400" i="1" dirty="0" smtClean="0">
                <a:solidFill>
                  <a:schemeClr val="tx1"/>
                </a:solidFill>
              </a:rPr>
              <a:t/>
            </a:r>
            <a:br>
              <a:rPr lang="en-US" sz="2400" i="1" dirty="0" smtClean="0">
                <a:solidFill>
                  <a:schemeClr val="tx1"/>
                </a:solidFill>
              </a:rPr>
            </a:br>
            <a:endParaRPr lang="es-ES" sz="2200" dirty="0" smtClean="0">
              <a:solidFill>
                <a:schemeClr val="tx1"/>
              </a:solidFill>
            </a:endParaRPr>
          </a:p>
        </p:txBody>
      </p:sp>
      <p:pic>
        <p:nvPicPr>
          <p:cNvPr id="2050" name="Picture 2" descr="Image result for altar with flowers"/>
          <p:cNvPicPr>
            <a:picLocks noChangeAspect="1" noChangeArrowheads="1"/>
          </p:cNvPicPr>
          <p:nvPr/>
        </p:nvPicPr>
        <p:blipFill>
          <a:blip r:embed="rId5" cstate="print"/>
          <a:srcRect/>
          <a:stretch>
            <a:fillRect/>
          </a:stretch>
        </p:blipFill>
        <p:spPr bwMode="auto">
          <a:xfrm>
            <a:off x="2209800" y="3657600"/>
            <a:ext cx="4152900" cy="2890418"/>
          </a:xfrm>
          <a:prstGeom prst="rect">
            <a:avLst/>
          </a:prstGeom>
          <a:noFill/>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b="1" i="1" dirty="0" smtClean="0">
                <a:solidFill>
                  <a:srgbClr val="FF9933"/>
                </a:solidFill>
                <a:hlinkClick r:id="rId4"/>
              </a:rPr>
              <a:t>17:1</a:t>
            </a:r>
            <a:r>
              <a:rPr lang="es-ES" sz="2400" i="1" dirty="0" smtClean="0">
                <a:solidFill>
                  <a:srgbClr val="FF9933"/>
                </a:solidFill>
              </a:rPr>
              <a:t> No ofrecerás en sacrificio al Eterno, tu Dios, buey o cordero que tenga defecto o cualquier imperfección, porque abominación es eso para el Eterno, tu Dios. </a:t>
            </a:r>
            <a:r>
              <a:rPr lang="es-ES" sz="2400" i="1" dirty="0" smtClean="0">
                <a:solidFill>
                  <a:schemeClr val="tx1"/>
                </a:solidFill>
              </a:rPr>
              <a:t/>
            </a:r>
            <a:br>
              <a:rPr lang="es-ES" sz="2400" i="1" dirty="0" smtClean="0">
                <a:solidFill>
                  <a:schemeClr val="tx1"/>
                </a:solidFill>
              </a:rPr>
            </a:br>
            <a:r>
              <a:rPr lang="es-ES" sz="2400" i="1" dirty="0" smtClean="0">
                <a:solidFill>
                  <a:schemeClr val="tx1"/>
                </a:solidFill>
              </a:rPr>
              <a:t>Lo-</a:t>
            </a:r>
            <a:r>
              <a:rPr lang="es-ES" sz="2400" i="1" dirty="0" err="1" smtClean="0">
                <a:solidFill>
                  <a:schemeClr val="tx1"/>
                </a:solidFill>
              </a:rPr>
              <a:t>tizbaj</a:t>
            </a:r>
            <a:r>
              <a:rPr lang="es-ES" sz="2400" i="1" dirty="0" smtClean="0">
                <a:solidFill>
                  <a:schemeClr val="tx1"/>
                </a:solidFill>
              </a:rPr>
              <a:t> </a:t>
            </a:r>
            <a:r>
              <a:rPr lang="es-ES" sz="2400" i="1" dirty="0" err="1" smtClean="0">
                <a:solidFill>
                  <a:schemeClr val="tx1"/>
                </a:solidFill>
              </a:rPr>
              <a:t>l'Adonay</a:t>
            </a:r>
            <a:r>
              <a:rPr lang="es-ES" sz="2400" i="1" dirty="0" smtClean="0">
                <a:solidFill>
                  <a:schemeClr val="tx1"/>
                </a:solidFill>
              </a:rPr>
              <a:t> </a:t>
            </a:r>
            <a:r>
              <a:rPr lang="es-ES" sz="2400" i="1" dirty="0" err="1" smtClean="0">
                <a:solidFill>
                  <a:schemeClr val="tx1"/>
                </a:solidFill>
              </a:rPr>
              <a:t>Eloheyja</a:t>
            </a:r>
            <a:r>
              <a:rPr lang="es-ES" sz="2400" i="1" dirty="0" smtClean="0">
                <a:solidFill>
                  <a:schemeClr val="tx1"/>
                </a:solidFill>
              </a:rPr>
              <a:t> </a:t>
            </a:r>
            <a:r>
              <a:rPr lang="es-ES" sz="2400" i="1" dirty="0" err="1" smtClean="0">
                <a:solidFill>
                  <a:schemeClr val="tx1"/>
                </a:solidFill>
              </a:rPr>
              <a:t>shor</a:t>
            </a:r>
            <a:r>
              <a:rPr lang="es-ES" sz="2400" i="1" dirty="0" smtClean="0">
                <a:solidFill>
                  <a:schemeClr val="tx1"/>
                </a:solidFill>
              </a:rPr>
              <a:t> </a:t>
            </a:r>
            <a:r>
              <a:rPr lang="es-ES" sz="2400" i="1" dirty="0" err="1" smtClean="0">
                <a:solidFill>
                  <a:schemeClr val="tx1"/>
                </a:solidFill>
              </a:rPr>
              <a:t>vaseh</a:t>
            </a:r>
            <a:r>
              <a:rPr lang="es-ES" sz="2400" i="1" dirty="0" smtClean="0">
                <a:solidFill>
                  <a:schemeClr val="tx1"/>
                </a:solidFill>
              </a:rPr>
              <a:t> </a:t>
            </a:r>
            <a:r>
              <a:rPr lang="es-ES" sz="2400" i="1" dirty="0" err="1" smtClean="0">
                <a:solidFill>
                  <a:schemeClr val="tx1"/>
                </a:solidFill>
              </a:rPr>
              <a:t>asher</a:t>
            </a:r>
            <a:r>
              <a:rPr lang="es-ES" sz="2400" i="1" dirty="0" smtClean="0">
                <a:solidFill>
                  <a:schemeClr val="tx1"/>
                </a:solidFill>
              </a:rPr>
              <a:t> </a:t>
            </a:r>
            <a:r>
              <a:rPr lang="es-ES" sz="2400" i="1" dirty="0" err="1" smtClean="0">
                <a:solidFill>
                  <a:schemeClr val="tx1"/>
                </a:solidFill>
              </a:rPr>
              <a:t>yihyeh</a:t>
            </a:r>
            <a:r>
              <a:rPr lang="es-ES" sz="2400" i="1" dirty="0" smtClean="0">
                <a:solidFill>
                  <a:schemeClr val="tx1"/>
                </a:solidFill>
              </a:rPr>
              <a:t> </a:t>
            </a:r>
            <a:r>
              <a:rPr lang="es-ES" sz="2400" i="1" dirty="0" err="1" smtClean="0">
                <a:solidFill>
                  <a:schemeClr val="tx1"/>
                </a:solidFill>
              </a:rPr>
              <a:t>vo</a:t>
            </a:r>
            <a:r>
              <a:rPr lang="es-ES" sz="2400" i="1" dirty="0" smtClean="0">
                <a:solidFill>
                  <a:schemeClr val="tx1"/>
                </a:solidFill>
              </a:rPr>
              <a:t> </a:t>
            </a:r>
            <a:r>
              <a:rPr lang="es-ES" sz="2400" i="1" dirty="0" err="1" smtClean="0">
                <a:solidFill>
                  <a:schemeClr val="tx1"/>
                </a:solidFill>
              </a:rPr>
              <a:t>mum</a:t>
            </a:r>
            <a:r>
              <a:rPr lang="es-ES" sz="2400" i="1" dirty="0" smtClean="0">
                <a:solidFill>
                  <a:schemeClr val="tx1"/>
                </a:solidFill>
              </a:rPr>
              <a:t> </a:t>
            </a:r>
            <a:r>
              <a:rPr lang="es-ES" sz="2400" i="1" dirty="0" err="1" smtClean="0">
                <a:solidFill>
                  <a:schemeClr val="tx1"/>
                </a:solidFill>
              </a:rPr>
              <a:t>kol</a:t>
            </a:r>
            <a:r>
              <a:rPr lang="es-ES" sz="2400" i="1" dirty="0" smtClean="0">
                <a:solidFill>
                  <a:schemeClr val="tx1"/>
                </a:solidFill>
              </a:rPr>
              <a:t> </a:t>
            </a:r>
            <a:r>
              <a:rPr lang="es-ES" sz="2400" i="1" dirty="0" err="1" smtClean="0">
                <a:solidFill>
                  <a:schemeClr val="tx1"/>
                </a:solidFill>
              </a:rPr>
              <a:t>davar</a:t>
            </a:r>
            <a:r>
              <a:rPr lang="es-ES" sz="2400" i="1" dirty="0" smtClean="0">
                <a:solidFill>
                  <a:schemeClr val="tx1"/>
                </a:solidFill>
              </a:rPr>
              <a:t> </a:t>
            </a:r>
            <a:r>
              <a:rPr lang="es-ES" sz="2400" i="1" dirty="0" err="1" smtClean="0">
                <a:solidFill>
                  <a:schemeClr val="tx1"/>
                </a:solidFill>
              </a:rPr>
              <a:t>ra</a:t>
            </a:r>
            <a:r>
              <a:rPr lang="es-ES" sz="2400" i="1" dirty="0" smtClean="0">
                <a:solidFill>
                  <a:schemeClr val="tx1"/>
                </a:solidFill>
              </a:rPr>
              <a:t> </a:t>
            </a:r>
            <a:r>
              <a:rPr lang="es-ES" sz="2400" i="1" dirty="0" err="1" smtClean="0">
                <a:solidFill>
                  <a:schemeClr val="tx1"/>
                </a:solidFill>
              </a:rPr>
              <a:t>ki</a:t>
            </a:r>
            <a:r>
              <a:rPr lang="es-ES" sz="2400" i="1" dirty="0" smtClean="0">
                <a:solidFill>
                  <a:schemeClr val="tx1"/>
                </a:solidFill>
              </a:rPr>
              <a:t> </a:t>
            </a:r>
            <a:r>
              <a:rPr lang="es-ES" sz="2400" i="1" dirty="0" err="1" smtClean="0">
                <a:solidFill>
                  <a:schemeClr val="tx1"/>
                </a:solidFill>
              </a:rPr>
              <a:t>toavat</a:t>
            </a:r>
            <a:r>
              <a:rPr lang="es-ES" sz="2400" i="1" dirty="0" smtClean="0">
                <a:solidFill>
                  <a:schemeClr val="tx1"/>
                </a:solidFill>
              </a:rPr>
              <a:t> Adonay </a:t>
            </a:r>
            <a:r>
              <a:rPr lang="es-ES" sz="2400" i="1" dirty="0" err="1" smtClean="0">
                <a:solidFill>
                  <a:schemeClr val="tx1"/>
                </a:solidFill>
              </a:rPr>
              <a:t>Eloheyja</a:t>
            </a:r>
            <a:r>
              <a:rPr lang="es-ES" sz="2400" i="1" dirty="0" smtClean="0">
                <a:solidFill>
                  <a:schemeClr val="tx1"/>
                </a:solidFill>
              </a:rPr>
              <a:t> </a:t>
            </a:r>
            <a:r>
              <a:rPr lang="es-ES" sz="2400" i="1" dirty="0" err="1" smtClean="0">
                <a:solidFill>
                  <a:schemeClr val="tx1"/>
                </a:solidFill>
              </a:rPr>
              <a:t>hu</a:t>
            </a:r>
            <a:r>
              <a:rPr lang="es-ES" sz="2400" i="1" dirty="0" smtClean="0">
                <a:solidFill>
                  <a:schemeClr val="tx1"/>
                </a:solidFill>
              </a:rPr>
              <a:t>. </a:t>
            </a:r>
            <a:endParaRPr lang="es-ES" sz="2400" i="1" dirty="0" smtClean="0">
              <a:solidFill>
                <a:schemeClr val="tx1"/>
              </a:solidFill>
            </a:endParaRPr>
          </a:p>
          <a:p>
            <a:pPr lvl="1">
              <a:buFont typeface="Arial" pitchFamily="34" charset="0"/>
              <a:buChar char="•"/>
            </a:pPr>
            <a:endParaRPr lang="en-US" sz="2400" i="1" dirty="0" smtClean="0">
              <a:solidFill>
                <a:schemeClr val="tx1"/>
              </a:solidFill>
            </a:endParaRPr>
          </a:p>
          <a:p>
            <a:pPr lvl="1">
              <a:buFont typeface="Arial" pitchFamily="34" charset="0"/>
              <a:buChar char="•"/>
            </a:pPr>
            <a:r>
              <a:rPr lang="en-US" sz="2400" i="1" dirty="0" smtClean="0">
                <a:solidFill>
                  <a:schemeClr val="tx1"/>
                </a:solidFill>
              </a:rPr>
              <a:t>Si </a:t>
            </a:r>
            <a:r>
              <a:rPr lang="en-US" sz="2400" i="1" dirty="0" err="1" smtClean="0">
                <a:solidFill>
                  <a:schemeClr val="tx1"/>
                </a:solidFill>
              </a:rPr>
              <a:t>Jesús</a:t>
            </a:r>
            <a:r>
              <a:rPr lang="en-US" sz="2400" i="1" dirty="0" smtClean="0">
                <a:solidFill>
                  <a:schemeClr val="tx1"/>
                </a:solidFill>
              </a:rPr>
              <a:t> </a:t>
            </a:r>
            <a:r>
              <a:rPr lang="en-US" sz="2400" i="1" dirty="0" err="1" smtClean="0">
                <a:solidFill>
                  <a:schemeClr val="tx1"/>
                </a:solidFill>
              </a:rPr>
              <a:t>hubiera</a:t>
            </a:r>
            <a:r>
              <a:rPr lang="en-US" sz="2400" i="1" dirty="0" smtClean="0">
                <a:solidFill>
                  <a:schemeClr val="tx1"/>
                </a:solidFill>
              </a:rPr>
              <a:t> </a:t>
            </a:r>
            <a:r>
              <a:rPr lang="en-US" sz="2400" i="1" dirty="0" err="1" smtClean="0">
                <a:solidFill>
                  <a:schemeClr val="tx1"/>
                </a:solidFill>
              </a:rPr>
              <a:t>sido</a:t>
            </a:r>
            <a:r>
              <a:rPr lang="en-US" sz="2400" i="1" dirty="0" smtClean="0">
                <a:solidFill>
                  <a:schemeClr val="tx1"/>
                </a:solidFill>
              </a:rPr>
              <a:t> judío </a:t>
            </a:r>
            <a:r>
              <a:rPr lang="en-US" sz="2400" i="1" dirty="0" err="1" smtClean="0">
                <a:solidFill>
                  <a:schemeClr val="tx1"/>
                </a:solidFill>
              </a:rPr>
              <a:t>hubieran</a:t>
            </a:r>
            <a:r>
              <a:rPr lang="en-US" sz="2400" i="1" dirty="0" smtClean="0">
                <a:solidFill>
                  <a:schemeClr val="tx1"/>
                </a:solidFill>
              </a:rPr>
              <a:t> </a:t>
            </a:r>
            <a:r>
              <a:rPr lang="en-US" sz="2400" i="1" dirty="0" err="1" smtClean="0">
                <a:solidFill>
                  <a:schemeClr val="tx1"/>
                </a:solidFill>
              </a:rPr>
              <a:t>tenido</a:t>
            </a:r>
            <a:r>
              <a:rPr lang="en-US" sz="2400" i="1" dirty="0" smtClean="0">
                <a:solidFill>
                  <a:schemeClr val="tx1"/>
                </a:solidFill>
              </a:rPr>
              <a:t> </a:t>
            </a:r>
            <a:r>
              <a:rPr lang="en-US" sz="2400" i="1" dirty="0" err="1" smtClean="0">
                <a:solidFill>
                  <a:schemeClr val="tx1"/>
                </a:solidFill>
              </a:rPr>
              <a:t>que</a:t>
            </a:r>
            <a:r>
              <a:rPr lang="en-US" sz="2400" i="1" dirty="0" smtClean="0">
                <a:solidFill>
                  <a:schemeClr val="tx1"/>
                </a:solidFill>
              </a:rPr>
              <a:t> </a:t>
            </a:r>
            <a:r>
              <a:rPr lang="en-US" sz="2400" i="1" dirty="0" err="1" smtClean="0">
                <a:solidFill>
                  <a:schemeClr val="tx1"/>
                </a:solidFill>
              </a:rPr>
              <a:t>circuncidarlo</a:t>
            </a:r>
            <a:r>
              <a:rPr lang="en-US" sz="2400" i="1" dirty="0" smtClean="0">
                <a:solidFill>
                  <a:schemeClr val="tx1"/>
                </a:solidFill>
              </a:rPr>
              <a:t>, </a:t>
            </a:r>
            <a:r>
              <a:rPr lang="en-US" sz="2400" i="1" dirty="0" err="1" smtClean="0">
                <a:solidFill>
                  <a:schemeClr val="tx1"/>
                </a:solidFill>
              </a:rPr>
              <a:t>como</a:t>
            </a:r>
            <a:r>
              <a:rPr lang="en-US" sz="2400" i="1" dirty="0" smtClean="0">
                <a:solidFill>
                  <a:schemeClr val="tx1"/>
                </a:solidFill>
              </a:rPr>
              <a:t> dice Lucas 2:21 “</a:t>
            </a:r>
            <a:r>
              <a:rPr lang="en-US" sz="2400" i="1" dirty="0" err="1" smtClean="0">
                <a:solidFill>
                  <a:schemeClr val="tx1"/>
                </a:solidFill>
              </a:rPr>
              <a:t>Cumplidos</a:t>
            </a:r>
            <a:r>
              <a:rPr lang="en-US" sz="2400" i="1" dirty="0" smtClean="0">
                <a:solidFill>
                  <a:schemeClr val="tx1"/>
                </a:solidFill>
              </a:rPr>
              <a:t> los 8 </a:t>
            </a:r>
            <a:r>
              <a:rPr lang="en-US" sz="2400" i="1" dirty="0" err="1" smtClean="0">
                <a:solidFill>
                  <a:schemeClr val="tx1"/>
                </a:solidFill>
              </a:rPr>
              <a:t>días</a:t>
            </a:r>
            <a:r>
              <a:rPr lang="en-US" sz="2400" i="1" dirty="0" smtClean="0">
                <a:solidFill>
                  <a:schemeClr val="tx1"/>
                </a:solidFill>
              </a:rPr>
              <a:t> </a:t>
            </a:r>
            <a:r>
              <a:rPr lang="en-US" sz="2400" i="1" dirty="0" err="1" smtClean="0">
                <a:solidFill>
                  <a:schemeClr val="tx1"/>
                </a:solidFill>
              </a:rPr>
              <a:t>para</a:t>
            </a:r>
            <a:r>
              <a:rPr lang="en-US" sz="2400" i="1" dirty="0" smtClean="0">
                <a:solidFill>
                  <a:schemeClr val="tx1"/>
                </a:solidFill>
              </a:rPr>
              <a:t> </a:t>
            </a:r>
            <a:r>
              <a:rPr lang="en-US" sz="2400" i="1" dirty="0" err="1" smtClean="0">
                <a:solidFill>
                  <a:schemeClr val="tx1"/>
                </a:solidFill>
              </a:rPr>
              <a:t>circuncidar</a:t>
            </a:r>
            <a:r>
              <a:rPr lang="en-US" sz="2400" i="1" dirty="0" smtClean="0">
                <a:solidFill>
                  <a:schemeClr val="tx1"/>
                </a:solidFill>
              </a:rPr>
              <a:t> al </a:t>
            </a:r>
            <a:r>
              <a:rPr lang="en-US" sz="2400" i="1" dirty="0" err="1" smtClean="0">
                <a:solidFill>
                  <a:schemeClr val="tx1"/>
                </a:solidFill>
              </a:rPr>
              <a:t>niño</a:t>
            </a:r>
            <a:r>
              <a:rPr lang="en-US" sz="2400" i="1" dirty="0" smtClean="0">
                <a:solidFill>
                  <a:schemeClr val="tx1"/>
                </a:solidFill>
              </a:rPr>
              <a:t>, le </a:t>
            </a:r>
            <a:r>
              <a:rPr lang="en-US" sz="2400" i="1" dirty="0" err="1" smtClean="0">
                <a:solidFill>
                  <a:schemeClr val="tx1"/>
                </a:solidFill>
              </a:rPr>
              <a:t>pusieron</a:t>
            </a:r>
            <a:r>
              <a:rPr lang="en-US" sz="2400" i="1" dirty="0" smtClean="0">
                <a:solidFill>
                  <a:schemeClr val="tx1"/>
                </a:solidFill>
              </a:rPr>
              <a:t> </a:t>
            </a:r>
            <a:r>
              <a:rPr lang="en-US" sz="2400" i="1" dirty="0" err="1" smtClean="0">
                <a:solidFill>
                  <a:schemeClr val="tx1"/>
                </a:solidFill>
              </a:rPr>
              <a:t>por</a:t>
            </a:r>
            <a:r>
              <a:rPr lang="en-US" sz="2400" i="1" dirty="0" smtClean="0">
                <a:solidFill>
                  <a:schemeClr val="tx1"/>
                </a:solidFill>
              </a:rPr>
              <a:t> </a:t>
            </a:r>
            <a:r>
              <a:rPr lang="en-US" sz="2400" i="1" dirty="0" err="1" smtClean="0">
                <a:solidFill>
                  <a:schemeClr val="tx1"/>
                </a:solidFill>
              </a:rPr>
              <a:t>nombre</a:t>
            </a:r>
            <a:r>
              <a:rPr lang="en-US" sz="2400" i="1" dirty="0" smtClean="0">
                <a:solidFill>
                  <a:schemeClr val="tx1"/>
                </a:solidFill>
              </a:rPr>
              <a:t> Jesus…”</a:t>
            </a:r>
          </a:p>
          <a:p>
            <a:pPr lvl="1">
              <a:buFont typeface="Arial" pitchFamily="34" charset="0"/>
              <a:buChar char="•"/>
            </a:pPr>
            <a:r>
              <a:rPr lang="en-US" sz="2400" i="1" dirty="0" smtClean="0">
                <a:solidFill>
                  <a:schemeClr val="tx1"/>
                </a:solidFill>
              </a:rPr>
              <a:t>No lo </a:t>
            </a:r>
            <a:r>
              <a:rPr lang="en-US" sz="2400" i="1" dirty="0" err="1" smtClean="0">
                <a:solidFill>
                  <a:schemeClr val="tx1"/>
                </a:solidFill>
              </a:rPr>
              <a:t>hacía</a:t>
            </a:r>
            <a:r>
              <a:rPr lang="en-US" sz="2400" i="1" dirty="0" smtClean="0">
                <a:solidFill>
                  <a:schemeClr val="tx1"/>
                </a:solidFill>
              </a:rPr>
              <a:t> a el </a:t>
            </a:r>
            <a:r>
              <a:rPr lang="en-US" sz="2400" i="1" dirty="0" err="1" smtClean="0">
                <a:solidFill>
                  <a:schemeClr val="tx1"/>
                </a:solidFill>
              </a:rPr>
              <a:t>defectuoso</a:t>
            </a:r>
            <a:r>
              <a:rPr lang="en-US" sz="2400" i="1" dirty="0" smtClean="0">
                <a:solidFill>
                  <a:schemeClr val="tx1"/>
                </a:solidFill>
              </a:rPr>
              <a:t> </a:t>
            </a:r>
            <a:r>
              <a:rPr lang="en-US" sz="2400" i="1" dirty="0" err="1" smtClean="0">
                <a:solidFill>
                  <a:schemeClr val="tx1"/>
                </a:solidFill>
              </a:rPr>
              <a:t>para</a:t>
            </a:r>
            <a:r>
              <a:rPr lang="en-US" sz="2400" i="1" dirty="0" smtClean="0">
                <a:solidFill>
                  <a:schemeClr val="tx1"/>
                </a:solidFill>
              </a:rPr>
              <a:t> ser </a:t>
            </a:r>
            <a:r>
              <a:rPr lang="en-US" sz="2400" i="1" dirty="0" err="1" smtClean="0">
                <a:solidFill>
                  <a:schemeClr val="tx1"/>
                </a:solidFill>
              </a:rPr>
              <a:t>una</a:t>
            </a:r>
            <a:r>
              <a:rPr lang="en-US" sz="2400" i="1" dirty="0" smtClean="0">
                <a:solidFill>
                  <a:schemeClr val="tx1"/>
                </a:solidFill>
              </a:rPr>
              <a:t> </a:t>
            </a:r>
            <a:r>
              <a:rPr lang="en-US" sz="2400" i="1" dirty="0" err="1" smtClean="0">
                <a:solidFill>
                  <a:schemeClr val="tx1"/>
                </a:solidFill>
              </a:rPr>
              <a:t>ofrenda</a:t>
            </a:r>
            <a:r>
              <a:rPr lang="en-US" sz="2400" i="1" dirty="0" smtClean="0">
                <a:solidFill>
                  <a:schemeClr val="tx1"/>
                </a:solidFill>
              </a:rPr>
              <a:t>?</a:t>
            </a:r>
            <a:r>
              <a:rPr lang="en-US" sz="2400" i="1" dirty="0" smtClean="0">
                <a:solidFill>
                  <a:schemeClr val="tx1"/>
                </a:solidFill>
              </a:rPr>
              <a:t/>
            </a:r>
            <a:br>
              <a:rPr lang="en-US" sz="2400" i="1" dirty="0" smtClean="0">
                <a:solidFill>
                  <a:schemeClr val="tx1"/>
                </a:solidFill>
              </a:rPr>
            </a:br>
            <a:endParaRPr lang="es-ES" sz="22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200" b="1" i="1" dirty="0" smtClean="0">
                <a:solidFill>
                  <a:srgbClr val="FF9933"/>
                </a:solidFill>
                <a:hlinkClick r:id="rId4"/>
              </a:rPr>
              <a:t>17:2</a:t>
            </a:r>
            <a:r>
              <a:rPr lang="es-ES" sz="2200" i="1" dirty="0" smtClean="0">
                <a:solidFill>
                  <a:srgbClr val="FF9933"/>
                </a:solidFill>
              </a:rPr>
              <a:t> Cuando se hallare en medio de ti, en cualquiera de tus ciudades que el Eterno, tu Dios, te da, hombre o mujer que haya hecho lo que es malo a los ojos del Eterno, tu Dios, transgrediendo su pacto</a:t>
            </a:r>
            <a:r>
              <a:rPr lang="es-ES" sz="2200" i="1" dirty="0" smtClean="0">
                <a:solidFill>
                  <a:schemeClr val="tx1"/>
                </a:solidFill>
              </a:rPr>
              <a:t/>
            </a:r>
            <a:br>
              <a:rPr lang="es-ES" sz="2200" i="1" dirty="0" smtClean="0">
                <a:solidFill>
                  <a:schemeClr val="tx1"/>
                </a:solidFill>
              </a:rPr>
            </a:br>
            <a:r>
              <a:rPr lang="es-ES" sz="2200" i="1" dirty="0" err="1" smtClean="0">
                <a:solidFill>
                  <a:schemeClr val="tx1"/>
                </a:solidFill>
              </a:rPr>
              <a:t>Ki-yimatse</a:t>
            </a:r>
            <a:r>
              <a:rPr lang="es-ES" sz="2200" i="1" dirty="0" smtClean="0">
                <a:solidFill>
                  <a:schemeClr val="tx1"/>
                </a:solidFill>
              </a:rPr>
              <a:t> </a:t>
            </a:r>
            <a:r>
              <a:rPr lang="es-ES" sz="2200" i="1" dirty="0" err="1" smtClean="0">
                <a:solidFill>
                  <a:schemeClr val="tx1"/>
                </a:solidFill>
              </a:rPr>
              <a:t>vekirbeja</a:t>
            </a:r>
            <a:r>
              <a:rPr lang="es-ES" sz="2200" i="1" dirty="0" smtClean="0">
                <a:solidFill>
                  <a:schemeClr val="tx1"/>
                </a:solidFill>
              </a:rPr>
              <a:t> </a:t>
            </a:r>
            <a:r>
              <a:rPr lang="es-ES" sz="2200" i="1" dirty="0" err="1" smtClean="0">
                <a:solidFill>
                  <a:schemeClr val="tx1"/>
                </a:solidFill>
              </a:rPr>
              <a:t>be'ajad</a:t>
            </a:r>
            <a:r>
              <a:rPr lang="es-ES" sz="2200" i="1" dirty="0" smtClean="0">
                <a:solidFill>
                  <a:schemeClr val="tx1"/>
                </a:solidFill>
              </a:rPr>
              <a:t> </a:t>
            </a:r>
            <a:r>
              <a:rPr lang="es-ES" sz="2200" i="1" dirty="0" err="1" smtClean="0">
                <a:solidFill>
                  <a:schemeClr val="tx1"/>
                </a:solidFill>
              </a:rPr>
              <a:t>she'areyja</a:t>
            </a:r>
            <a:r>
              <a:rPr lang="es-ES" sz="2200" i="1" dirty="0" smtClean="0">
                <a:solidFill>
                  <a:schemeClr val="tx1"/>
                </a:solidFill>
              </a:rPr>
              <a:t> </a:t>
            </a:r>
            <a:r>
              <a:rPr lang="es-ES" sz="2200" i="1" dirty="0" err="1" smtClean="0">
                <a:solidFill>
                  <a:schemeClr val="tx1"/>
                </a:solidFill>
              </a:rPr>
              <a:t>asher</a:t>
            </a:r>
            <a:r>
              <a:rPr lang="es-ES" sz="2200" i="1" dirty="0" smtClean="0">
                <a:solidFill>
                  <a:schemeClr val="tx1"/>
                </a:solidFill>
              </a:rPr>
              <a:t>-Adonay </a:t>
            </a:r>
            <a:r>
              <a:rPr lang="es-ES" sz="2200" i="1" dirty="0" err="1" smtClean="0">
                <a:solidFill>
                  <a:schemeClr val="tx1"/>
                </a:solidFill>
              </a:rPr>
              <a:t>Eloheyja</a:t>
            </a:r>
            <a:r>
              <a:rPr lang="es-ES" sz="2200" i="1" dirty="0" smtClean="0">
                <a:solidFill>
                  <a:schemeClr val="tx1"/>
                </a:solidFill>
              </a:rPr>
              <a:t> noten </a:t>
            </a:r>
            <a:r>
              <a:rPr lang="es-ES" sz="2200" i="1" dirty="0" err="1" smtClean="0">
                <a:solidFill>
                  <a:schemeClr val="tx1"/>
                </a:solidFill>
              </a:rPr>
              <a:t>laj</a:t>
            </a:r>
            <a:r>
              <a:rPr lang="es-ES" sz="2200" i="1" dirty="0" smtClean="0">
                <a:solidFill>
                  <a:schemeClr val="tx1"/>
                </a:solidFill>
              </a:rPr>
              <a:t> </a:t>
            </a:r>
            <a:r>
              <a:rPr lang="es-ES" sz="2200" i="1" dirty="0" err="1" smtClean="0">
                <a:solidFill>
                  <a:schemeClr val="tx1"/>
                </a:solidFill>
              </a:rPr>
              <a:t>ish</a:t>
            </a:r>
            <a:r>
              <a:rPr lang="es-ES" sz="2200" i="1" dirty="0" smtClean="0">
                <a:solidFill>
                  <a:schemeClr val="tx1"/>
                </a:solidFill>
              </a:rPr>
              <a:t> o-</a:t>
            </a:r>
            <a:r>
              <a:rPr lang="es-ES" sz="2200" i="1" dirty="0" err="1" smtClean="0">
                <a:solidFill>
                  <a:schemeClr val="tx1"/>
                </a:solidFill>
              </a:rPr>
              <a:t>ishah</a:t>
            </a:r>
            <a:r>
              <a:rPr lang="es-ES" sz="2200" i="1" dirty="0" smtClean="0">
                <a:solidFill>
                  <a:schemeClr val="tx1"/>
                </a:solidFill>
              </a:rPr>
              <a:t> </a:t>
            </a:r>
            <a:r>
              <a:rPr lang="es-ES" sz="2200" i="1" dirty="0" err="1" smtClean="0">
                <a:solidFill>
                  <a:schemeClr val="tx1"/>
                </a:solidFill>
              </a:rPr>
              <a:t>asher</a:t>
            </a:r>
            <a:r>
              <a:rPr lang="es-ES" sz="2200" i="1" dirty="0" smtClean="0">
                <a:solidFill>
                  <a:schemeClr val="tx1"/>
                </a:solidFill>
              </a:rPr>
              <a:t> </a:t>
            </a:r>
            <a:r>
              <a:rPr lang="es-ES" sz="2200" i="1" dirty="0" err="1" smtClean="0">
                <a:solidFill>
                  <a:schemeClr val="tx1"/>
                </a:solidFill>
              </a:rPr>
              <a:t>ya'aseh</a:t>
            </a:r>
            <a:r>
              <a:rPr lang="es-ES" sz="2200" i="1" dirty="0" smtClean="0">
                <a:solidFill>
                  <a:schemeClr val="tx1"/>
                </a:solidFill>
              </a:rPr>
              <a:t> et-</a:t>
            </a:r>
            <a:r>
              <a:rPr lang="es-ES" sz="2200" i="1" dirty="0" err="1" smtClean="0">
                <a:solidFill>
                  <a:schemeClr val="tx1"/>
                </a:solidFill>
              </a:rPr>
              <a:t>hara</a:t>
            </a:r>
            <a:r>
              <a:rPr lang="es-ES" sz="2200" i="1" dirty="0" smtClean="0">
                <a:solidFill>
                  <a:schemeClr val="tx1"/>
                </a:solidFill>
              </a:rPr>
              <a:t> </a:t>
            </a:r>
            <a:r>
              <a:rPr lang="es-ES" sz="2200" i="1" dirty="0" err="1" smtClean="0">
                <a:solidFill>
                  <a:schemeClr val="tx1"/>
                </a:solidFill>
              </a:rPr>
              <a:t>be'eyney</a:t>
            </a:r>
            <a:r>
              <a:rPr lang="es-ES" sz="2200" i="1" dirty="0" smtClean="0">
                <a:solidFill>
                  <a:schemeClr val="tx1"/>
                </a:solidFill>
              </a:rPr>
              <a:t> Adonay </a:t>
            </a:r>
            <a:r>
              <a:rPr lang="es-ES" sz="2200" i="1" dirty="0" err="1" smtClean="0">
                <a:solidFill>
                  <a:schemeClr val="tx1"/>
                </a:solidFill>
              </a:rPr>
              <a:t>Eloheyja</a:t>
            </a:r>
            <a:r>
              <a:rPr lang="es-ES" sz="2200" i="1" dirty="0" smtClean="0">
                <a:solidFill>
                  <a:schemeClr val="tx1"/>
                </a:solidFill>
              </a:rPr>
              <a:t> </a:t>
            </a:r>
            <a:r>
              <a:rPr lang="es-ES" sz="2200" i="1" dirty="0" err="1" smtClean="0">
                <a:solidFill>
                  <a:schemeClr val="tx1"/>
                </a:solidFill>
              </a:rPr>
              <a:t>la'avor</a:t>
            </a:r>
            <a:r>
              <a:rPr lang="es-ES" sz="2200" i="1" dirty="0" smtClean="0">
                <a:solidFill>
                  <a:schemeClr val="tx1"/>
                </a:solidFill>
              </a:rPr>
              <a:t> </a:t>
            </a:r>
            <a:r>
              <a:rPr lang="es-ES" sz="2200" i="1" dirty="0" err="1" smtClean="0">
                <a:solidFill>
                  <a:schemeClr val="tx1"/>
                </a:solidFill>
              </a:rPr>
              <a:t>berito</a:t>
            </a:r>
            <a:r>
              <a:rPr lang="es-ES" sz="2200" i="1" dirty="0" smtClean="0">
                <a:solidFill>
                  <a:schemeClr val="tx1"/>
                </a:solidFill>
              </a:rPr>
              <a:t>. </a:t>
            </a:r>
            <a:endParaRPr lang="es-ES" sz="2200" i="1" dirty="0" smtClean="0">
              <a:solidFill>
                <a:schemeClr val="tx1"/>
              </a:solidFill>
            </a:endParaRPr>
          </a:p>
          <a:p>
            <a:pPr lvl="1">
              <a:buFont typeface="Arial" pitchFamily="34" charset="0"/>
              <a:buChar char="•"/>
            </a:pPr>
            <a:r>
              <a:rPr lang="es-ES" sz="2200" b="1" i="1" dirty="0" smtClean="0">
                <a:solidFill>
                  <a:srgbClr val="FF9933"/>
                </a:solidFill>
                <a:hlinkClick r:id="rId5"/>
              </a:rPr>
              <a:t>17:3</a:t>
            </a:r>
            <a:r>
              <a:rPr lang="es-ES" sz="2200" i="1" dirty="0" smtClean="0">
                <a:solidFill>
                  <a:srgbClr val="FF9933"/>
                </a:solidFill>
              </a:rPr>
              <a:t> </a:t>
            </a:r>
            <a:r>
              <a:rPr lang="es-ES" sz="2200" i="1" dirty="0" smtClean="0">
                <a:solidFill>
                  <a:srgbClr val="FF9933"/>
                </a:solidFill>
              </a:rPr>
              <a:t>y que haya ido y servido a otros dioses postrándose ante ellos, o ante el sol o la luna o cualquier astro de todo el ejército de los cielos, </a:t>
            </a:r>
            <a:r>
              <a:rPr lang="es-ES" sz="2200" i="1" dirty="0" smtClean="0">
                <a:solidFill>
                  <a:srgbClr val="FF0000"/>
                </a:solidFill>
              </a:rPr>
              <a:t>lo cual Yo no he ordenado; </a:t>
            </a:r>
            <a:r>
              <a:rPr lang="es-ES" sz="2200" i="1" dirty="0" smtClean="0">
                <a:solidFill>
                  <a:schemeClr val="tx1"/>
                </a:solidFill>
              </a:rPr>
              <a:t/>
            </a:r>
            <a:br>
              <a:rPr lang="es-ES" sz="2200" i="1" dirty="0" smtClean="0">
                <a:solidFill>
                  <a:schemeClr val="tx1"/>
                </a:solidFill>
              </a:rPr>
            </a:br>
            <a:r>
              <a:rPr lang="es-ES" sz="2200" i="1" dirty="0" err="1" smtClean="0">
                <a:solidFill>
                  <a:schemeClr val="tx1"/>
                </a:solidFill>
              </a:rPr>
              <a:t>Vayelej</a:t>
            </a:r>
            <a:r>
              <a:rPr lang="es-ES" sz="2200" i="1" dirty="0" smtClean="0">
                <a:solidFill>
                  <a:schemeClr val="tx1"/>
                </a:solidFill>
              </a:rPr>
              <a:t> </a:t>
            </a:r>
            <a:r>
              <a:rPr lang="es-ES" sz="2200" i="1" dirty="0" err="1" smtClean="0">
                <a:solidFill>
                  <a:schemeClr val="tx1"/>
                </a:solidFill>
              </a:rPr>
              <a:t>vaya'avod</a:t>
            </a:r>
            <a:r>
              <a:rPr lang="es-ES" sz="2200" i="1" dirty="0" smtClean="0">
                <a:solidFill>
                  <a:schemeClr val="tx1"/>
                </a:solidFill>
              </a:rPr>
              <a:t> elohim </a:t>
            </a:r>
            <a:r>
              <a:rPr lang="es-ES" sz="2200" i="1" dirty="0" err="1" smtClean="0">
                <a:solidFill>
                  <a:schemeClr val="tx1"/>
                </a:solidFill>
              </a:rPr>
              <a:t>ajerim</a:t>
            </a:r>
            <a:r>
              <a:rPr lang="es-ES" sz="2200" i="1" dirty="0" smtClean="0">
                <a:solidFill>
                  <a:schemeClr val="tx1"/>
                </a:solidFill>
              </a:rPr>
              <a:t> </a:t>
            </a:r>
            <a:r>
              <a:rPr lang="es-ES" sz="2200" i="1" dirty="0" err="1" smtClean="0">
                <a:solidFill>
                  <a:schemeClr val="tx1"/>
                </a:solidFill>
              </a:rPr>
              <a:t>vayishtaju</a:t>
            </a:r>
            <a:r>
              <a:rPr lang="es-ES" sz="2200" i="1" dirty="0" smtClean="0">
                <a:solidFill>
                  <a:schemeClr val="tx1"/>
                </a:solidFill>
              </a:rPr>
              <a:t> </a:t>
            </a:r>
            <a:r>
              <a:rPr lang="es-ES" sz="2200" i="1" dirty="0" err="1" smtClean="0">
                <a:solidFill>
                  <a:schemeClr val="tx1"/>
                </a:solidFill>
              </a:rPr>
              <a:t>lahem</a:t>
            </a:r>
            <a:r>
              <a:rPr lang="es-ES" sz="2200" i="1" dirty="0" smtClean="0">
                <a:solidFill>
                  <a:schemeClr val="tx1"/>
                </a:solidFill>
              </a:rPr>
              <a:t> </a:t>
            </a:r>
            <a:r>
              <a:rPr lang="es-ES" sz="2200" i="1" dirty="0" err="1" smtClean="0">
                <a:solidFill>
                  <a:schemeClr val="tx1"/>
                </a:solidFill>
              </a:rPr>
              <a:t>velashemesh</a:t>
            </a:r>
            <a:r>
              <a:rPr lang="es-ES" sz="2200" i="1" dirty="0" smtClean="0">
                <a:solidFill>
                  <a:schemeClr val="tx1"/>
                </a:solidFill>
              </a:rPr>
              <a:t> o </a:t>
            </a:r>
            <a:r>
              <a:rPr lang="es-ES" sz="2200" i="1" dirty="0" err="1" smtClean="0">
                <a:solidFill>
                  <a:schemeClr val="tx1"/>
                </a:solidFill>
              </a:rPr>
              <a:t>layare'aj</a:t>
            </a:r>
            <a:r>
              <a:rPr lang="es-ES" sz="2200" i="1" dirty="0" smtClean="0">
                <a:solidFill>
                  <a:schemeClr val="tx1"/>
                </a:solidFill>
              </a:rPr>
              <a:t> o </a:t>
            </a:r>
            <a:r>
              <a:rPr lang="es-ES" sz="2200" i="1" dirty="0" err="1" smtClean="0">
                <a:solidFill>
                  <a:schemeClr val="tx1"/>
                </a:solidFill>
              </a:rPr>
              <a:t>lejol-tseva</a:t>
            </a:r>
            <a:r>
              <a:rPr lang="es-ES" sz="2200" i="1" dirty="0" smtClean="0">
                <a:solidFill>
                  <a:schemeClr val="tx1"/>
                </a:solidFill>
              </a:rPr>
              <a:t> </a:t>
            </a:r>
            <a:r>
              <a:rPr lang="es-ES" sz="2200" i="1" dirty="0" err="1" smtClean="0">
                <a:solidFill>
                  <a:schemeClr val="tx1"/>
                </a:solidFill>
              </a:rPr>
              <a:t>hashamayim</a:t>
            </a:r>
            <a:r>
              <a:rPr lang="es-ES" sz="2200" i="1" dirty="0" smtClean="0">
                <a:solidFill>
                  <a:schemeClr val="tx1"/>
                </a:solidFill>
              </a:rPr>
              <a:t> </a:t>
            </a:r>
            <a:r>
              <a:rPr lang="es-ES" sz="2200" i="1" dirty="0" err="1" smtClean="0">
                <a:solidFill>
                  <a:srgbClr val="FF0000"/>
                </a:solidFill>
              </a:rPr>
              <a:t>asher</a:t>
            </a:r>
            <a:r>
              <a:rPr lang="es-ES" sz="2200" i="1" dirty="0" smtClean="0">
                <a:solidFill>
                  <a:srgbClr val="FF0000"/>
                </a:solidFill>
              </a:rPr>
              <a:t> lo-</a:t>
            </a:r>
            <a:r>
              <a:rPr lang="es-ES" sz="2200" i="1" dirty="0" err="1" smtClean="0">
                <a:solidFill>
                  <a:srgbClr val="FF0000"/>
                </a:solidFill>
              </a:rPr>
              <a:t>tsiviti</a:t>
            </a:r>
            <a:r>
              <a:rPr lang="es-ES" sz="2200" i="1" dirty="0" smtClean="0">
                <a:solidFill>
                  <a:schemeClr val="tx1"/>
                </a:solidFill>
              </a:rPr>
              <a:t>. </a:t>
            </a:r>
            <a:r>
              <a:rPr lang="en-US" sz="2400" i="1" dirty="0" smtClean="0">
                <a:solidFill>
                  <a:schemeClr val="tx1"/>
                </a:solidFill>
              </a:rPr>
              <a:t/>
            </a:r>
            <a:br>
              <a:rPr lang="en-US" sz="2400" i="1" dirty="0" smtClean="0">
                <a:solidFill>
                  <a:schemeClr val="tx1"/>
                </a:solidFill>
              </a:rPr>
            </a:br>
            <a:endParaRPr lang="es-ES" sz="22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200" dirty="0" smtClean="0">
                <a:solidFill>
                  <a:schemeClr val="tx1"/>
                </a:solidFill>
              </a:rPr>
              <a:t>Dios no ha ordenado que adores nada de las fuerzas de la naturaleza, a pesar de ser obra de Sus manos.</a:t>
            </a:r>
          </a:p>
          <a:p>
            <a:pPr lvl="1">
              <a:buFont typeface="Arial" pitchFamily="34" charset="0"/>
              <a:buChar char="•"/>
            </a:pPr>
            <a:endParaRPr lang="es-ES" sz="2200" dirty="0" smtClean="0">
              <a:solidFill>
                <a:schemeClr val="tx1"/>
              </a:solidFill>
            </a:endParaRPr>
          </a:p>
          <a:p>
            <a:pPr lvl="1">
              <a:buFont typeface="Arial" pitchFamily="34" charset="0"/>
              <a:buChar char="•"/>
            </a:pPr>
            <a:r>
              <a:rPr lang="es-ES" sz="2200" dirty="0" err="1" smtClean="0">
                <a:solidFill>
                  <a:schemeClr val="tx1"/>
                </a:solidFill>
              </a:rPr>
              <a:t>Sforno</a:t>
            </a:r>
            <a:r>
              <a:rPr lang="es-ES" sz="2200" dirty="0" smtClean="0">
                <a:solidFill>
                  <a:schemeClr val="tx1"/>
                </a:solidFill>
              </a:rPr>
              <a:t> dice que hay una noción común </a:t>
            </a:r>
            <a:r>
              <a:rPr lang="es-ES" sz="2200" dirty="0" err="1" smtClean="0">
                <a:solidFill>
                  <a:schemeClr val="tx1"/>
                </a:solidFill>
              </a:rPr>
              <a:t>enre</a:t>
            </a:r>
            <a:r>
              <a:rPr lang="es-ES" sz="2200" dirty="0" smtClean="0">
                <a:solidFill>
                  <a:schemeClr val="tx1"/>
                </a:solidFill>
              </a:rPr>
              <a:t> los idólatras en el sentido de que los cuerpos celestiales poseen ciertos poderes independientes ya que Dios les ordenó que tengan dominio en ciertas áreas como la fertilidad, la lluvia, la guerras,, el amor, el dinero, etc.</a:t>
            </a:r>
          </a:p>
          <a:p>
            <a:pPr lvl="1">
              <a:buFont typeface="Arial" pitchFamily="34" charset="0"/>
              <a:buChar char="•"/>
            </a:pPr>
            <a:endParaRPr lang="es-ES" sz="2200" dirty="0" smtClean="0">
              <a:solidFill>
                <a:schemeClr val="tx1"/>
              </a:solidFill>
            </a:endParaRPr>
          </a:p>
          <a:p>
            <a:pPr lvl="1">
              <a:buFont typeface="Arial" pitchFamily="34" charset="0"/>
              <a:buChar char="•"/>
            </a:pPr>
            <a:r>
              <a:rPr lang="es-ES" sz="2200" dirty="0" smtClean="0">
                <a:solidFill>
                  <a:schemeClr val="tx1"/>
                </a:solidFill>
              </a:rPr>
              <a:t>Dios creó estas fuerzas espirituales para que desempeñen ciertas funciones particulares, mas estas no tienen ni la libertad ni el poder para elegir el curso de alguna acción.</a:t>
            </a:r>
            <a:r>
              <a:rPr lang="en-US" sz="2400" dirty="0" smtClean="0">
                <a:solidFill>
                  <a:schemeClr val="tx1"/>
                </a:solidFill>
              </a:rPr>
              <a:t/>
            </a:r>
            <a:br>
              <a:rPr lang="en-US" sz="2400" dirty="0" smtClean="0">
                <a:solidFill>
                  <a:schemeClr val="tx1"/>
                </a:solidFill>
              </a:rPr>
            </a:br>
            <a:endParaRPr lang="es-ES" sz="22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b="1" i="1" dirty="0" smtClean="0">
                <a:solidFill>
                  <a:srgbClr val="080808"/>
                </a:solidFill>
                <a:hlinkClick r:id="rId4"/>
              </a:rPr>
              <a:t>17:6</a:t>
            </a:r>
            <a:r>
              <a:rPr lang="es-ES" sz="2400" i="1" dirty="0" smtClean="0">
                <a:solidFill>
                  <a:srgbClr val="080808"/>
                </a:solidFill>
              </a:rPr>
              <a:t> </a:t>
            </a:r>
            <a:r>
              <a:rPr lang="es-ES" sz="2400" i="1" dirty="0" smtClean="0">
                <a:solidFill>
                  <a:srgbClr val="FF9933"/>
                </a:solidFill>
              </a:rPr>
              <a:t>Por el testimonio de dos testigos o de tres testigos será muerto el que debe morir; no será muerto por el testimonio de un solo testigo. </a:t>
            </a:r>
            <a:r>
              <a:rPr lang="es-ES" sz="2400" i="1" dirty="0" smtClean="0">
                <a:solidFill>
                  <a:srgbClr val="080808"/>
                </a:solidFill>
              </a:rPr>
              <a:t/>
            </a:r>
            <a:br>
              <a:rPr lang="es-ES" sz="2400" i="1" dirty="0" smtClean="0">
                <a:solidFill>
                  <a:srgbClr val="080808"/>
                </a:solidFill>
              </a:rPr>
            </a:br>
            <a:r>
              <a:rPr lang="es-ES" sz="2400" i="1" dirty="0" smtClean="0">
                <a:solidFill>
                  <a:srgbClr val="080808"/>
                </a:solidFill>
              </a:rPr>
              <a:t>Al-pi </a:t>
            </a:r>
            <a:r>
              <a:rPr lang="es-ES" sz="2400" i="1" dirty="0" err="1" smtClean="0">
                <a:solidFill>
                  <a:srgbClr val="080808"/>
                </a:solidFill>
              </a:rPr>
              <a:t>shnayim</a:t>
            </a:r>
            <a:r>
              <a:rPr lang="es-ES" sz="2400" i="1" dirty="0" smtClean="0">
                <a:solidFill>
                  <a:srgbClr val="080808"/>
                </a:solidFill>
              </a:rPr>
              <a:t> </a:t>
            </a:r>
            <a:r>
              <a:rPr lang="es-ES" sz="2400" i="1" dirty="0" err="1" smtClean="0">
                <a:solidFill>
                  <a:srgbClr val="080808"/>
                </a:solidFill>
              </a:rPr>
              <a:t>edim</a:t>
            </a:r>
            <a:r>
              <a:rPr lang="es-ES" sz="2400" i="1" dirty="0" smtClean="0">
                <a:solidFill>
                  <a:srgbClr val="080808"/>
                </a:solidFill>
              </a:rPr>
              <a:t> o </a:t>
            </a:r>
            <a:r>
              <a:rPr lang="es-ES" sz="2400" i="1" dirty="0" err="1" smtClean="0">
                <a:solidFill>
                  <a:srgbClr val="080808"/>
                </a:solidFill>
              </a:rPr>
              <a:t>shloshah</a:t>
            </a:r>
            <a:r>
              <a:rPr lang="es-ES" sz="2400" i="1" dirty="0" smtClean="0">
                <a:solidFill>
                  <a:srgbClr val="080808"/>
                </a:solidFill>
              </a:rPr>
              <a:t> </a:t>
            </a:r>
            <a:r>
              <a:rPr lang="es-ES" sz="2400" i="1" dirty="0" err="1" smtClean="0">
                <a:solidFill>
                  <a:srgbClr val="080808"/>
                </a:solidFill>
              </a:rPr>
              <a:t>edim</a:t>
            </a:r>
            <a:r>
              <a:rPr lang="es-ES" sz="2400" i="1" dirty="0" smtClean="0">
                <a:solidFill>
                  <a:srgbClr val="080808"/>
                </a:solidFill>
              </a:rPr>
              <a:t> </a:t>
            </a:r>
            <a:r>
              <a:rPr lang="es-ES" sz="2400" i="1" dirty="0" err="1" smtClean="0">
                <a:solidFill>
                  <a:srgbClr val="080808"/>
                </a:solidFill>
              </a:rPr>
              <a:t>yumat</a:t>
            </a:r>
            <a:r>
              <a:rPr lang="es-ES" sz="2400" i="1" dirty="0" smtClean="0">
                <a:solidFill>
                  <a:srgbClr val="080808"/>
                </a:solidFill>
              </a:rPr>
              <a:t> </a:t>
            </a:r>
            <a:r>
              <a:rPr lang="es-ES" sz="2400" i="1" dirty="0" err="1" smtClean="0">
                <a:solidFill>
                  <a:srgbClr val="080808"/>
                </a:solidFill>
              </a:rPr>
              <a:t>hamet</a:t>
            </a:r>
            <a:r>
              <a:rPr lang="es-ES" sz="2400" i="1" dirty="0" smtClean="0">
                <a:solidFill>
                  <a:srgbClr val="080808"/>
                </a:solidFill>
              </a:rPr>
              <a:t> lo </a:t>
            </a:r>
            <a:r>
              <a:rPr lang="es-ES" sz="2400" i="1" dirty="0" err="1" smtClean="0">
                <a:solidFill>
                  <a:srgbClr val="080808"/>
                </a:solidFill>
              </a:rPr>
              <a:t>yumat</a:t>
            </a:r>
            <a:r>
              <a:rPr lang="es-ES" sz="2400" i="1" dirty="0" smtClean="0">
                <a:solidFill>
                  <a:srgbClr val="080808"/>
                </a:solidFill>
              </a:rPr>
              <a:t> al-pi </a:t>
            </a:r>
            <a:r>
              <a:rPr lang="es-ES" sz="2400" i="1" dirty="0" err="1" smtClean="0">
                <a:solidFill>
                  <a:srgbClr val="080808"/>
                </a:solidFill>
              </a:rPr>
              <a:t>ed</a:t>
            </a:r>
            <a:r>
              <a:rPr lang="es-ES" sz="2400" i="1" dirty="0" smtClean="0">
                <a:solidFill>
                  <a:srgbClr val="080808"/>
                </a:solidFill>
              </a:rPr>
              <a:t> </a:t>
            </a:r>
            <a:r>
              <a:rPr lang="es-ES" sz="2400" i="1" dirty="0" err="1" smtClean="0">
                <a:solidFill>
                  <a:srgbClr val="080808"/>
                </a:solidFill>
              </a:rPr>
              <a:t>ejad</a:t>
            </a:r>
            <a:r>
              <a:rPr lang="es-ES" sz="2400" i="1" dirty="0" smtClean="0">
                <a:solidFill>
                  <a:srgbClr val="080808"/>
                </a:solidFill>
              </a:rPr>
              <a:t>. </a:t>
            </a:r>
            <a:endParaRPr lang="es-ES" sz="2400" i="1" dirty="0" smtClean="0">
              <a:solidFill>
                <a:srgbClr val="080808"/>
              </a:solidFill>
            </a:endParaRPr>
          </a:p>
          <a:p>
            <a:pPr lvl="1">
              <a:buFont typeface="Arial" pitchFamily="34" charset="0"/>
              <a:buChar char="•"/>
            </a:pPr>
            <a:endParaRPr lang="en-US" sz="2400" i="1" dirty="0" smtClean="0">
              <a:solidFill>
                <a:schemeClr val="tx1"/>
              </a:solidFill>
            </a:endParaRPr>
          </a:p>
          <a:p>
            <a:pPr lvl="1">
              <a:buFont typeface="Arial" pitchFamily="34" charset="0"/>
              <a:buChar char="•"/>
            </a:pPr>
            <a:r>
              <a:rPr lang="en-US" sz="2400" i="1" dirty="0" err="1" smtClean="0">
                <a:solidFill>
                  <a:schemeClr val="tx1"/>
                </a:solidFill>
              </a:rPr>
              <a:t>Parece</a:t>
            </a:r>
            <a:r>
              <a:rPr lang="en-US" sz="2400" i="1" dirty="0" smtClean="0">
                <a:solidFill>
                  <a:schemeClr val="tx1"/>
                </a:solidFill>
              </a:rPr>
              <a:t> </a:t>
            </a:r>
            <a:r>
              <a:rPr lang="en-US" sz="2400" i="1" dirty="0" err="1" smtClean="0">
                <a:solidFill>
                  <a:schemeClr val="tx1"/>
                </a:solidFill>
              </a:rPr>
              <a:t>redundante</a:t>
            </a:r>
            <a:r>
              <a:rPr lang="en-US" sz="2400" i="1" dirty="0" smtClean="0">
                <a:solidFill>
                  <a:schemeClr val="tx1"/>
                </a:solidFill>
              </a:rPr>
              <a:t> </a:t>
            </a:r>
            <a:r>
              <a:rPr lang="en-US" sz="2400" i="1" dirty="0" err="1" smtClean="0">
                <a:solidFill>
                  <a:schemeClr val="tx1"/>
                </a:solidFill>
              </a:rPr>
              <a:t>que</a:t>
            </a:r>
            <a:r>
              <a:rPr lang="en-US" sz="2400" i="1" dirty="0" smtClean="0">
                <a:solidFill>
                  <a:schemeClr val="tx1"/>
                </a:solidFill>
              </a:rPr>
              <a:t> </a:t>
            </a:r>
            <a:r>
              <a:rPr lang="en-US" sz="2400" i="1" dirty="0" err="1" smtClean="0">
                <a:solidFill>
                  <a:schemeClr val="tx1"/>
                </a:solidFill>
              </a:rPr>
              <a:t>diga</a:t>
            </a:r>
            <a:r>
              <a:rPr lang="en-US" sz="2400" i="1" dirty="0" smtClean="0">
                <a:solidFill>
                  <a:schemeClr val="tx1"/>
                </a:solidFill>
              </a:rPr>
              <a:t> dos o </a:t>
            </a:r>
            <a:r>
              <a:rPr lang="en-US" sz="2400" i="1" dirty="0" err="1" smtClean="0">
                <a:solidFill>
                  <a:schemeClr val="tx1"/>
                </a:solidFill>
              </a:rPr>
              <a:t>tres</a:t>
            </a:r>
            <a:r>
              <a:rPr lang="en-US" sz="2400" i="1" dirty="0" smtClean="0">
                <a:solidFill>
                  <a:schemeClr val="tx1"/>
                </a:solidFill>
              </a:rPr>
              <a:t> </a:t>
            </a:r>
            <a:r>
              <a:rPr lang="en-US" sz="2400" i="1" dirty="0" err="1" smtClean="0">
                <a:solidFill>
                  <a:schemeClr val="tx1"/>
                </a:solidFill>
              </a:rPr>
              <a:t>testigos</a:t>
            </a:r>
            <a:r>
              <a:rPr lang="en-US" sz="2400" i="1" dirty="0" smtClean="0">
                <a:solidFill>
                  <a:schemeClr val="tx1"/>
                </a:solidFill>
              </a:rPr>
              <a:t>.</a:t>
            </a:r>
          </a:p>
          <a:p>
            <a:pPr lvl="1">
              <a:buFont typeface="Arial" pitchFamily="34" charset="0"/>
              <a:buChar char="•"/>
            </a:pPr>
            <a:r>
              <a:rPr lang="en-US" sz="2400" i="1" dirty="0" smtClean="0">
                <a:solidFill>
                  <a:schemeClr val="tx1"/>
                </a:solidFill>
              </a:rPr>
              <a:t>Se </a:t>
            </a:r>
            <a:r>
              <a:rPr lang="en-US" sz="2400" i="1" dirty="0" err="1" smtClean="0">
                <a:solidFill>
                  <a:schemeClr val="tx1"/>
                </a:solidFill>
              </a:rPr>
              <a:t>necesitan</a:t>
            </a:r>
            <a:r>
              <a:rPr lang="en-US" sz="2400" i="1" dirty="0" smtClean="0">
                <a:solidFill>
                  <a:schemeClr val="tx1"/>
                </a:solidFill>
              </a:rPr>
              <a:t> dos al </a:t>
            </a:r>
            <a:r>
              <a:rPr lang="en-US" sz="2400" i="1" dirty="0" err="1" smtClean="0">
                <a:solidFill>
                  <a:schemeClr val="tx1"/>
                </a:solidFill>
              </a:rPr>
              <a:t>menos</a:t>
            </a:r>
            <a:r>
              <a:rPr lang="en-US" sz="2400" i="1" dirty="0" smtClean="0">
                <a:solidFill>
                  <a:schemeClr val="tx1"/>
                </a:solidFill>
              </a:rPr>
              <a:t> </a:t>
            </a:r>
            <a:r>
              <a:rPr lang="en-US" sz="2400" i="1" dirty="0" err="1" smtClean="0">
                <a:solidFill>
                  <a:schemeClr val="tx1"/>
                </a:solidFill>
              </a:rPr>
              <a:t>que</a:t>
            </a:r>
            <a:r>
              <a:rPr lang="en-US" sz="2400" i="1" dirty="0" smtClean="0">
                <a:solidFill>
                  <a:schemeClr val="tx1"/>
                </a:solidFill>
              </a:rPr>
              <a:t> </a:t>
            </a:r>
            <a:r>
              <a:rPr lang="en-US" sz="2400" i="1" dirty="0" err="1" smtClean="0">
                <a:solidFill>
                  <a:schemeClr val="tx1"/>
                </a:solidFill>
              </a:rPr>
              <a:t>acusen</a:t>
            </a:r>
            <a:r>
              <a:rPr lang="en-US" sz="2400" i="1" dirty="0" smtClean="0">
                <a:solidFill>
                  <a:schemeClr val="tx1"/>
                </a:solidFill>
              </a:rPr>
              <a:t> y al </a:t>
            </a:r>
            <a:r>
              <a:rPr lang="en-US" sz="2400" i="1" dirty="0" err="1" smtClean="0">
                <a:solidFill>
                  <a:schemeClr val="tx1"/>
                </a:solidFill>
              </a:rPr>
              <a:t>menos</a:t>
            </a:r>
            <a:r>
              <a:rPr lang="en-US" sz="2400" i="1" dirty="0" smtClean="0">
                <a:solidFill>
                  <a:schemeClr val="tx1"/>
                </a:solidFill>
              </a:rPr>
              <a:t> dos </a:t>
            </a:r>
            <a:r>
              <a:rPr lang="en-US" sz="2400" i="1" dirty="0" err="1" smtClean="0">
                <a:solidFill>
                  <a:schemeClr val="tx1"/>
                </a:solidFill>
              </a:rPr>
              <a:t>que</a:t>
            </a:r>
            <a:r>
              <a:rPr lang="en-US" sz="2400" i="1" dirty="0" smtClean="0">
                <a:solidFill>
                  <a:schemeClr val="tx1"/>
                </a:solidFill>
              </a:rPr>
              <a:t> </a:t>
            </a:r>
            <a:r>
              <a:rPr lang="en-US" sz="2400" i="1" dirty="0" err="1" smtClean="0">
                <a:solidFill>
                  <a:schemeClr val="tx1"/>
                </a:solidFill>
              </a:rPr>
              <a:t>hablen</a:t>
            </a:r>
            <a:r>
              <a:rPr lang="en-US" sz="2400" i="1" dirty="0" smtClean="0">
                <a:solidFill>
                  <a:schemeClr val="tx1"/>
                </a:solidFill>
              </a:rPr>
              <a:t> en </a:t>
            </a:r>
            <a:r>
              <a:rPr lang="en-US" sz="2400" i="1" dirty="0" err="1" smtClean="0">
                <a:solidFill>
                  <a:schemeClr val="tx1"/>
                </a:solidFill>
              </a:rPr>
              <a:t>su</a:t>
            </a:r>
            <a:r>
              <a:rPr lang="en-US" sz="2400" i="1" dirty="0" smtClean="0">
                <a:solidFill>
                  <a:schemeClr val="tx1"/>
                </a:solidFill>
              </a:rPr>
              <a:t> favor, lo </a:t>
            </a:r>
            <a:r>
              <a:rPr lang="en-US" sz="2400" i="1" dirty="0" err="1" smtClean="0">
                <a:solidFill>
                  <a:schemeClr val="tx1"/>
                </a:solidFill>
              </a:rPr>
              <a:t>que</a:t>
            </a:r>
            <a:r>
              <a:rPr lang="en-US" sz="2400" i="1" dirty="0" smtClean="0">
                <a:solidFill>
                  <a:schemeClr val="tx1"/>
                </a:solidFill>
              </a:rPr>
              <a:t> </a:t>
            </a:r>
            <a:r>
              <a:rPr lang="en-US" sz="2400" i="1" dirty="0" err="1" smtClean="0">
                <a:solidFill>
                  <a:schemeClr val="tx1"/>
                </a:solidFill>
              </a:rPr>
              <a:t>equivale</a:t>
            </a:r>
            <a:r>
              <a:rPr lang="en-US" sz="2400" i="1" dirty="0" smtClean="0">
                <a:solidFill>
                  <a:schemeClr val="tx1"/>
                </a:solidFill>
              </a:rPr>
              <a:t> </a:t>
            </a:r>
            <a:r>
              <a:rPr lang="en-US" sz="2400" i="1" dirty="0" err="1" smtClean="0">
                <a:solidFill>
                  <a:schemeClr val="tx1"/>
                </a:solidFill>
              </a:rPr>
              <a:t>también</a:t>
            </a:r>
            <a:r>
              <a:rPr lang="en-US" sz="2400" i="1" dirty="0" smtClean="0">
                <a:solidFill>
                  <a:schemeClr val="tx1"/>
                </a:solidFill>
              </a:rPr>
              <a:t> a 3 o a 100,</a:t>
            </a:r>
            <a:r>
              <a:rPr lang="en-US" sz="2400" i="1" dirty="0" smtClean="0">
                <a:solidFill>
                  <a:schemeClr val="tx1"/>
                </a:solidFill>
              </a:rPr>
              <a:t/>
            </a:r>
            <a:br>
              <a:rPr lang="en-US" sz="2400" i="1" dirty="0" smtClean="0">
                <a:solidFill>
                  <a:schemeClr val="tx1"/>
                </a:solidFill>
              </a:rPr>
            </a:br>
            <a:endParaRPr lang="es-ES" sz="22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n-US" sz="2400" b="1" i="1" dirty="0" smtClean="0">
                <a:solidFill>
                  <a:srgbClr val="FF9933"/>
                </a:solidFill>
                <a:hlinkClick r:id="rId4"/>
              </a:rPr>
              <a:t>17:9</a:t>
            </a:r>
            <a:r>
              <a:rPr lang="en-US" sz="2400" i="1" dirty="0" smtClean="0">
                <a:solidFill>
                  <a:srgbClr val="FF9933"/>
                </a:solidFill>
              </a:rPr>
              <a:t>  y </a:t>
            </a:r>
            <a:r>
              <a:rPr lang="en-US" sz="2400" i="1" dirty="0" err="1" smtClean="0">
                <a:solidFill>
                  <a:srgbClr val="FF9933"/>
                </a:solidFill>
              </a:rPr>
              <a:t>te</a:t>
            </a:r>
            <a:r>
              <a:rPr lang="en-US" sz="2400" i="1" dirty="0" smtClean="0">
                <a:solidFill>
                  <a:srgbClr val="FF9933"/>
                </a:solidFill>
              </a:rPr>
              <a:t> </a:t>
            </a:r>
            <a:r>
              <a:rPr lang="en-US" sz="2400" i="1" dirty="0" err="1" smtClean="0">
                <a:solidFill>
                  <a:srgbClr val="FF9933"/>
                </a:solidFill>
              </a:rPr>
              <a:t>llegarás</a:t>
            </a:r>
            <a:r>
              <a:rPr lang="en-US" sz="2400" i="1" dirty="0" smtClean="0">
                <a:solidFill>
                  <a:srgbClr val="FF9933"/>
                </a:solidFill>
              </a:rPr>
              <a:t> a los </a:t>
            </a:r>
            <a:r>
              <a:rPr lang="en-US" sz="2400" i="1" dirty="0" err="1" smtClean="0">
                <a:solidFill>
                  <a:srgbClr val="FF9933"/>
                </a:solidFill>
              </a:rPr>
              <a:t>sacerdotes</a:t>
            </a:r>
            <a:r>
              <a:rPr lang="en-US" sz="2400" i="1" dirty="0" smtClean="0">
                <a:solidFill>
                  <a:srgbClr val="FF9933"/>
                </a:solidFill>
              </a:rPr>
              <a:t> </a:t>
            </a:r>
            <a:r>
              <a:rPr lang="en-US" sz="2400" i="1" dirty="0" err="1" smtClean="0">
                <a:solidFill>
                  <a:srgbClr val="FF9933"/>
                </a:solidFill>
              </a:rPr>
              <a:t>levitas</a:t>
            </a:r>
            <a:r>
              <a:rPr lang="en-US" sz="2400" i="1" dirty="0" smtClean="0">
                <a:solidFill>
                  <a:srgbClr val="FF9933"/>
                </a:solidFill>
              </a:rPr>
              <a:t>, y </a:t>
            </a:r>
            <a:r>
              <a:rPr lang="en-US" sz="2400" i="1" dirty="0" smtClean="0">
                <a:solidFill>
                  <a:srgbClr val="FF9933"/>
                </a:solidFill>
                <a:hlinkClick r:id="rId5" action="ppaction://hlinkfile"/>
              </a:rPr>
              <a:t>al </a:t>
            </a:r>
            <a:r>
              <a:rPr lang="en-US" sz="2400" i="1" dirty="0" err="1" smtClean="0">
                <a:solidFill>
                  <a:srgbClr val="FF9933"/>
                </a:solidFill>
                <a:hlinkClick r:id="rId6" action="ppaction://hlinkfile"/>
              </a:rPr>
              <a:t>juez</a:t>
            </a:r>
            <a:r>
              <a:rPr lang="en-US" sz="2400" i="1" dirty="0" smtClean="0">
                <a:solidFill>
                  <a:srgbClr val="FF9933"/>
                </a:solidFill>
                <a:hlinkClick r:id="rId7" action="ppaction://hlinkfile"/>
              </a:rPr>
              <a:t> </a:t>
            </a:r>
            <a:r>
              <a:rPr lang="en-US" sz="2400" i="1" dirty="0" err="1" smtClean="0">
                <a:solidFill>
                  <a:srgbClr val="FF9933"/>
                </a:solidFill>
                <a:hlinkClick r:id="rId8" action="ppaction://hlinkfile"/>
              </a:rPr>
              <a:t>que</a:t>
            </a:r>
            <a:r>
              <a:rPr lang="en-US" sz="2400" i="1" dirty="0" smtClean="0">
                <a:solidFill>
                  <a:srgbClr val="FF9933"/>
                </a:solidFill>
                <a:hlinkClick r:id="rId9" action="ppaction://hlinkfile"/>
              </a:rPr>
              <a:t> </a:t>
            </a:r>
            <a:r>
              <a:rPr lang="en-US" sz="2400" i="1" dirty="0" err="1" smtClean="0">
                <a:solidFill>
                  <a:srgbClr val="FF9933"/>
                </a:solidFill>
                <a:hlinkClick r:id="rId10" action="ppaction://hlinkfile"/>
              </a:rPr>
              <a:t>hubiere</a:t>
            </a:r>
            <a:r>
              <a:rPr lang="en-US" sz="2400" i="1" dirty="0" smtClean="0">
                <a:solidFill>
                  <a:srgbClr val="FF9933"/>
                </a:solidFill>
                <a:hlinkClick r:id="rId11" action="ppaction://hlinkfile"/>
              </a:rPr>
              <a:t> en </a:t>
            </a:r>
            <a:r>
              <a:rPr lang="en-US" sz="2400" i="1" dirty="0" err="1" smtClean="0">
                <a:solidFill>
                  <a:srgbClr val="FF9933"/>
                </a:solidFill>
                <a:hlinkClick r:id="rId12" action="ppaction://hlinkfile"/>
              </a:rPr>
              <a:t>aquellos</a:t>
            </a:r>
            <a:r>
              <a:rPr lang="en-US" sz="2400" i="1" dirty="0" smtClean="0">
                <a:solidFill>
                  <a:srgbClr val="FF9933"/>
                </a:solidFill>
                <a:hlinkClick r:id="rId13" action="ppaction://hlinkfile"/>
              </a:rPr>
              <a:t> </a:t>
            </a:r>
            <a:r>
              <a:rPr lang="en-US" sz="2400" i="1" dirty="0" err="1" smtClean="0">
                <a:solidFill>
                  <a:srgbClr val="FF9933"/>
                </a:solidFill>
                <a:hlinkClick r:id="rId14" action="ppaction://hlinkfile"/>
              </a:rPr>
              <a:t>días</a:t>
            </a:r>
            <a:r>
              <a:rPr lang="en-US" sz="2400" i="1" dirty="0" smtClean="0">
                <a:solidFill>
                  <a:srgbClr val="FF9933"/>
                </a:solidFill>
                <a:hlinkClick r:id="rId15" action="ppaction://hlinkfile"/>
              </a:rPr>
              <a:t>,</a:t>
            </a:r>
            <a:r>
              <a:rPr lang="en-US" sz="2400" i="1" dirty="0" smtClean="0">
                <a:solidFill>
                  <a:srgbClr val="FF9933"/>
                </a:solidFill>
              </a:rPr>
              <a:t> y </a:t>
            </a:r>
            <a:r>
              <a:rPr lang="en-US" sz="2400" i="1" dirty="0" err="1" smtClean="0">
                <a:solidFill>
                  <a:srgbClr val="FF9933"/>
                </a:solidFill>
              </a:rPr>
              <a:t>consultarás</a:t>
            </a:r>
            <a:r>
              <a:rPr lang="en-US" sz="2400" i="1" dirty="0" smtClean="0">
                <a:solidFill>
                  <a:srgbClr val="FF9933"/>
                </a:solidFill>
              </a:rPr>
              <a:t> y </a:t>
            </a:r>
            <a:r>
              <a:rPr lang="en-US" sz="2400" i="1" dirty="0" err="1" smtClean="0">
                <a:solidFill>
                  <a:srgbClr val="FF9933"/>
                </a:solidFill>
              </a:rPr>
              <a:t>ellos</a:t>
            </a:r>
            <a:r>
              <a:rPr lang="en-US" sz="2400" i="1" dirty="0" smtClean="0">
                <a:solidFill>
                  <a:srgbClr val="FF9933"/>
                </a:solidFill>
              </a:rPr>
              <a:t> </a:t>
            </a:r>
            <a:r>
              <a:rPr lang="en-US" sz="2400" i="1" dirty="0" err="1" smtClean="0">
                <a:solidFill>
                  <a:srgbClr val="FF9933"/>
                </a:solidFill>
              </a:rPr>
              <a:t>te</a:t>
            </a:r>
            <a:r>
              <a:rPr lang="en-US" sz="2400" i="1" dirty="0" smtClean="0">
                <a:solidFill>
                  <a:srgbClr val="FF9933"/>
                </a:solidFill>
              </a:rPr>
              <a:t> </a:t>
            </a:r>
            <a:r>
              <a:rPr lang="en-US" sz="2400" i="1" dirty="0" err="1" smtClean="0">
                <a:solidFill>
                  <a:srgbClr val="FF9933"/>
                </a:solidFill>
              </a:rPr>
              <a:t>declararán</a:t>
            </a:r>
            <a:r>
              <a:rPr lang="en-US" sz="2400" i="1" dirty="0" smtClean="0">
                <a:solidFill>
                  <a:srgbClr val="FF9933"/>
                </a:solidFill>
              </a:rPr>
              <a:t> la </a:t>
            </a:r>
            <a:r>
              <a:rPr lang="en-US" sz="2400" i="1" dirty="0" err="1" smtClean="0">
                <a:solidFill>
                  <a:srgbClr val="FF9933"/>
                </a:solidFill>
              </a:rPr>
              <a:t>sentencia</a:t>
            </a:r>
            <a:r>
              <a:rPr lang="en-US" sz="2400" i="1" dirty="0" smtClean="0">
                <a:solidFill>
                  <a:srgbClr val="FF9933"/>
                </a:solidFill>
              </a:rPr>
              <a:t> del </a:t>
            </a:r>
            <a:r>
              <a:rPr lang="en-US" sz="2400" i="1" dirty="0" err="1" smtClean="0">
                <a:solidFill>
                  <a:srgbClr val="FF9933"/>
                </a:solidFill>
              </a:rPr>
              <a:t>juicio</a:t>
            </a:r>
            <a:r>
              <a:rPr lang="en-US" sz="2400" i="1" dirty="0" smtClean="0">
                <a:solidFill>
                  <a:srgbClr val="FF9933"/>
                </a:solidFill>
              </a:rPr>
              <a:t>;  * </a:t>
            </a:r>
            <a:r>
              <a:rPr lang="en-US" sz="2400" i="1" dirty="0" smtClean="0">
                <a:solidFill>
                  <a:srgbClr val="336600"/>
                </a:solidFill>
              </a:rPr>
              <a:t/>
            </a:r>
            <a:br>
              <a:rPr lang="en-US" sz="2400" i="1" dirty="0" smtClean="0">
                <a:solidFill>
                  <a:srgbClr val="336600"/>
                </a:solidFill>
              </a:rPr>
            </a:br>
            <a:r>
              <a:rPr lang="en-US" sz="2400" i="1" dirty="0" err="1" smtClean="0">
                <a:solidFill>
                  <a:srgbClr val="080808"/>
                </a:solidFill>
              </a:rPr>
              <a:t>Uvata</a:t>
            </a:r>
            <a:r>
              <a:rPr lang="en-US" sz="2400" i="1" dirty="0" smtClean="0">
                <a:solidFill>
                  <a:srgbClr val="080808"/>
                </a:solidFill>
              </a:rPr>
              <a:t> el-</a:t>
            </a:r>
            <a:r>
              <a:rPr lang="en-US" sz="2400" i="1" dirty="0" err="1" smtClean="0">
                <a:solidFill>
                  <a:srgbClr val="080808"/>
                </a:solidFill>
              </a:rPr>
              <a:t>hakohanim</a:t>
            </a:r>
            <a:r>
              <a:rPr lang="en-US" sz="2400" i="1" dirty="0" smtClean="0">
                <a:solidFill>
                  <a:srgbClr val="080808"/>
                </a:solidFill>
              </a:rPr>
              <a:t> </a:t>
            </a:r>
            <a:r>
              <a:rPr lang="en-US" sz="2400" i="1" dirty="0" err="1" smtClean="0">
                <a:solidFill>
                  <a:srgbClr val="080808"/>
                </a:solidFill>
              </a:rPr>
              <a:t>haLevi'im</a:t>
            </a:r>
            <a:r>
              <a:rPr lang="en-US" sz="2400" i="1" dirty="0" smtClean="0">
                <a:solidFill>
                  <a:srgbClr val="080808"/>
                </a:solidFill>
              </a:rPr>
              <a:t> </a:t>
            </a:r>
            <a:r>
              <a:rPr lang="en-US" sz="2400" i="1" dirty="0" err="1" smtClean="0">
                <a:solidFill>
                  <a:srgbClr val="080808"/>
                </a:solidFill>
              </a:rPr>
              <a:t>ve'el-hashofet</a:t>
            </a:r>
            <a:r>
              <a:rPr lang="en-US" sz="2400" i="1" dirty="0" smtClean="0">
                <a:solidFill>
                  <a:srgbClr val="080808"/>
                </a:solidFill>
              </a:rPr>
              <a:t> </a:t>
            </a:r>
            <a:r>
              <a:rPr lang="en-US" sz="2400" i="1" dirty="0" err="1" smtClean="0">
                <a:solidFill>
                  <a:srgbClr val="080808"/>
                </a:solidFill>
              </a:rPr>
              <a:t>asher</a:t>
            </a:r>
            <a:r>
              <a:rPr lang="en-US" sz="2400" i="1" dirty="0" smtClean="0">
                <a:solidFill>
                  <a:srgbClr val="080808"/>
                </a:solidFill>
              </a:rPr>
              <a:t> </a:t>
            </a:r>
            <a:r>
              <a:rPr lang="en-US" sz="2400" i="1" dirty="0" err="1" smtClean="0">
                <a:solidFill>
                  <a:srgbClr val="080808"/>
                </a:solidFill>
              </a:rPr>
              <a:t>yihyeh</a:t>
            </a:r>
            <a:r>
              <a:rPr lang="en-US" sz="2400" i="1" dirty="0" smtClean="0">
                <a:solidFill>
                  <a:srgbClr val="080808"/>
                </a:solidFill>
              </a:rPr>
              <a:t> </a:t>
            </a:r>
            <a:r>
              <a:rPr lang="en-US" sz="2400" i="1" dirty="0" err="1" smtClean="0">
                <a:solidFill>
                  <a:srgbClr val="080808"/>
                </a:solidFill>
              </a:rPr>
              <a:t>bayamim</a:t>
            </a:r>
            <a:r>
              <a:rPr lang="en-US" sz="2400" i="1" dirty="0" smtClean="0">
                <a:solidFill>
                  <a:srgbClr val="080808"/>
                </a:solidFill>
              </a:rPr>
              <a:t> </a:t>
            </a:r>
            <a:r>
              <a:rPr lang="en-US" sz="2400" i="1" dirty="0" err="1" smtClean="0">
                <a:solidFill>
                  <a:srgbClr val="080808"/>
                </a:solidFill>
              </a:rPr>
              <a:t>hahem</a:t>
            </a:r>
            <a:r>
              <a:rPr lang="en-US" sz="2400" i="1" dirty="0" smtClean="0">
                <a:solidFill>
                  <a:srgbClr val="080808"/>
                </a:solidFill>
              </a:rPr>
              <a:t> </a:t>
            </a:r>
            <a:r>
              <a:rPr lang="en-US" sz="2400" i="1" dirty="0" err="1" smtClean="0">
                <a:solidFill>
                  <a:srgbClr val="080808"/>
                </a:solidFill>
              </a:rPr>
              <a:t>vedarashta</a:t>
            </a:r>
            <a:r>
              <a:rPr lang="en-US" sz="2400" i="1" dirty="0" smtClean="0">
                <a:solidFill>
                  <a:srgbClr val="080808"/>
                </a:solidFill>
              </a:rPr>
              <a:t> </a:t>
            </a:r>
            <a:r>
              <a:rPr lang="en-US" sz="2400" i="1" dirty="0" err="1" smtClean="0">
                <a:solidFill>
                  <a:srgbClr val="080808"/>
                </a:solidFill>
              </a:rPr>
              <a:t>vehigidu</a:t>
            </a:r>
            <a:r>
              <a:rPr lang="en-US" sz="2400" i="1" dirty="0" smtClean="0">
                <a:solidFill>
                  <a:srgbClr val="080808"/>
                </a:solidFill>
              </a:rPr>
              <a:t> </a:t>
            </a:r>
            <a:r>
              <a:rPr lang="en-US" sz="2400" i="1" dirty="0" err="1" smtClean="0">
                <a:solidFill>
                  <a:srgbClr val="080808"/>
                </a:solidFill>
              </a:rPr>
              <a:t>leja</a:t>
            </a:r>
            <a:r>
              <a:rPr lang="en-US" sz="2400" i="1" dirty="0" smtClean="0">
                <a:solidFill>
                  <a:srgbClr val="080808"/>
                </a:solidFill>
              </a:rPr>
              <a:t> et </a:t>
            </a:r>
            <a:r>
              <a:rPr lang="en-US" sz="2400" i="1" dirty="0" err="1" smtClean="0">
                <a:solidFill>
                  <a:srgbClr val="080808"/>
                </a:solidFill>
              </a:rPr>
              <a:t>devar</a:t>
            </a:r>
            <a:r>
              <a:rPr lang="en-US" sz="2400" i="1" dirty="0" smtClean="0">
                <a:solidFill>
                  <a:srgbClr val="080808"/>
                </a:solidFill>
              </a:rPr>
              <a:t> </a:t>
            </a:r>
            <a:r>
              <a:rPr lang="en-US" sz="2400" i="1" dirty="0" err="1" smtClean="0">
                <a:solidFill>
                  <a:srgbClr val="080808"/>
                </a:solidFill>
              </a:rPr>
              <a:t>hamishpat</a:t>
            </a:r>
            <a:r>
              <a:rPr lang="en-US" sz="2400" i="1" dirty="0" smtClean="0">
                <a:solidFill>
                  <a:srgbClr val="080808"/>
                </a:solidFill>
              </a:rPr>
              <a:t>. </a:t>
            </a:r>
            <a:endParaRPr lang="en-US" sz="2400" i="1" dirty="0" smtClean="0">
              <a:solidFill>
                <a:srgbClr val="080808"/>
              </a:solidFill>
            </a:endParaRPr>
          </a:p>
          <a:p>
            <a:pPr lvl="1">
              <a:buFont typeface="Arial" pitchFamily="34" charset="0"/>
              <a:buChar char="•"/>
            </a:pPr>
            <a:endParaRPr lang="en-US" sz="2400" i="1" dirty="0" smtClean="0">
              <a:solidFill>
                <a:srgbClr val="080808"/>
              </a:solidFill>
            </a:endParaRPr>
          </a:p>
          <a:p>
            <a:pPr lvl="1">
              <a:buFont typeface="Arial" pitchFamily="34" charset="0"/>
              <a:buChar char="•"/>
            </a:pPr>
            <a:r>
              <a:rPr lang="es-CO" sz="2400" dirty="0" smtClean="0">
                <a:solidFill>
                  <a:srgbClr val="080808"/>
                </a:solidFill>
              </a:rPr>
              <a:t> Nuestros sabios deducen de estas palabras que debemos respetar al juez, presidente, jefe o autoridad religiosa que ocupan su cargo, aun cuando sean inferiores en sabiduría y en cualidades a sus predecesores, y dicen: "</a:t>
            </a:r>
            <a:r>
              <a:rPr lang="es-CO" sz="2400" dirty="0" err="1" smtClean="0">
                <a:solidFill>
                  <a:srgbClr val="080808"/>
                </a:solidFill>
              </a:rPr>
              <a:t>Jefté</a:t>
            </a:r>
            <a:r>
              <a:rPr lang="es-CO" sz="2400" dirty="0" smtClean="0">
                <a:solidFill>
                  <a:srgbClr val="080808"/>
                </a:solidFill>
              </a:rPr>
              <a:t> (Jueces 11, 11) en su generación, es considerado como el profeta Samuel en la suya". </a:t>
            </a:r>
            <a:endParaRPr lang="es-CO" sz="2400" dirty="0" smtClean="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CO" sz="2400" dirty="0" smtClean="0">
                <a:solidFill>
                  <a:srgbClr val="080808"/>
                </a:solidFill>
              </a:rPr>
              <a:t>De </a:t>
            </a:r>
            <a:r>
              <a:rPr lang="es-CO" sz="2400" dirty="0" smtClean="0">
                <a:solidFill>
                  <a:srgbClr val="080808"/>
                </a:solidFill>
              </a:rPr>
              <a:t>esta cita podemos deducir también que la justicia no depende solamente de los magistrados, y que éstos reflejan las condiciones de su época</a:t>
            </a:r>
            <a:r>
              <a:rPr lang="es-CO" sz="2400" dirty="0" smtClean="0">
                <a:solidFill>
                  <a:srgbClr val="080808"/>
                </a:solidFill>
              </a:rPr>
              <a:t>.</a:t>
            </a:r>
          </a:p>
          <a:p>
            <a:pPr lvl="1">
              <a:buFont typeface="Arial" pitchFamily="34" charset="0"/>
              <a:buChar char="•"/>
            </a:pPr>
            <a:r>
              <a:rPr lang="es-CO" sz="2400" dirty="0" smtClean="0">
                <a:solidFill>
                  <a:srgbClr val="080808"/>
                </a:solidFill>
              </a:rPr>
              <a:t>Por </a:t>
            </a:r>
            <a:r>
              <a:rPr lang="es-CO" sz="2400" dirty="0" smtClean="0">
                <a:solidFill>
                  <a:srgbClr val="080808"/>
                </a:solidFill>
              </a:rPr>
              <a:t>eso </a:t>
            </a:r>
            <a:r>
              <a:rPr lang="es-CO" sz="2400" dirty="0" err="1" smtClean="0">
                <a:solidFill>
                  <a:srgbClr val="080808"/>
                </a:solidFill>
              </a:rPr>
              <a:t>Jefté</a:t>
            </a:r>
            <a:r>
              <a:rPr lang="es-CO" sz="2400" dirty="0" smtClean="0">
                <a:solidFill>
                  <a:srgbClr val="080808"/>
                </a:solidFill>
              </a:rPr>
              <a:t> en su generación, como Samuel en la suya, se crean su propia justicia y su propio destino. </a:t>
            </a:r>
            <a:endParaRPr lang="es-CO" sz="2400" dirty="0" smtClean="0">
              <a:solidFill>
                <a:srgbClr val="080808"/>
              </a:solidFill>
            </a:endParaRPr>
          </a:p>
          <a:p>
            <a:pPr lvl="1">
              <a:buFont typeface="Arial" pitchFamily="34" charset="0"/>
              <a:buChar char="•"/>
            </a:pPr>
            <a:r>
              <a:rPr lang="es-CO" sz="2400" dirty="0" smtClean="0">
                <a:solidFill>
                  <a:srgbClr val="080808"/>
                </a:solidFill>
              </a:rPr>
              <a:t>Pero </a:t>
            </a:r>
            <a:r>
              <a:rPr lang="es-CO" sz="2400" dirty="0" smtClean="0">
                <a:solidFill>
                  <a:srgbClr val="080808"/>
                </a:solidFill>
              </a:rPr>
              <a:t>cada generación es responsable de lo que en ella ocurra. </a:t>
            </a:r>
            <a:endParaRPr lang="es-CO" sz="2400" dirty="0" smtClean="0">
              <a:solidFill>
                <a:srgbClr val="080808"/>
              </a:solidFill>
            </a:endParaRPr>
          </a:p>
          <a:p>
            <a:pPr lvl="1">
              <a:buFont typeface="Arial" pitchFamily="34" charset="0"/>
              <a:buChar char="•"/>
            </a:pPr>
            <a:r>
              <a:rPr lang="es-CO" sz="2400" dirty="0" smtClean="0">
                <a:solidFill>
                  <a:srgbClr val="080808"/>
                </a:solidFill>
              </a:rPr>
              <a:t>Quizá </a:t>
            </a:r>
            <a:r>
              <a:rPr lang="es-CO" sz="2400" dirty="0" smtClean="0">
                <a:solidFill>
                  <a:srgbClr val="080808"/>
                </a:solidFill>
              </a:rPr>
              <a:t>haya leyes de evolución histórica, quizá influyan leyes de carácter político, económico, social o psicológico sobre la sociedad y sus distintos aspectos y problemas, pero siempre tendrá en sus manos la posibilidad de realizar la verdadera justicia y moral, si así se lo propone. </a:t>
            </a:r>
            <a:endParaRPr lang="es-CO" sz="2400" dirty="0" smtClean="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CO" sz="2200" dirty="0" smtClean="0">
                <a:solidFill>
                  <a:srgbClr val="080808"/>
                </a:solidFill>
              </a:rPr>
              <a:t>Tal </a:t>
            </a:r>
            <a:r>
              <a:rPr lang="es-CO" sz="2200" dirty="0" smtClean="0">
                <a:solidFill>
                  <a:srgbClr val="080808"/>
                </a:solidFill>
              </a:rPr>
              <a:t>es el verdadero sentido del mandamiento: "Jueces y guardias te pondrás, y juzgarán al pueblo con justo juicio" (versículo 18). </a:t>
            </a:r>
            <a:endParaRPr lang="es-CO" sz="2200" dirty="0" smtClean="0">
              <a:solidFill>
                <a:srgbClr val="080808"/>
              </a:solidFill>
            </a:endParaRPr>
          </a:p>
          <a:p>
            <a:pPr lvl="1">
              <a:buFont typeface="Arial" pitchFamily="34" charset="0"/>
              <a:buChar char="•"/>
            </a:pPr>
            <a:endParaRPr lang="es-CO" sz="2200" dirty="0" smtClean="0">
              <a:solidFill>
                <a:srgbClr val="080808"/>
              </a:solidFill>
            </a:endParaRPr>
          </a:p>
          <a:p>
            <a:pPr lvl="1">
              <a:buFont typeface="Arial" pitchFamily="34" charset="0"/>
              <a:buChar char="•"/>
            </a:pPr>
            <a:r>
              <a:rPr lang="es-CO" sz="2200" dirty="0" smtClean="0">
                <a:solidFill>
                  <a:srgbClr val="080808"/>
                </a:solidFill>
              </a:rPr>
              <a:t>El </a:t>
            </a:r>
            <a:r>
              <a:rPr lang="es-CO" sz="2200" dirty="0" smtClean="0">
                <a:solidFill>
                  <a:srgbClr val="080808"/>
                </a:solidFill>
              </a:rPr>
              <a:t>juez debía abstenerse de hacer diferencia entre los litigantes, haciendo, por ejemplo, sentar a uno y dejando al otro de pie; hablando gentilmente a uno y ásperamente al otro, favoreciendo al pobre por ser pobre y al rico para evitarle la vergüenza de la condena. </a:t>
            </a:r>
            <a:endParaRPr lang="es-CO" sz="2200" dirty="0" smtClean="0">
              <a:solidFill>
                <a:srgbClr val="080808"/>
              </a:solidFill>
            </a:endParaRPr>
          </a:p>
          <a:p>
            <a:pPr lvl="1">
              <a:buFont typeface="Arial" pitchFamily="34" charset="0"/>
              <a:buChar char="•"/>
            </a:pPr>
            <a:r>
              <a:rPr lang="es-CO" sz="2200" dirty="0" smtClean="0">
                <a:solidFill>
                  <a:srgbClr val="080808"/>
                </a:solidFill>
              </a:rPr>
              <a:t>Por </a:t>
            </a:r>
            <a:r>
              <a:rPr lang="es-CO" sz="2200" dirty="0" smtClean="0">
                <a:solidFill>
                  <a:srgbClr val="080808"/>
                </a:solidFill>
              </a:rPr>
              <a:t>lo mismo se prohibía dedicar honores y presentes a los jueces para conseguir su favor. </a:t>
            </a:r>
            <a:endParaRPr lang="es-CO" sz="2200" dirty="0" smtClean="0">
              <a:solidFill>
                <a:srgbClr val="080808"/>
              </a:solidFill>
            </a:endParaRPr>
          </a:p>
          <a:p>
            <a:pPr lvl="1">
              <a:buFont typeface="Arial" pitchFamily="34" charset="0"/>
              <a:buChar char="•"/>
            </a:pPr>
            <a:endParaRPr lang="es-CO" sz="2200" dirty="0" smtClean="0">
              <a:solidFill>
                <a:srgbClr val="080808"/>
              </a:solidFill>
            </a:endParaRPr>
          </a:p>
          <a:p>
            <a:pPr lvl="1">
              <a:buFont typeface="Arial" pitchFamily="34" charset="0"/>
              <a:buChar char="•"/>
            </a:pPr>
            <a:r>
              <a:rPr lang="es-CO" sz="2200" dirty="0" smtClean="0">
                <a:solidFill>
                  <a:srgbClr val="080808"/>
                </a:solidFill>
              </a:rPr>
              <a:t>La </a:t>
            </a:r>
            <a:r>
              <a:rPr lang="es-CO" sz="2200" dirty="0" smtClean="0">
                <a:solidFill>
                  <a:srgbClr val="080808"/>
                </a:solidFill>
              </a:rPr>
              <a:t>finalidad de este mandamiento es que, por medio de la justicia, se convierta el mundo en lo que la </a:t>
            </a:r>
            <a:r>
              <a:rPr lang="es-CO" sz="2200" dirty="0" err="1" smtClean="0">
                <a:solidFill>
                  <a:srgbClr val="080808"/>
                </a:solidFill>
              </a:rPr>
              <a:t>Torah</a:t>
            </a:r>
            <a:r>
              <a:rPr lang="es-CO" sz="2200" dirty="0" smtClean="0">
                <a:solidFill>
                  <a:srgbClr val="080808"/>
                </a:solidFill>
              </a:rPr>
              <a:t> y los profetas habían soñado: El reino del Eterno sobre la Tierra. </a:t>
            </a:r>
            <a:r>
              <a:rPr lang="en-US" sz="2400" i="1" dirty="0" smtClean="0">
                <a:solidFill>
                  <a:schemeClr val="tx1"/>
                </a:solidFill>
              </a:rPr>
              <a:t/>
            </a:r>
            <a:br>
              <a:rPr lang="en-US" sz="2400" i="1" dirty="0" smtClean="0">
                <a:solidFill>
                  <a:schemeClr val="tx1"/>
                </a:solidFill>
              </a:rPr>
            </a:br>
            <a:endParaRPr lang="es-ES" sz="22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b="1" i="1" dirty="0" smtClean="0">
                <a:solidFill>
                  <a:srgbClr val="FF9933"/>
                </a:solidFill>
                <a:hlinkClick r:id="rId4"/>
              </a:rPr>
              <a:t>17:16</a:t>
            </a:r>
            <a:r>
              <a:rPr lang="es-ES" sz="2400" i="1" dirty="0" smtClean="0">
                <a:solidFill>
                  <a:srgbClr val="FF9933"/>
                </a:solidFill>
              </a:rPr>
              <a:t> Pero no ha de multiplicar para sí caballos, ni hará volver el pueblo a Egipto </a:t>
            </a:r>
            <a:r>
              <a:rPr lang="es-ES" sz="2400" i="1" dirty="0" smtClean="0">
                <a:solidFill>
                  <a:srgbClr val="FF9933"/>
                </a:solidFill>
                <a:hlinkClick r:id="rId5" action="ppaction://hlinkfile"/>
              </a:rPr>
              <a:t>para multiplicar caballos;</a:t>
            </a:r>
            <a:r>
              <a:rPr lang="es-ES" sz="2400" i="1" dirty="0" smtClean="0">
                <a:solidFill>
                  <a:srgbClr val="FF9933"/>
                </a:solidFill>
              </a:rPr>
              <a:t> porque el Eterno os ha, dicho: "Nunca más habéis de volver por este camino".*</a:t>
            </a:r>
            <a:endParaRPr lang="es-CO" sz="2200" dirty="0" smtClean="0">
              <a:solidFill>
                <a:srgbClr val="FF9933"/>
              </a:solidFill>
            </a:endParaRPr>
          </a:p>
          <a:p>
            <a:pPr lvl="1">
              <a:buFont typeface="Arial" pitchFamily="34" charset="0"/>
              <a:buChar char="•"/>
            </a:pPr>
            <a:r>
              <a:rPr lang="es-ES" sz="2400" i="1" dirty="0" err="1" smtClean="0">
                <a:solidFill>
                  <a:schemeClr val="tx1"/>
                </a:solidFill>
              </a:rPr>
              <a:t>Rak</a:t>
            </a:r>
            <a:r>
              <a:rPr lang="es-ES" sz="2400" i="1" dirty="0" smtClean="0">
                <a:solidFill>
                  <a:schemeClr val="tx1"/>
                </a:solidFill>
              </a:rPr>
              <a:t> </a:t>
            </a:r>
            <a:r>
              <a:rPr lang="es-ES" sz="2400" i="1" dirty="0" smtClean="0">
                <a:solidFill>
                  <a:schemeClr val="tx1"/>
                </a:solidFill>
              </a:rPr>
              <a:t>lo-</a:t>
            </a:r>
            <a:r>
              <a:rPr lang="es-ES" sz="2400" i="1" dirty="0" err="1" smtClean="0">
                <a:solidFill>
                  <a:schemeClr val="tx1"/>
                </a:solidFill>
              </a:rPr>
              <a:t>yarbeh</a:t>
            </a:r>
            <a:r>
              <a:rPr lang="es-ES" sz="2400" i="1" dirty="0" smtClean="0">
                <a:solidFill>
                  <a:schemeClr val="tx1"/>
                </a:solidFill>
              </a:rPr>
              <a:t>-lo </a:t>
            </a:r>
            <a:r>
              <a:rPr lang="es-ES" sz="2400" i="1" dirty="0" err="1" smtClean="0">
                <a:solidFill>
                  <a:schemeClr val="tx1"/>
                </a:solidFill>
              </a:rPr>
              <a:t>susim</a:t>
            </a:r>
            <a:r>
              <a:rPr lang="es-ES" sz="2400" i="1" dirty="0" smtClean="0">
                <a:solidFill>
                  <a:schemeClr val="tx1"/>
                </a:solidFill>
              </a:rPr>
              <a:t> velo-</a:t>
            </a:r>
            <a:r>
              <a:rPr lang="es-ES" sz="2400" i="1" dirty="0" err="1" smtClean="0">
                <a:solidFill>
                  <a:schemeClr val="tx1"/>
                </a:solidFill>
              </a:rPr>
              <a:t>yashiv</a:t>
            </a:r>
            <a:r>
              <a:rPr lang="es-ES" sz="2400" i="1" dirty="0" smtClean="0">
                <a:solidFill>
                  <a:schemeClr val="tx1"/>
                </a:solidFill>
              </a:rPr>
              <a:t> et-</a:t>
            </a:r>
            <a:r>
              <a:rPr lang="es-ES" sz="2400" i="1" dirty="0" err="1" smtClean="0">
                <a:solidFill>
                  <a:schemeClr val="tx1"/>
                </a:solidFill>
              </a:rPr>
              <a:t>ha'am</a:t>
            </a:r>
            <a:r>
              <a:rPr lang="es-ES" sz="2400" i="1" dirty="0" smtClean="0">
                <a:solidFill>
                  <a:schemeClr val="tx1"/>
                </a:solidFill>
              </a:rPr>
              <a:t> </a:t>
            </a:r>
            <a:r>
              <a:rPr lang="es-ES" sz="2400" i="1" dirty="0" err="1" smtClean="0">
                <a:solidFill>
                  <a:schemeClr val="tx1"/>
                </a:solidFill>
              </a:rPr>
              <a:t>Mitsraymah</a:t>
            </a:r>
            <a:r>
              <a:rPr lang="es-ES" sz="2400" i="1" dirty="0" smtClean="0">
                <a:solidFill>
                  <a:schemeClr val="tx1"/>
                </a:solidFill>
              </a:rPr>
              <a:t> </a:t>
            </a:r>
            <a:r>
              <a:rPr lang="es-ES" sz="2400" i="1" dirty="0" err="1" smtClean="0">
                <a:solidFill>
                  <a:schemeClr val="tx1"/>
                </a:solidFill>
              </a:rPr>
              <a:t>lema'an</a:t>
            </a:r>
            <a:r>
              <a:rPr lang="es-ES" sz="2400" i="1" dirty="0" smtClean="0">
                <a:solidFill>
                  <a:schemeClr val="tx1"/>
                </a:solidFill>
              </a:rPr>
              <a:t> </a:t>
            </a:r>
            <a:r>
              <a:rPr lang="es-ES" sz="2400" i="1" dirty="0" err="1" smtClean="0">
                <a:solidFill>
                  <a:schemeClr val="tx1"/>
                </a:solidFill>
              </a:rPr>
              <a:t>harbot</a:t>
            </a:r>
            <a:r>
              <a:rPr lang="es-ES" sz="2400" i="1" dirty="0" smtClean="0">
                <a:solidFill>
                  <a:schemeClr val="tx1"/>
                </a:solidFill>
              </a:rPr>
              <a:t> sus </a:t>
            </a:r>
            <a:r>
              <a:rPr lang="es-ES" sz="2400" i="1" dirty="0" err="1" smtClean="0">
                <a:solidFill>
                  <a:schemeClr val="tx1"/>
                </a:solidFill>
              </a:rPr>
              <a:t>va'Adonay</a:t>
            </a:r>
            <a:r>
              <a:rPr lang="es-ES" sz="2400" i="1" dirty="0" smtClean="0">
                <a:solidFill>
                  <a:schemeClr val="tx1"/>
                </a:solidFill>
              </a:rPr>
              <a:t> amar </a:t>
            </a:r>
            <a:r>
              <a:rPr lang="es-ES" sz="2400" i="1" dirty="0" err="1" smtClean="0">
                <a:solidFill>
                  <a:schemeClr val="tx1"/>
                </a:solidFill>
              </a:rPr>
              <a:t>lajem</a:t>
            </a:r>
            <a:r>
              <a:rPr lang="es-ES" sz="2400" i="1" dirty="0" smtClean="0">
                <a:solidFill>
                  <a:schemeClr val="tx1"/>
                </a:solidFill>
              </a:rPr>
              <a:t> lo </a:t>
            </a:r>
            <a:r>
              <a:rPr lang="es-ES" sz="2400" i="1" dirty="0" err="1" smtClean="0">
                <a:solidFill>
                  <a:schemeClr val="tx1"/>
                </a:solidFill>
              </a:rPr>
              <a:t>tosifun</a:t>
            </a:r>
            <a:r>
              <a:rPr lang="es-ES" sz="2400" i="1" dirty="0" smtClean="0">
                <a:solidFill>
                  <a:schemeClr val="tx1"/>
                </a:solidFill>
              </a:rPr>
              <a:t> </a:t>
            </a:r>
            <a:r>
              <a:rPr lang="es-ES" sz="2400" i="1" dirty="0" err="1" smtClean="0">
                <a:solidFill>
                  <a:schemeClr val="tx1"/>
                </a:solidFill>
              </a:rPr>
              <a:t>lashuv</a:t>
            </a:r>
            <a:r>
              <a:rPr lang="es-ES" sz="2400" i="1" dirty="0" smtClean="0">
                <a:solidFill>
                  <a:schemeClr val="tx1"/>
                </a:solidFill>
              </a:rPr>
              <a:t> </a:t>
            </a:r>
            <a:r>
              <a:rPr lang="es-ES" sz="2400" i="1" dirty="0" err="1" smtClean="0">
                <a:solidFill>
                  <a:schemeClr val="tx1"/>
                </a:solidFill>
              </a:rPr>
              <a:t>baderej</a:t>
            </a:r>
            <a:r>
              <a:rPr lang="es-ES" sz="2400" i="1" dirty="0" smtClean="0">
                <a:solidFill>
                  <a:schemeClr val="tx1"/>
                </a:solidFill>
              </a:rPr>
              <a:t> </a:t>
            </a:r>
            <a:r>
              <a:rPr lang="es-ES" sz="2400" i="1" dirty="0" err="1" smtClean="0">
                <a:solidFill>
                  <a:schemeClr val="tx1"/>
                </a:solidFill>
              </a:rPr>
              <a:t>hazeh</a:t>
            </a:r>
            <a:r>
              <a:rPr lang="es-ES" sz="2400" i="1" dirty="0" smtClean="0">
                <a:solidFill>
                  <a:schemeClr val="tx1"/>
                </a:solidFill>
              </a:rPr>
              <a:t> </a:t>
            </a:r>
            <a:r>
              <a:rPr lang="es-ES" sz="2400" i="1" dirty="0" err="1" smtClean="0">
                <a:solidFill>
                  <a:schemeClr val="tx1"/>
                </a:solidFill>
              </a:rPr>
              <a:t>od</a:t>
            </a:r>
            <a:r>
              <a:rPr lang="es-ES" sz="2400" i="1" dirty="0" smtClean="0">
                <a:solidFill>
                  <a:schemeClr val="tx1"/>
                </a:solidFill>
              </a:rPr>
              <a:t>. </a:t>
            </a:r>
            <a:endParaRPr lang="es-ES" sz="2400" i="1" dirty="0" smtClean="0">
              <a:solidFill>
                <a:schemeClr val="tx1"/>
              </a:solidFill>
            </a:endParaRPr>
          </a:p>
          <a:p>
            <a:pPr lvl="1">
              <a:buFont typeface="Arial" pitchFamily="34" charset="0"/>
              <a:buChar char="•"/>
            </a:pPr>
            <a:endParaRPr lang="es-CO" sz="2200" i="1" dirty="0" smtClean="0">
              <a:solidFill>
                <a:schemeClr val="tx1"/>
              </a:solidFill>
            </a:endParaRPr>
          </a:p>
          <a:p>
            <a:pPr lvl="1">
              <a:buFont typeface="Arial" pitchFamily="34" charset="0"/>
              <a:buChar char="•"/>
            </a:pPr>
            <a:r>
              <a:rPr lang="es-ES" sz="2400" dirty="0" smtClean="0">
                <a:solidFill>
                  <a:schemeClr val="tx1"/>
                </a:solidFill>
              </a:rPr>
              <a:t>El rey de Israel no podía poseer muchos, para no tener ambiciones de conquistas territoriales, sino sólo los necesarios para su carruaje. Tampoco ni plata en abundancia con que hacer ostentación de su riqueza, a no ser que los destinase a los gastos del ejército, a la defensa del país o al culto de Dios</a:t>
            </a:r>
            <a:r>
              <a:rPr lang="es-ES" sz="2400" dirty="0" smtClean="0">
                <a:solidFill>
                  <a:schemeClr val="tx1"/>
                </a:solidFill>
              </a:rPr>
              <a:t>.</a:t>
            </a:r>
            <a:r>
              <a:rPr lang="en-US" sz="2400" i="1" dirty="0" smtClean="0">
                <a:solidFill>
                  <a:schemeClr val="tx1"/>
                </a:solidFill>
              </a:rPr>
              <a:t/>
            </a:r>
            <a:br>
              <a:rPr lang="en-US" sz="2400" i="1" dirty="0" smtClean="0">
                <a:solidFill>
                  <a:schemeClr val="tx1"/>
                </a:solidFill>
              </a:rPr>
            </a:br>
            <a:endParaRPr lang="es-ES" sz="22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b="1" i="1" dirty="0" smtClean="0">
                <a:solidFill>
                  <a:srgbClr val="FF9933"/>
                </a:solidFill>
                <a:hlinkClick r:id="rId4"/>
              </a:rPr>
              <a:t>17:17</a:t>
            </a:r>
            <a:r>
              <a:rPr lang="es-ES" sz="2400" i="1" dirty="0" smtClean="0">
                <a:solidFill>
                  <a:srgbClr val="FF9933"/>
                </a:solidFill>
              </a:rPr>
              <a:t> Ni tampoco ha de multiplicar para sí mujeres, </a:t>
            </a:r>
            <a:r>
              <a:rPr lang="es-ES" sz="2400" i="1" dirty="0" smtClean="0">
                <a:solidFill>
                  <a:srgbClr val="FF9933"/>
                </a:solidFill>
                <a:hlinkClick r:id="rId5" action="ppaction://hlinkfile"/>
              </a:rPr>
              <a:t>para que no se desvíe su corazón;</a:t>
            </a:r>
            <a:r>
              <a:rPr lang="es-ES" sz="2400" i="1" dirty="0" smtClean="0">
                <a:solidFill>
                  <a:srgbClr val="FF9933"/>
                </a:solidFill>
              </a:rPr>
              <a:t> y plata y oro no multiplicará mucho para sí. *</a:t>
            </a:r>
            <a:endParaRPr lang="es-ES" sz="2200" dirty="0" smtClean="0">
              <a:solidFill>
                <a:srgbClr val="FF9933"/>
              </a:solidFill>
            </a:endParaRPr>
          </a:p>
          <a:p>
            <a:pPr lvl="1">
              <a:buFont typeface="Arial" pitchFamily="34" charset="0"/>
              <a:buChar char="•"/>
            </a:pPr>
            <a:r>
              <a:rPr lang="es-ES" sz="2400" i="1" dirty="0" smtClean="0">
                <a:solidFill>
                  <a:schemeClr val="tx1"/>
                </a:solidFill>
              </a:rPr>
              <a:t>Velo </a:t>
            </a:r>
            <a:r>
              <a:rPr lang="es-ES" sz="2400" i="1" dirty="0" err="1" smtClean="0">
                <a:solidFill>
                  <a:schemeClr val="tx1"/>
                </a:solidFill>
              </a:rPr>
              <a:t>yarbeh</a:t>
            </a:r>
            <a:r>
              <a:rPr lang="es-ES" sz="2400" i="1" dirty="0" smtClean="0">
                <a:solidFill>
                  <a:schemeClr val="tx1"/>
                </a:solidFill>
              </a:rPr>
              <a:t>-lo </a:t>
            </a:r>
            <a:r>
              <a:rPr lang="es-ES" sz="2400" i="1" dirty="0" err="1" smtClean="0">
                <a:solidFill>
                  <a:schemeClr val="tx1"/>
                </a:solidFill>
              </a:rPr>
              <a:t>nashim</a:t>
            </a:r>
            <a:r>
              <a:rPr lang="es-ES" sz="2400" i="1" dirty="0" smtClean="0">
                <a:solidFill>
                  <a:schemeClr val="tx1"/>
                </a:solidFill>
              </a:rPr>
              <a:t> velo </a:t>
            </a:r>
            <a:r>
              <a:rPr lang="es-ES" sz="2400" i="1" dirty="0" err="1" smtClean="0">
                <a:solidFill>
                  <a:schemeClr val="tx1"/>
                </a:solidFill>
              </a:rPr>
              <a:t>yasur</a:t>
            </a:r>
            <a:r>
              <a:rPr lang="es-ES" sz="2400" i="1" dirty="0" smtClean="0">
                <a:solidFill>
                  <a:schemeClr val="tx1"/>
                </a:solidFill>
              </a:rPr>
              <a:t> </a:t>
            </a:r>
            <a:r>
              <a:rPr lang="es-ES" sz="2400" i="1" dirty="0" err="1" smtClean="0">
                <a:solidFill>
                  <a:schemeClr val="tx1"/>
                </a:solidFill>
              </a:rPr>
              <a:t>levavo</a:t>
            </a:r>
            <a:r>
              <a:rPr lang="es-ES" sz="2400" i="1" dirty="0" smtClean="0">
                <a:solidFill>
                  <a:schemeClr val="tx1"/>
                </a:solidFill>
              </a:rPr>
              <a:t> </a:t>
            </a:r>
            <a:r>
              <a:rPr lang="es-ES" sz="2400" i="1" dirty="0" err="1" smtClean="0">
                <a:solidFill>
                  <a:schemeClr val="tx1"/>
                </a:solidFill>
              </a:rPr>
              <a:t>vejesef</a:t>
            </a:r>
            <a:r>
              <a:rPr lang="es-ES" sz="2400" i="1" dirty="0" smtClean="0">
                <a:solidFill>
                  <a:schemeClr val="tx1"/>
                </a:solidFill>
              </a:rPr>
              <a:t> </a:t>
            </a:r>
            <a:r>
              <a:rPr lang="es-ES" sz="2400" i="1" dirty="0" err="1" smtClean="0">
                <a:solidFill>
                  <a:schemeClr val="tx1"/>
                </a:solidFill>
              </a:rPr>
              <a:t>vezahav</a:t>
            </a:r>
            <a:r>
              <a:rPr lang="es-ES" sz="2400" i="1" dirty="0" smtClean="0">
                <a:solidFill>
                  <a:schemeClr val="tx1"/>
                </a:solidFill>
              </a:rPr>
              <a:t> lo </a:t>
            </a:r>
            <a:r>
              <a:rPr lang="es-ES" sz="2400" i="1" dirty="0" err="1" smtClean="0">
                <a:solidFill>
                  <a:schemeClr val="tx1"/>
                </a:solidFill>
              </a:rPr>
              <a:t>yarbeh</a:t>
            </a:r>
            <a:r>
              <a:rPr lang="es-ES" sz="2400" i="1" dirty="0" smtClean="0">
                <a:solidFill>
                  <a:schemeClr val="tx1"/>
                </a:solidFill>
              </a:rPr>
              <a:t>-lo </a:t>
            </a:r>
            <a:r>
              <a:rPr lang="es-ES" sz="2400" i="1" dirty="0" err="1" smtClean="0">
                <a:solidFill>
                  <a:schemeClr val="tx1"/>
                </a:solidFill>
              </a:rPr>
              <a:t>me'od</a:t>
            </a:r>
            <a:r>
              <a:rPr lang="es-ES" sz="2400" i="1" dirty="0" smtClean="0">
                <a:solidFill>
                  <a:schemeClr val="tx1"/>
                </a:solidFill>
              </a:rPr>
              <a:t>. </a:t>
            </a:r>
            <a:endParaRPr lang="es-ES" sz="2400" i="1" dirty="0" smtClean="0">
              <a:solidFill>
                <a:schemeClr val="tx1"/>
              </a:solidFill>
            </a:endParaRPr>
          </a:p>
          <a:p>
            <a:pPr lvl="1">
              <a:buFont typeface="Arial" pitchFamily="34" charset="0"/>
              <a:buChar char="•"/>
            </a:pPr>
            <a:endParaRPr lang="es-ES" sz="2400" i="1" dirty="0" smtClean="0">
              <a:solidFill>
                <a:schemeClr val="tx1"/>
              </a:solidFill>
            </a:endParaRPr>
          </a:p>
          <a:p>
            <a:pPr lvl="1">
              <a:buFont typeface="Arial" pitchFamily="34" charset="0"/>
              <a:buChar char="•"/>
            </a:pPr>
            <a:r>
              <a:rPr lang="es-ES" sz="2400" i="1" dirty="0" smtClean="0">
                <a:solidFill>
                  <a:schemeClr val="tx1"/>
                </a:solidFill>
              </a:rPr>
              <a:t>Se conoce que el exceso de dinero daña el corazón del hombre, así como el excesivo amor a la caballería, lo que lo llevaría a depender de Egipto porque era el lugar donde tenían sus mejores criaderos.</a:t>
            </a:r>
          </a:p>
          <a:p>
            <a:pPr lvl="1">
              <a:buFont typeface="Arial" pitchFamily="34" charset="0"/>
              <a:buChar char="•"/>
            </a:pPr>
            <a:r>
              <a:rPr lang="es-ES" sz="2400" i="1" dirty="0" smtClean="0">
                <a:solidFill>
                  <a:schemeClr val="tx1"/>
                </a:solidFill>
              </a:rPr>
              <a:t>El ejemplo lo vemos en el rey Salomón que infringió estos dos mandamientos y su reino fue fragmentado por la carga de impuestos.</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b="1" i="1" dirty="0" smtClean="0">
                <a:solidFill>
                  <a:srgbClr val="FF9933"/>
                </a:solidFill>
                <a:hlinkClick r:id="rId4"/>
              </a:rPr>
              <a:t>17:18</a:t>
            </a:r>
            <a:r>
              <a:rPr lang="es-ES" sz="2400" i="1" dirty="0" smtClean="0">
                <a:solidFill>
                  <a:srgbClr val="FF9933"/>
                </a:solidFill>
              </a:rPr>
              <a:t> Y cuando se sentare sobre el trono de su reino, escribirá para sí </a:t>
            </a:r>
            <a:r>
              <a:rPr lang="es-ES" sz="2400" i="1" dirty="0" smtClean="0">
                <a:solidFill>
                  <a:srgbClr val="FF9933"/>
                </a:solidFill>
                <a:hlinkClick r:id="rId5" action="ppaction://hlinkfile"/>
              </a:rPr>
              <a:t>la copia de esta Ley</a:t>
            </a:r>
            <a:r>
              <a:rPr lang="es-ES" sz="2400" i="1" dirty="0" smtClean="0">
                <a:solidFill>
                  <a:srgbClr val="FF9933"/>
                </a:solidFill>
              </a:rPr>
              <a:t> en un libro, delante de los sacerdotes levitas; * </a:t>
            </a:r>
          </a:p>
          <a:p>
            <a:pPr lvl="1">
              <a:buFont typeface="Arial" pitchFamily="34" charset="0"/>
              <a:buChar char="•"/>
            </a:pPr>
            <a:r>
              <a:rPr lang="es-ES" sz="2400" i="1" dirty="0" smtClean="0">
                <a:solidFill>
                  <a:schemeClr val="tx1"/>
                </a:solidFill>
              </a:rPr>
              <a:t/>
            </a:r>
            <a:br>
              <a:rPr lang="es-ES" sz="2400" i="1" dirty="0" smtClean="0">
                <a:solidFill>
                  <a:schemeClr val="tx1"/>
                </a:solidFill>
              </a:rPr>
            </a:br>
            <a:r>
              <a:rPr lang="es-ES" sz="2400" i="1" dirty="0" err="1" smtClean="0">
                <a:solidFill>
                  <a:schemeClr val="tx1"/>
                </a:solidFill>
              </a:rPr>
              <a:t>Vehayah</a:t>
            </a:r>
            <a:r>
              <a:rPr lang="es-ES" sz="2400" i="1" dirty="0" smtClean="0">
                <a:solidFill>
                  <a:schemeClr val="tx1"/>
                </a:solidFill>
              </a:rPr>
              <a:t> </a:t>
            </a:r>
            <a:r>
              <a:rPr lang="es-ES" sz="2400" i="1" dirty="0" err="1" smtClean="0">
                <a:solidFill>
                  <a:schemeClr val="tx1"/>
                </a:solidFill>
              </a:rPr>
              <a:t>jeshivto</a:t>
            </a:r>
            <a:r>
              <a:rPr lang="es-ES" sz="2400" i="1" dirty="0" smtClean="0">
                <a:solidFill>
                  <a:schemeClr val="tx1"/>
                </a:solidFill>
              </a:rPr>
              <a:t> al </a:t>
            </a:r>
            <a:r>
              <a:rPr lang="es-ES" sz="2400" i="1" dirty="0" err="1" smtClean="0">
                <a:solidFill>
                  <a:schemeClr val="tx1"/>
                </a:solidFill>
              </a:rPr>
              <a:t>kise</a:t>
            </a:r>
            <a:r>
              <a:rPr lang="es-ES" sz="2400" i="1" dirty="0" smtClean="0">
                <a:solidFill>
                  <a:schemeClr val="tx1"/>
                </a:solidFill>
              </a:rPr>
              <a:t> </a:t>
            </a:r>
            <a:r>
              <a:rPr lang="es-ES" sz="2400" i="1" dirty="0" err="1" smtClean="0">
                <a:solidFill>
                  <a:schemeClr val="tx1"/>
                </a:solidFill>
              </a:rPr>
              <a:t>mamlajto</a:t>
            </a:r>
            <a:r>
              <a:rPr lang="es-ES" sz="2400" i="1" dirty="0" smtClean="0">
                <a:solidFill>
                  <a:schemeClr val="tx1"/>
                </a:solidFill>
              </a:rPr>
              <a:t> </a:t>
            </a:r>
            <a:r>
              <a:rPr lang="es-ES" sz="2400" i="1" dirty="0" err="1" smtClean="0">
                <a:solidFill>
                  <a:schemeClr val="tx1"/>
                </a:solidFill>
              </a:rPr>
              <a:t>vejatav</a:t>
            </a:r>
            <a:r>
              <a:rPr lang="es-ES" sz="2400" i="1" dirty="0" smtClean="0">
                <a:solidFill>
                  <a:schemeClr val="tx1"/>
                </a:solidFill>
              </a:rPr>
              <a:t> lo et-</a:t>
            </a:r>
            <a:r>
              <a:rPr lang="es-ES" sz="2400" i="1" dirty="0" err="1" smtClean="0">
                <a:solidFill>
                  <a:schemeClr val="tx1"/>
                </a:solidFill>
              </a:rPr>
              <a:t>mishneh</a:t>
            </a:r>
            <a:r>
              <a:rPr lang="es-ES" sz="2400" i="1" dirty="0" smtClean="0">
                <a:solidFill>
                  <a:schemeClr val="tx1"/>
                </a:solidFill>
              </a:rPr>
              <a:t> </a:t>
            </a:r>
            <a:r>
              <a:rPr lang="es-ES" sz="2400" i="1" dirty="0" err="1" smtClean="0">
                <a:solidFill>
                  <a:schemeClr val="tx1"/>
                </a:solidFill>
              </a:rPr>
              <a:t>hatorah</a:t>
            </a:r>
            <a:r>
              <a:rPr lang="es-ES" sz="2400" i="1" dirty="0" smtClean="0">
                <a:solidFill>
                  <a:schemeClr val="tx1"/>
                </a:solidFill>
              </a:rPr>
              <a:t> </a:t>
            </a:r>
            <a:r>
              <a:rPr lang="es-ES" sz="2400" i="1" dirty="0" err="1" smtClean="0">
                <a:solidFill>
                  <a:schemeClr val="tx1"/>
                </a:solidFill>
              </a:rPr>
              <a:t>hazot</a:t>
            </a:r>
            <a:r>
              <a:rPr lang="es-ES" sz="2400" i="1" dirty="0" smtClean="0">
                <a:solidFill>
                  <a:schemeClr val="tx1"/>
                </a:solidFill>
              </a:rPr>
              <a:t> al-</a:t>
            </a:r>
            <a:r>
              <a:rPr lang="es-ES" sz="2400" i="1" dirty="0" err="1" smtClean="0">
                <a:solidFill>
                  <a:schemeClr val="tx1"/>
                </a:solidFill>
              </a:rPr>
              <a:t>sefer</a:t>
            </a:r>
            <a:r>
              <a:rPr lang="es-ES" sz="2400" i="1" dirty="0" smtClean="0">
                <a:solidFill>
                  <a:schemeClr val="tx1"/>
                </a:solidFill>
              </a:rPr>
              <a:t> </a:t>
            </a:r>
            <a:r>
              <a:rPr lang="es-ES" sz="2400" i="1" dirty="0" err="1" smtClean="0">
                <a:solidFill>
                  <a:schemeClr val="tx1"/>
                </a:solidFill>
              </a:rPr>
              <a:t>milifney</a:t>
            </a:r>
            <a:r>
              <a:rPr lang="es-ES" sz="2400" i="1" dirty="0" smtClean="0">
                <a:solidFill>
                  <a:schemeClr val="tx1"/>
                </a:solidFill>
              </a:rPr>
              <a:t> </a:t>
            </a:r>
            <a:r>
              <a:rPr lang="es-ES" sz="2400" i="1" dirty="0" err="1" smtClean="0">
                <a:solidFill>
                  <a:schemeClr val="tx1"/>
                </a:solidFill>
              </a:rPr>
              <a:t>hakohanim</a:t>
            </a:r>
            <a:r>
              <a:rPr lang="es-ES" sz="2400" i="1" dirty="0" smtClean="0">
                <a:solidFill>
                  <a:schemeClr val="tx1"/>
                </a:solidFill>
              </a:rPr>
              <a:t> </a:t>
            </a:r>
            <a:r>
              <a:rPr lang="es-ES" sz="2400" i="1" dirty="0" err="1" smtClean="0">
                <a:solidFill>
                  <a:schemeClr val="tx1"/>
                </a:solidFill>
              </a:rPr>
              <a:t>haLevi'im</a:t>
            </a:r>
            <a:r>
              <a:rPr lang="es-ES" sz="2400" i="1" dirty="0" smtClean="0">
                <a:solidFill>
                  <a:schemeClr val="tx1"/>
                </a:solidFill>
              </a:rPr>
              <a:t>. </a:t>
            </a:r>
            <a:endParaRPr lang="es-ES" sz="2400" i="1" dirty="0" smtClean="0">
              <a:solidFill>
                <a:schemeClr val="tx1"/>
              </a:solidFill>
            </a:endParaRPr>
          </a:p>
          <a:p>
            <a:pPr lvl="1">
              <a:buFont typeface="Arial" pitchFamily="34" charset="0"/>
              <a:buChar char="•"/>
            </a:pPr>
            <a:endParaRPr lang="es-ES" sz="2400" i="1" dirty="0" smtClean="0">
              <a:solidFill>
                <a:schemeClr val="tx1"/>
              </a:solidFill>
            </a:endParaRPr>
          </a:p>
          <a:p>
            <a:pPr lvl="1">
              <a:buFont typeface="Arial" pitchFamily="34" charset="0"/>
              <a:buChar char="•"/>
            </a:pPr>
            <a:r>
              <a:rPr lang="es-ES" sz="2400" i="1" dirty="0" smtClean="0">
                <a:solidFill>
                  <a:schemeClr val="tx1"/>
                </a:solidFill>
              </a:rPr>
              <a:t>Una copia la guarda en su tesoro y otra la mantiene presente para recordarle que aun en su posición tan alta no puede elevarse y mantener su posición descrita en la Toráh. Si le fue heredado uno debe escribir uno. Si no, debe escribir dos.</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n-US" sz="2400" b="1" i="1" dirty="0" smtClean="0">
                <a:solidFill>
                  <a:srgbClr val="FF9933"/>
                </a:solidFill>
                <a:hlinkClick r:id="rId4"/>
              </a:rPr>
              <a:t>17:19</a:t>
            </a:r>
            <a:r>
              <a:rPr lang="en-US" sz="2400" i="1" dirty="0" smtClean="0">
                <a:solidFill>
                  <a:srgbClr val="FF9933"/>
                </a:solidFill>
              </a:rPr>
              <a:t> y lo </a:t>
            </a:r>
            <a:r>
              <a:rPr lang="en-US" sz="2400" i="1" dirty="0" err="1" smtClean="0">
                <a:solidFill>
                  <a:srgbClr val="FF9933"/>
                </a:solidFill>
              </a:rPr>
              <a:t>tendrá</a:t>
            </a:r>
            <a:r>
              <a:rPr lang="en-US" sz="2400" i="1" dirty="0" smtClean="0">
                <a:solidFill>
                  <a:srgbClr val="FF9933"/>
                </a:solidFill>
              </a:rPr>
              <a:t> </a:t>
            </a:r>
            <a:r>
              <a:rPr lang="en-US" sz="2400" i="1" dirty="0" err="1" smtClean="0">
                <a:solidFill>
                  <a:srgbClr val="FF9933"/>
                </a:solidFill>
              </a:rPr>
              <a:t>consigo</a:t>
            </a:r>
            <a:r>
              <a:rPr lang="en-US" sz="2400" i="1" dirty="0" smtClean="0">
                <a:solidFill>
                  <a:srgbClr val="FF9933"/>
                </a:solidFill>
              </a:rPr>
              <a:t> y en </a:t>
            </a:r>
            <a:r>
              <a:rPr lang="en-US" sz="2400" i="1" dirty="0" err="1" smtClean="0">
                <a:solidFill>
                  <a:srgbClr val="FF9933"/>
                </a:solidFill>
              </a:rPr>
              <a:t>él</a:t>
            </a:r>
            <a:r>
              <a:rPr lang="en-US" sz="2400" i="1" dirty="0" smtClean="0">
                <a:solidFill>
                  <a:srgbClr val="FF9933"/>
                </a:solidFill>
              </a:rPr>
              <a:t> </a:t>
            </a:r>
            <a:r>
              <a:rPr lang="en-US" sz="2400" i="1" dirty="0" err="1" smtClean="0">
                <a:solidFill>
                  <a:srgbClr val="FF9933"/>
                </a:solidFill>
              </a:rPr>
              <a:t>leerá</a:t>
            </a:r>
            <a:r>
              <a:rPr lang="en-US" sz="2400" i="1" dirty="0" smtClean="0">
                <a:solidFill>
                  <a:srgbClr val="FF9933"/>
                </a:solidFill>
              </a:rPr>
              <a:t> </a:t>
            </a:r>
            <a:r>
              <a:rPr lang="en-US" sz="2400" i="1" dirty="0" err="1" smtClean="0">
                <a:solidFill>
                  <a:srgbClr val="FF9933"/>
                </a:solidFill>
              </a:rPr>
              <a:t>todos</a:t>
            </a:r>
            <a:r>
              <a:rPr lang="en-US" sz="2400" i="1" dirty="0" smtClean="0">
                <a:solidFill>
                  <a:srgbClr val="FF9933"/>
                </a:solidFill>
              </a:rPr>
              <a:t> los </a:t>
            </a:r>
            <a:r>
              <a:rPr lang="en-US" sz="2400" i="1" dirty="0" err="1" smtClean="0">
                <a:solidFill>
                  <a:srgbClr val="FF9933"/>
                </a:solidFill>
              </a:rPr>
              <a:t>días</a:t>
            </a:r>
            <a:r>
              <a:rPr lang="en-US" sz="2400" i="1" dirty="0" smtClean="0">
                <a:solidFill>
                  <a:srgbClr val="FF9933"/>
                </a:solidFill>
              </a:rPr>
              <a:t> de </a:t>
            </a:r>
            <a:r>
              <a:rPr lang="en-US" sz="2400" i="1" dirty="0" err="1" smtClean="0">
                <a:solidFill>
                  <a:srgbClr val="FF9933"/>
                </a:solidFill>
              </a:rPr>
              <a:t>su</a:t>
            </a:r>
            <a:r>
              <a:rPr lang="en-US" sz="2400" i="1" dirty="0" smtClean="0">
                <a:solidFill>
                  <a:srgbClr val="FF9933"/>
                </a:solidFill>
              </a:rPr>
              <a:t> </a:t>
            </a:r>
            <a:r>
              <a:rPr lang="en-US" sz="2400" i="1" dirty="0" err="1" smtClean="0">
                <a:solidFill>
                  <a:srgbClr val="FF9933"/>
                </a:solidFill>
              </a:rPr>
              <a:t>vida</a:t>
            </a:r>
            <a:r>
              <a:rPr lang="en-US" sz="2400" i="1" dirty="0" smtClean="0">
                <a:solidFill>
                  <a:srgbClr val="FF9933"/>
                </a:solidFill>
              </a:rPr>
              <a:t>, a fin de </a:t>
            </a:r>
            <a:r>
              <a:rPr lang="en-US" sz="2400" i="1" dirty="0" err="1" smtClean="0">
                <a:solidFill>
                  <a:srgbClr val="FF9933"/>
                </a:solidFill>
              </a:rPr>
              <a:t>que</a:t>
            </a:r>
            <a:r>
              <a:rPr lang="en-US" sz="2400" i="1" dirty="0" smtClean="0">
                <a:solidFill>
                  <a:srgbClr val="FF9933"/>
                </a:solidFill>
              </a:rPr>
              <a:t> </a:t>
            </a:r>
            <a:r>
              <a:rPr lang="en-US" sz="2400" i="1" dirty="0" err="1" smtClean="0">
                <a:solidFill>
                  <a:srgbClr val="FF9933"/>
                </a:solidFill>
              </a:rPr>
              <a:t>aprenda</a:t>
            </a:r>
            <a:r>
              <a:rPr lang="en-US" sz="2400" i="1" dirty="0" smtClean="0">
                <a:solidFill>
                  <a:srgbClr val="FF9933"/>
                </a:solidFill>
              </a:rPr>
              <a:t> a </a:t>
            </a:r>
            <a:r>
              <a:rPr lang="en-US" sz="2400" i="1" dirty="0" err="1" smtClean="0">
                <a:solidFill>
                  <a:srgbClr val="FF9933"/>
                </a:solidFill>
              </a:rPr>
              <a:t>temer</a:t>
            </a:r>
            <a:r>
              <a:rPr lang="en-US" sz="2400" i="1" dirty="0" smtClean="0">
                <a:solidFill>
                  <a:srgbClr val="FF9933"/>
                </a:solidFill>
              </a:rPr>
              <a:t> al </a:t>
            </a:r>
            <a:r>
              <a:rPr lang="en-US" sz="2400" i="1" dirty="0" err="1" smtClean="0">
                <a:solidFill>
                  <a:srgbClr val="FF9933"/>
                </a:solidFill>
              </a:rPr>
              <a:t>Eterno</a:t>
            </a:r>
            <a:r>
              <a:rPr lang="en-US" sz="2400" i="1" dirty="0" smtClean="0">
                <a:solidFill>
                  <a:srgbClr val="FF9933"/>
                </a:solidFill>
              </a:rPr>
              <a:t>, </a:t>
            </a:r>
            <a:r>
              <a:rPr lang="en-US" sz="2400" i="1" dirty="0" err="1" smtClean="0">
                <a:solidFill>
                  <a:srgbClr val="FF9933"/>
                </a:solidFill>
              </a:rPr>
              <a:t>su</a:t>
            </a:r>
            <a:r>
              <a:rPr lang="en-US" sz="2400" i="1" dirty="0" smtClean="0">
                <a:solidFill>
                  <a:srgbClr val="FF9933"/>
                </a:solidFill>
              </a:rPr>
              <a:t> Dios, </a:t>
            </a:r>
            <a:r>
              <a:rPr lang="en-US" sz="2400" i="1" dirty="0" err="1" smtClean="0">
                <a:solidFill>
                  <a:srgbClr val="FF9933"/>
                </a:solidFill>
              </a:rPr>
              <a:t>para</a:t>
            </a:r>
            <a:r>
              <a:rPr lang="en-US" sz="2400" i="1" dirty="0" smtClean="0">
                <a:solidFill>
                  <a:srgbClr val="FF9933"/>
                </a:solidFill>
              </a:rPr>
              <a:t> </a:t>
            </a:r>
            <a:r>
              <a:rPr lang="en-US" sz="2400" i="1" dirty="0" err="1" smtClean="0">
                <a:solidFill>
                  <a:srgbClr val="FF9933"/>
                </a:solidFill>
              </a:rPr>
              <a:t>guardar</a:t>
            </a:r>
            <a:r>
              <a:rPr lang="en-US" sz="2400" i="1" dirty="0" smtClean="0">
                <a:solidFill>
                  <a:srgbClr val="FF9933"/>
                </a:solidFill>
              </a:rPr>
              <a:t> </a:t>
            </a:r>
            <a:r>
              <a:rPr lang="en-US" sz="2400" i="1" dirty="0" err="1" smtClean="0">
                <a:solidFill>
                  <a:srgbClr val="FF9933"/>
                </a:solidFill>
              </a:rPr>
              <a:t>todas</a:t>
            </a:r>
            <a:r>
              <a:rPr lang="en-US" sz="2400" i="1" dirty="0" smtClean="0">
                <a:solidFill>
                  <a:srgbClr val="FF9933"/>
                </a:solidFill>
              </a:rPr>
              <a:t> </a:t>
            </a:r>
            <a:r>
              <a:rPr lang="en-US" sz="2400" i="1" dirty="0" err="1" smtClean="0">
                <a:solidFill>
                  <a:srgbClr val="FF9933"/>
                </a:solidFill>
              </a:rPr>
              <a:t>las</a:t>
            </a:r>
            <a:r>
              <a:rPr lang="en-US" sz="2400" i="1" dirty="0" smtClean="0">
                <a:solidFill>
                  <a:srgbClr val="FF9933"/>
                </a:solidFill>
              </a:rPr>
              <a:t> </a:t>
            </a:r>
            <a:r>
              <a:rPr lang="en-US" sz="2400" i="1" dirty="0" err="1" smtClean="0">
                <a:solidFill>
                  <a:srgbClr val="FF9933"/>
                </a:solidFill>
              </a:rPr>
              <a:t>palabras</a:t>
            </a:r>
            <a:r>
              <a:rPr lang="en-US" sz="2400" i="1" dirty="0" smtClean="0">
                <a:solidFill>
                  <a:srgbClr val="FF9933"/>
                </a:solidFill>
              </a:rPr>
              <a:t> de </a:t>
            </a:r>
            <a:r>
              <a:rPr lang="en-US" sz="2400" i="1" dirty="0" err="1" smtClean="0">
                <a:solidFill>
                  <a:srgbClr val="FF9933"/>
                </a:solidFill>
              </a:rPr>
              <a:t>esta</a:t>
            </a:r>
            <a:r>
              <a:rPr lang="en-US" sz="2400" i="1" dirty="0" smtClean="0">
                <a:solidFill>
                  <a:srgbClr val="FF9933"/>
                </a:solidFill>
              </a:rPr>
              <a:t> </a:t>
            </a:r>
            <a:r>
              <a:rPr lang="en-US" sz="2400" i="1" dirty="0" err="1" smtClean="0">
                <a:solidFill>
                  <a:srgbClr val="FF9933"/>
                </a:solidFill>
              </a:rPr>
              <a:t>Ley</a:t>
            </a:r>
            <a:r>
              <a:rPr lang="en-US" sz="2400" i="1" dirty="0" smtClean="0">
                <a:solidFill>
                  <a:srgbClr val="FF9933"/>
                </a:solidFill>
              </a:rPr>
              <a:t> y </a:t>
            </a:r>
            <a:r>
              <a:rPr lang="en-US" sz="2400" i="1" dirty="0" err="1" smtClean="0">
                <a:solidFill>
                  <a:srgbClr val="FF9933"/>
                </a:solidFill>
              </a:rPr>
              <a:t>estos</a:t>
            </a:r>
            <a:r>
              <a:rPr lang="en-US" sz="2400" i="1" dirty="0" smtClean="0">
                <a:solidFill>
                  <a:srgbClr val="FF9933"/>
                </a:solidFill>
              </a:rPr>
              <a:t> </a:t>
            </a:r>
            <a:r>
              <a:rPr lang="en-US" sz="2400" i="1" dirty="0" err="1" smtClean="0">
                <a:solidFill>
                  <a:srgbClr val="FF9933"/>
                </a:solidFill>
              </a:rPr>
              <a:t>estatutos</a:t>
            </a:r>
            <a:r>
              <a:rPr lang="en-US" sz="2400" i="1" dirty="0" smtClean="0">
                <a:solidFill>
                  <a:srgbClr val="FF9933"/>
                </a:solidFill>
              </a:rPr>
              <a:t>, </a:t>
            </a:r>
            <a:r>
              <a:rPr lang="en-US" sz="2400" i="1" dirty="0" err="1" smtClean="0">
                <a:solidFill>
                  <a:srgbClr val="FF9933"/>
                </a:solidFill>
              </a:rPr>
              <a:t>para</a:t>
            </a:r>
            <a:r>
              <a:rPr lang="en-US" sz="2400" i="1" dirty="0" smtClean="0">
                <a:solidFill>
                  <a:srgbClr val="FF9933"/>
                </a:solidFill>
              </a:rPr>
              <a:t> </a:t>
            </a:r>
            <a:r>
              <a:rPr lang="en-US" sz="2400" i="1" dirty="0" err="1" smtClean="0">
                <a:solidFill>
                  <a:srgbClr val="FF9933"/>
                </a:solidFill>
              </a:rPr>
              <a:t>cumplirlos</a:t>
            </a:r>
            <a:r>
              <a:rPr lang="en-US" sz="2400" i="1" dirty="0" smtClean="0">
                <a:solidFill>
                  <a:srgbClr val="FF9933"/>
                </a:solidFill>
              </a:rPr>
              <a:t>; </a:t>
            </a:r>
            <a:endParaRPr lang="es-ES" sz="2400" i="1" dirty="0" smtClean="0">
              <a:solidFill>
                <a:srgbClr val="FF9933"/>
              </a:solidFill>
            </a:endParaRPr>
          </a:p>
          <a:p>
            <a:pPr lvl="1">
              <a:buFont typeface="Arial" pitchFamily="34" charset="0"/>
              <a:buChar char="•"/>
            </a:pPr>
            <a:r>
              <a:rPr lang="en-US" sz="2400" i="1" dirty="0" smtClean="0">
                <a:solidFill>
                  <a:schemeClr val="tx1"/>
                </a:solidFill>
              </a:rPr>
              <a:t/>
            </a:r>
            <a:br>
              <a:rPr lang="en-US" sz="2400" i="1" dirty="0" smtClean="0">
                <a:solidFill>
                  <a:schemeClr val="tx1"/>
                </a:solidFill>
              </a:rPr>
            </a:br>
            <a:r>
              <a:rPr lang="en-US" sz="2400" i="1" dirty="0" err="1" smtClean="0">
                <a:solidFill>
                  <a:schemeClr val="tx1"/>
                </a:solidFill>
              </a:rPr>
              <a:t>Vehayetah</a:t>
            </a:r>
            <a:r>
              <a:rPr lang="en-US" sz="2400" i="1" dirty="0" smtClean="0">
                <a:solidFill>
                  <a:schemeClr val="tx1"/>
                </a:solidFill>
              </a:rPr>
              <a:t> </a:t>
            </a:r>
            <a:r>
              <a:rPr lang="en-US" sz="2400" i="1" dirty="0" err="1" smtClean="0">
                <a:solidFill>
                  <a:schemeClr val="tx1"/>
                </a:solidFill>
              </a:rPr>
              <a:t>imo</a:t>
            </a:r>
            <a:r>
              <a:rPr lang="en-US" sz="2400" i="1" dirty="0" smtClean="0">
                <a:solidFill>
                  <a:schemeClr val="tx1"/>
                </a:solidFill>
              </a:rPr>
              <a:t> </a:t>
            </a:r>
            <a:r>
              <a:rPr lang="en-US" sz="2400" i="1" dirty="0" err="1" smtClean="0">
                <a:solidFill>
                  <a:schemeClr val="tx1"/>
                </a:solidFill>
              </a:rPr>
              <a:t>vekara</a:t>
            </a:r>
            <a:r>
              <a:rPr lang="en-US" sz="2400" i="1" dirty="0" smtClean="0">
                <a:solidFill>
                  <a:schemeClr val="tx1"/>
                </a:solidFill>
              </a:rPr>
              <a:t> </a:t>
            </a:r>
            <a:r>
              <a:rPr lang="en-US" sz="2400" i="1" dirty="0" err="1" smtClean="0">
                <a:solidFill>
                  <a:schemeClr val="tx1"/>
                </a:solidFill>
              </a:rPr>
              <a:t>vo</a:t>
            </a:r>
            <a:r>
              <a:rPr lang="en-US" sz="2400" i="1" dirty="0" smtClean="0">
                <a:solidFill>
                  <a:schemeClr val="tx1"/>
                </a:solidFill>
              </a:rPr>
              <a:t> </a:t>
            </a:r>
            <a:r>
              <a:rPr lang="en-US" sz="2400" i="1" dirty="0" err="1" smtClean="0">
                <a:solidFill>
                  <a:schemeClr val="tx1"/>
                </a:solidFill>
              </a:rPr>
              <a:t>kol-yemey</a:t>
            </a:r>
            <a:r>
              <a:rPr lang="en-US" sz="2400" i="1" dirty="0" smtClean="0">
                <a:solidFill>
                  <a:schemeClr val="tx1"/>
                </a:solidFill>
              </a:rPr>
              <a:t> </a:t>
            </a:r>
            <a:r>
              <a:rPr lang="en-US" sz="2400" i="1" dirty="0" err="1" smtClean="0">
                <a:solidFill>
                  <a:schemeClr val="tx1"/>
                </a:solidFill>
              </a:rPr>
              <a:t>jayav</a:t>
            </a:r>
            <a:r>
              <a:rPr lang="en-US" sz="2400" i="1" dirty="0" smtClean="0">
                <a:solidFill>
                  <a:schemeClr val="tx1"/>
                </a:solidFill>
              </a:rPr>
              <a:t> </a:t>
            </a:r>
            <a:r>
              <a:rPr lang="en-US" sz="2400" i="1" dirty="0" err="1" smtClean="0">
                <a:solidFill>
                  <a:schemeClr val="tx1"/>
                </a:solidFill>
              </a:rPr>
              <a:t>lema'an</a:t>
            </a:r>
            <a:r>
              <a:rPr lang="en-US" sz="2400" i="1" dirty="0" smtClean="0">
                <a:solidFill>
                  <a:schemeClr val="tx1"/>
                </a:solidFill>
              </a:rPr>
              <a:t> </a:t>
            </a:r>
            <a:r>
              <a:rPr lang="en-US" sz="2400" i="1" dirty="0" err="1" smtClean="0">
                <a:solidFill>
                  <a:schemeClr val="tx1"/>
                </a:solidFill>
              </a:rPr>
              <a:t>yilmad</a:t>
            </a:r>
            <a:r>
              <a:rPr lang="en-US" sz="2400" i="1" dirty="0" smtClean="0">
                <a:solidFill>
                  <a:schemeClr val="tx1"/>
                </a:solidFill>
              </a:rPr>
              <a:t> </a:t>
            </a:r>
            <a:r>
              <a:rPr lang="en-US" sz="2400" i="1" dirty="0" err="1" smtClean="0">
                <a:solidFill>
                  <a:schemeClr val="tx1"/>
                </a:solidFill>
              </a:rPr>
              <a:t>leyir'ah</a:t>
            </a:r>
            <a:r>
              <a:rPr lang="en-US" sz="2400" i="1" dirty="0" smtClean="0">
                <a:solidFill>
                  <a:schemeClr val="tx1"/>
                </a:solidFill>
              </a:rPr>
              <a:t> et-</a:t>
            </a:r>
            <a:r>
              <a:rPr lang="en-US" sz="2400" i="1" dirty="0" err="1" smtClean="0">
                <a:solidFill>
                  <a:schemeClr val="tx1"/>
                </a:solidFill>
              </a:rPr>
              <a:t>Adonay</a:t>
            </a:r>
            <a:r>
              <a:rPr lang="en-US" sz="2400" i="1" dirty="0" smtClean="0">
                <a:solidFill>
                  <a:schemeClr val="tx1"/>
                </a:solidFill>
              </a:rPr>
              <a:t> </a:t>
            </a:r>
            <a:r>
              <a:rPr lang="en-US" sz="2400" i="1" dirty="0" err="1" smtClean="0">
                <a:solidFill>
                  <a:schemeClr val="tx1"/>
                </a:solidFill>
              </a:rPr>
              <a:t>Elohav</a:t>
            </a:r>
            <a:r>
              <a:rPr lang="en-US" sz="2400" i="1" dirty="0" smtClean="0">
                <a:solidFill>
                  <a:schemeClr val="tx1"/>
                </a:solidFill>
              </a:rPr>
              <a:t> </a:t>
            </a:r>
            <a:r>
              <a:rPr lang="en-US" sz="2400" i="1" dirty="0" err="1" smtClean="0">
                <a:solidFill>
                  <a:schemeClr val="tx1"/>
                </a:solidFill>
              </a:rPr>
              <a:t>lishmor</a:t>
            </a:r>
            <a:r>
              <a:rPr lang="en-US" sz="2400" i="1" dirty="0" smtClean="0">
                <a:solidFill>
                  <a:schemeClr val="tx1"/>
                </a:solidFill>
              </a:rPr>
              <a:t> et-</a:t>
            </a:r>
            <a:r>
              <a:rPr lang="en-US" sz="2400" i="1" dirty="0" err="1" smtClean="0">
                <a:solidFill>
                  <a:schemeClr val="tx1"/>
                </a:solidFill>
              </a:rPr>
              <a:t>kol</a:t>
            </a:r>
            <a:r>
              <a:rPr lang="en-US" sz="2400" i="1" dirty="0" smtClean="0">
                <a:solidFill>
                  <a:schemeClr val="tx1"/>
                </a:solidFill>
              </a:rPr>
              <a:t>-</a:t>
            </a:r>
            <a:r>
              <a:rPr lang="en-US" sz="2400" i="1" dirty="0" err="1" smtClean="0">
                <a:solidFill>
                  <a:schemeClr val="tx1"/>
                </a:solidFill>
              </a:rPr>
              <a:t>divrey</a:t>
            </a:r>
            <a:r>
              <a:rPr lang="en-US" sz="2400" i="1" dirty="0" smtClean="0">
                <a:solidFill>
                  <a:schemeClr val="tx1"/>
                </a:solidFill>
              </a:rPr>
              <a:t> </a:t>
            </a:r>
            <a:r>
              <a:rPr lang="en-US" sz="2400" i="1" dirty="0" err="1" smtClean="0">
                <a:solidFill>
                  <a:schemeClr val="tx1"/>
                </a:solidFill>
              </a:rPr>
              <a:t>hatorah</a:t>
            </a:r>
            <a:r>
              <a:rPr lang="en-US" sz="2400" i="1" dirty="0" smtClean="0">
                <a:solidFill>
                  <a:schemeClr val="tx1"/>
                </a:solidFill>
              </a:rPr>
              <a:t> </a:t>
            </a:r>
            <a:r>
              <a:rPr lang="en-US" sz="2400" i="1" dirty="0" err="1" smtClean="0">
                <a:solidFill>
                  <a:schemeClr val="tx1"/>
                </a:solidFill>
              </a:rPr>
              <a:t>hazot</a:t>
            </a:r>
            <a:r>
              <a:rPr lang="en-US" sz="2400" i="1" dirty="0" smtClean="0">
                <a:solidFill>
                  <a:schemeClr val="tx1"/>
                </a:solidFill>
              </a:rPr>
              <a:t> </a:t>
            </a:r>
            <a:r>
              <a:rPr lang="en-US" sz="2400" i="1" dirty="0" err="1" smtClean="0">
                <a:solidFill>
                  <a:schemeClr val="tx1"/>
                </a:solidFill>
              </a:rPr>
              <a:t>ve'et-hajukim</a:t>
            </a:r>
            <a:r>
              <a:rPr lang="en-US" sz="2400" i="1" dirty="0" smtClean="0">
                <a:solidFill>
                  <a:schemeClr val="tx1"/>
                </a:solidFill>
              </a:rPr>
              <a:t> </a:t>
            </a:r>
            <a:r>
              <a:rPr lang="en-US" sz="2400" i="1" dirty="0" err="1" smtClean="0">
                <a:solidFill>
                  <a:schemeClr val="tx1"/>
                </a:solidFill>
              </a:rPr>
              <a:t>ha'eleh</a:t>
            </a:r>
            <a:r>
              <a:rPr lang="en-US" sz="2400" i="1" dirty="0" smtClean="0">
                <a:solidFill>
                  <a:schemeClr val="tx1"/>
                </a:solidFill>
              </a:rPr>
              <a:t> </a:t>
            </a:r>
            <a:r>
              <a:rPr lang="en-US" sz="2400" i="1" dirty="0" err="1" smtClean="0">
                <a:solidFill>
                  <a:schemeClr val="tx1"/>
                </a:solidFill>
              </a:rPr>
              <a:t>la'asotam</a:t>
            </a:r>
            <a:r>
              <a:rPr lang="en-US" sz="2400" i="1" dirty="0" smtClean="0">
                <a:solidFill>
                  <a:schemeClr val="tx1"/>
                </a:solidFill>
              </a:rPr>
              <a:t>. </a:t>
            </a:r>
            <a:endParaRPr lang="en-US" sz="2400" i="1" dirty="0" smtClean="0">
              <a:solidFill>
                <a:schemeClr val="tx1"/>
              </a:solidFill>
            </a:endParaRPr>
          </a:p>
          <a:p>
            <a:pPr lvl="1">
              <a:buFont typeface="Arial" pitchFamily="34" charset="0"/>
              <a:buChar char="•"/>
            </a:pPr>
            <a:r>
              <a:rPr lang="es-CO" sz="2400" i="1" dirty="0" smtClean="0">
                <a:solidFill>
                  <a:schemeClr val="tx1"/>
                </a:solidFill>
              </a:rPr>
              <a:t>Por qué los Judíos leemos la Toráh todos los días?</a:t>
            </a:r>
          </a:p>
          <a:p>
            <a:pPr lvl="1">
              <a:buFont typeface="Arial" pitchFamily="34" charset="0"/>
              <a:buChar char="•"/>
            </a:pPr>
            <a:r>
              <a:rPr lang="es-CO" sz="2400" i="1" dirty="0" smtClean="0">
                <a:solidFill>
                  <a:schemeClr val="tx1"/>
                </a:solidFill>
              </a:rPr>
              <a:t>La respuesta está en este verso.</a:t>
            </a:r>
          </a:p>
          <a:p>
            <a:pPr lvl="1">
              <a:buFont typeface="Arial" pitchFamily="34" charset="0"/>
              <a:buChar char="•"/>
            </a:pPr>
            <a:r>
              <a:rPr lang="es-CO" sz="2400" i="1" dirty="0" smtClean="0">
                <a:solidFill>
                  <a:schemeClr val="tx1"/>
                </a:solidFill>
              </a:rPr>
              <a:t>Israel fue reconocido como una nación de reyes y sacerdotes.</a:t>
            </a:r>
            <a:endParaRPr lang="en-US" sz="2400" i="1"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n-US" sz="2400" b="1" i="1" dirty="0" smtClean="0">
                <a:solidFill>
                  <a:srgbClr val="FF9933"/>
                </a:solidFill>
                <a:hlinkClick r:id="rId4"/>
              </a:rPr>
              <a:t>18:10</a:t>
            </a:r>
            <a:r>
              <a:rPr lang="en-US" sz="2400" i="1" dirty="0" smtClean="0">
                <a:solidFill>
                  <a:srgbClr val="FF9933"/>
                </a:solidFill>
              </a:rPr>
              <a:t>  No se </a:t>
            </a:r>
            <a:r>
              <a:rPr lang="en-US" sz="2400" i="1" dirty="0" err="1" smtClean="0">
                <a:solidFill>
                  <a:srgbClr val="FF9933"/>
                </a:solidFill>
              </a:rPr>
              <a:t>hallará</a:t>
            </a:r>
            <a:r>
              <a:rPr lang="en-US" sz="2400" i="1" dirty="0" smtClean="0">
                <a:solidFill>
                  <a:srgbClr val="FF9933"/>
                </a:solidFill>
              </a:rPr>
              <a:t> entre los </a:t>
            </a:r>
            <a:r>
              <a:rPr lang="en-US" sz="2400" i="1" dirty="0" err="1" smtClean="0">
                <a:solidFill>
                  <a:srgbClr val="FF9933"/>
                </a:solidFill>
              </a:rPr>
              <a:t>tuyos</a:t>
            </a:r>
            <a:r>
              <a:rPr lang="en-US" sz="2400" i="1" dirty="0" smtClean="0">
                <a:solidFill>
                  <a:srgbClr val="FF9933"/>
                </a:solidFill>
              </a:rPr>
              <a:t> </a:t>
            </a:r>
            <a:r>
              <a:rPr lang="en-US" sz="2400" i="1" dirty="0" err="1" smtClean="0">
                <a:solidFill>
                  <a:srgbClr val="FF9933"/>
                </a:solidFill>
              </a:rPr>
              <a:t>quien</a:t>
            </a:r>
            <a:r>
              <a:rPr lang="en-US" sz="2400" i="1" dirty="0" smtClean="0">
                <a:solidFill>
                  <a:srgbClr val="FF9933"/>
                </a:solidFill>
              </a:rPr>
              <a:t> </a:t>
            </a:r>
            <a:r>
              <a:rPr lang="en-US" sz="2400" i="1" dirty="0" err="1" smtClean="0">
                <a:solidFill>
                  <a:srgbClr val="FF9933"/>
                </a:solidFill>
              </a:rPr>
              <a:t>haga</a:t>
            </a:r>
            <a:r>
              <a:rPr lang="en-US" sz="2400" i="1" dirty="0" smtClean="0">
                <a:solidFill>
                  <a:srgbClr val="FF9933"/>
                </a:solidFill>
              </a:rPr>
              <a:t> </a:t>
            </a:r>
            <a:r>
              <a:rPr lang="en-US" sz="2400" i="1" dirty="0" err="1" smtClean="0">
                <a:solidFill>
                  <a:srgbClr val="FF9933"/>
                </a:solidFill>
              </a:rPr>
              <a:t>pasar</a:t>
            </a:r>
            <a:r>
              <a:rPr lang="en-US" sz="2400" i="1" dirty="0" smtClean="0">
                <a:solidFill>
                  <a:srgbClr val="FF9933"/>
                </a:solidFill>
              </a:rPr>
              <a:t> a </a:t>
            </a:r>
            <a:r>
              <a:rPr lang="en-US" sz="2400" i="1" dirty="0" err="1" smtClean="0">
                <a:solidFill>
                  <a:srgbClr val="FF9933"/>
                </a:solidFill>
              </a:rPr>
              <a:t>su</a:t>
            </a:r>
            <a:r>
              <a:rPr lang="en-US" sz="2400" i="1" dirty="0" smtClean="0">
                <a:solidFill>
                  <a:srgbClr val="FF9933"/>
                </a:solidFill>
              </a:rPr>
              <a:t> </a:t>
            </a:r>
            <a:r>
              <a:rPr lang="en-US" sz="2400" i="1" dirty="0" err="1" smtClean="0">
                <a:solidFill>
                  <a:srgbClr val="FF9933"/>
                </a:solidFill>
              </a:rPr>
              <a:t>hijo</a:t>
            </a:r>
            <a:r>
              <a:rPr lang="en-US" sz="2400" i="1" dirty="0" smtClean="0">
                <a:solidFill>
                  <a:srgbClr val="FF9933"/>
                </a:solidFill>
              </a:rPr>
              <a:t> o a </a:t>
            </a:r>
            <a:r>
              <a:rPr lang="en-US" sz="2400" i="1" dirty="0" err="1" smtClean="0">
                <a:solidFill>
                  <a:srgbClr val="FF9933"/>
                </a:solidFill>
              </a:rPr>
              <a:t>su</a:t>
            </a:r>
            <a:r>
              <a:rPr lang="en-US" sz="2400" i="1" dirty="0" smtClean="0">
                <a:solidFill>
                  <a:srgbClr val="FF9933"/>
                </a:solidFill>
              </a:rPr>
              <a:t> </a:t>
            </a:r>
            <a:r>
              <a:rPr lang="en-US" sz="2400" i="1" dirty="0" err="1" smtClean="0">
                <a:solidFill>
                  <a:srgbClr val="FF9933"/>
                </a:solidFill>
              </a:rPr>
              <a:t>hija</a:t>
            </a:r>
            <a:r>
              <a:rPr lang="en-US" sz="2400" i="1" dirty="0" smtClean="0">
                <a:solidFill>
                  <a:srgbClr val="FF9933"/>
                </a:solidFill>
              </a:rPr>
              <a:t> </a:t>
            </a:r>
            <a:r>
              <a:rPr lang="en-US" sz="2400" i="1" dirty="0" err="1" smtClean="0">
                <a:solidFill>
                  <a:srgbClr val="FF9933"/>
                </a:solidFill>
              </a:rPr>
              <a:t>por</a:t>
            </a:r>
            <a:r>
              <a:rPr lang="en-US" sz="2400" i="1" dirty="0" smtClean="0">
                <a:solidFill>
                  <a:srgbClr val="FF9933"/>
                </a:solidFill>
              </a:rPr>
              <a:t> el </a:t>
            </a:r>
            <a:r>
              <a:rPr lang="en-US" sz="2400" i="1" dirty="0" err="1" smtClean="0">
                <a:solidFill>
                  <a:srgbClr val="FF9933"/>
                </a:solidFill>
              </a:rPr>
              <a:t>fuego</a:t>
            </a:r>
            <a:r>
              <a:rPr lang="en-US" sz="2400" i="1" dirty="0" smtClean="0">
                <a:solidFill>
                  <a:srgbClr val="FF9933"/>
                </a:solidFill>
              </a:rPr>
              <a:t>, </a:t>
            </a:r>
            <a:r>
              <a:rPr lang="en-US" sz="2400" i="1" dirty="0" err="1" smtClean="0">
                <a:solidFill>
                  <a:srgbClr val="FF9933"/>
                </a:solidFill>
              </a:rPr>
              <a:t>ni</a:t>
            </a:r>
            <a:r>
              <a:rPr lang="en-US" sz="2400" i="1" dirty="0" smtClean="0">
                <a:solidFill>
                  <a:srgbClr val="FF9933"/>
                </a:solidFill>
              </a:rPr>
              <a:t> </a:t>
            </a:r>
            <a:r>
              <a:rPr lang="en-US" sz="2400" i="1" dirty="0" err="1" smtClean="0">
                <a:solidFill>
                  <a:srgbClr val="FF9933"/>
                </a:solidFill>
              </a:rPr>
              <a:t>quien</a:t>
            </a:r>
            <a:r>
              <a:rPr lang="en-US" sz="2400" i="1" dirty="0" smtClean="0">
                <a:solidFill>
                  <a:srgbClr val="FF9933"/>
                </a:solidFill>
              </a:rPr>
              <a:t> </a:t>
            </a:r>
            <a:r>
              <a:rPr lang="en-US" sz="2400" i="1" dirty="0" err="1" smtClean="0">
                <a:solidFill>
                  <a:srgbClr val="FF9933"/>
                </a:solidFill>
              </a:rPr>
              <a:t>practique</a:t>
            </a:r>
            <a:r>
              <a:rPr lang="en-US" sz="2400" i="1" dirty="0" smtClean="0">
                <a:solidFill>
                  <a:srgbClr val="FF9933"/>
                </a:solidFill>
              </a:rPr>
              <a:t> la </a:t>
            </a:r>
            <a:r>
              <a:rPr lang="en-US" sz="2400" i="1" dirty="0" err="1" smtClean="0">
                <a:solidFill>
                  <a:srgbClr val="FF9933"/>
                </a:solidFill>
              </a:rPr>
              <a:t>adivinación</a:t>
            </a:r>
            <a:r>
              <a:rPr lang="en-US" sz="2400" i="1" dirty="0" smtClean="0">
                <a:solidFill>
                  <a:srgbClr val="FF9933"/>
                </a:solidFill>
              </a:rPr>
              <a:t>, </a:t>
            </a:r>
            <a:r>
              <a:rPr lang="en-US" sz="2400" i="1" dirty="0" err="1" smtClean="0">
                <a:solidFill>
                  <a:srgbClr val="FF9933"/>
                </a:solidFill>
              </a:rPr>
              <a:t>ni</a:t>
            </a:r>
            <a:r>
              <a:rPr lang="en-US" sz="2400" i="1" dirty="0" smtClean="0">
                <a:solidFill>
                  <a:srgbClr val="FF9933"/>
                </a:solidFill>
              </a:rPr>
              <a:t> </a:t>
            </a:r>
            <a:r>
              <a:rPr lang="en-US" sz="2400" i="1" dirty="0" err="1" smtClean="0">
                <a:solidFill>
                  <a:srgbClr val="FF9933"/>
                </a:solidFill>
              </a:rPr>
              <a:t>pronosticador</a:t>
            </a:r>
            <a:r>
              <a:rPr lang="en-US" sz="2400" i="1" dirty="0" smtClean="0">
                <a:solidFill>
                  <a:srgbClr val="FF9933"/>
                </a:solidFill>
              </a:rPr>
              <a:t>, </a:t>
            </a:r>
            <a:r>
              <a:rPr lang="en-US" sz="2400" i="1" dirty="0" err="1" smtClean="0">
                <a:solidFill>
                  <a:srgbClr val="FF9933"/>
                </a:solidFill>
              </a:rPr>
              <a:t>ni</a:t>
            </a:r>
            <a:r>
              <a:rPr lang="en-US" sz="2400" i="1" dirty="0" smtClean="0">
                <a:solidFill>
                  <a:srgbClr val="FF9933"/>
                </a:solidFill>
              </a:rPr>
              <a:t> </a:t>
            </a:r>
            <a:r>
              <a:rPr lang="en-US" sz="2400" i="1" dirty="0" err="1" smtClean="0">
                <a:solidFill>
                  <a:srgbClr val="FF9933"/>
                </a:solidFill>
              </a:rPr>
              <a:t>adivino</a:t>
            </a:r>
            <a:r>
              <a:rPr lang="en-US" sz="2400" i="1" dirty="0" smtClean="0">
                <a:solidFill>
                  <a:srgbClr val="FF9933"/>
                </a:solidFill>
              </a:rPr>
              <a:t>, </a:t>
            </a:r>
            <a:r>
              <a:rPr lang="en-US" sz="2400" i="1" dirty="0" err="1" smtClean="0">
                <a:solidFill>
                  <a:srgbClr val="FF9933"/>
                </a:solidFill>
              </a:rPr>
              <a:t>ni</a:t>
            </a:r>
            <a:r>
              <a:rPr lang="en-US" sz="2400" i="1" dirty="0" smtClean="0">
                <a:solidFill>
                  <a:srgbClr val="FF9933"/>
                </a:solidFill>
              </a:rPr>
              <a:t> </a:t>
            </a:r>
            <a:r>
              <a:rPr lang="en-US" sz="2400" i="1" dirty="0" err="1" smtClean="0">
                <a:solidFill>
                  <a:srgbClr val="FF9933"/>
                </a:solidFill>
              </a:rPr>
              <a:t>hechicero</a:t>
            </a:r>
            <a:r>
              <a:rPr lang="en-US" sz="2400" i="1" dirty="0" smtClean="0">
                <a:solidFill>
                  <a:srgbClr val="FF9933"/>
                </a:solidFill>
              </a:rPr>
              <a:t>, </a:t>
            </a:r>
          </a:p>
          <a:p>
            <a:pPr lvl="1">
              <a:buFont typeface="Arial" pitchFamily="34" charset="0"/>
              <a:buChar char="•"/>
            </a:pPr>
            <a:r>
              <a:rPr lang="en-US" sz="2400" i="1" dirty="0" smtClean="0">
                <a:solidFill>
                  <a:schemeClr val="tx1"/>
                </a:solidFill>
              </a:rPr>
              <a:t/>
            </a:r>
            <a:br>
              <a:rPr lang="en-US" sz="2400" i="1" dirty="0" smtClean="0">
                <a:solidFill>
                  <a:schemeClr val="tx1"/>
                </a:solidFill>
              </a:rPr>
            </a:br>
            <a:r>
              <a:rPr lang="en-US" sz="2400" i="1" dirty="0" smtClean="0">
                <a:solidFill>
                  <a:schemeClr val="tx1"/>
                </a:solidFill>
              </a:rPr>
              <a:t>Lo-</a:t>
            </a:r>
            <a:r>
              <a:rPr lang="en-US" sz="2400" i="1" dirty="0" err="1" smtClean="0">
                <a:solidFill>
                  <a:schemeClr val="tx1"/>
                </a:solidFill>
              </a:rPr>
              <a:t>yimatse</a:t>
            </a:r>
            <a:r>
              <a:rPr lang="en-US" sz="2400" i="1" dirty="0" smtClean="0">
                <a:solidFill>
                  <a:schemeClr val="tx1"/>
                </a:solidFill>
              </a:rPr>
              <a:t> </a:t>
            </a:r>
            <a:r>
              <a:rPr lang="en-US" sz="2400" i="1" dirty="0" err="1" smtClean="0">
                <a:solidFill>
                  <a:schemeClr val="tx1"/>
                </a:solidFill>
              </a:rPr>
              <a:t>veja</a:t>
            </a:r>
            <a:r>
              <a:rPr lang="en-US" sz="2400" i="1" dirty="0" smtClean="0">
                <a:solidFill>
                  <a:schemeClr val="tx1"/>
                </a:solidFill>
              </a:rPr>
              <a:t> </a:t>
            </a:r>
            <a:r>
              <a:rPr lang="en-US" sz="2400" i="1" dirty="0" err="1" smtClean="0">
                <a:solidFill>
                  <a:schemeClr val="tx1"/>
                </a:solidFill>
              </a:rPr>
              <a:t>ma'avir</a:t>
            </a:r>
            <a:r>
              <a:rPr lang="en-US" sz="2400" i="1" dirty="0" smtClean="0">
                <a:solidFill>
                  <a:schemeClr val="tx1"/>
                </a:solidFill>
              </a:rPr>
              <a:t> </a:t>
            </a:r>
            <a:r>
              <a:rPr lang="en-US" sz="2400" i="1" dirty="0" err="1" smtClean="0">
                <a:solidFill>
                  <a:schemeClr val="tx1"/>
                </a:solidFill>
              </a:rPr>
              <a:t>beno-uvito</a:t>
            </a:r>
            <a:r>
              <a:rPr lang="en-US" sz="2400" i="1" dirty="0" smtClean="0">
                <a:solidFill>
                  <a:schemeClr val="tx1"/>
                </a:solidFill>
              </a:rPr>
              <a:t> </a:t>
            </a:r>
            <a:r>
              <a:rPr lang="en-US" sz="2400" i="1" dirty="0" err="1" smtClean="0">
                <a:solidFill>
                  <a:schemeClr val="tx1"/>
                </a:solidFill>
              </a:rPr>
              <a:t>ba'esh</a:t>
            </a:r>
            <a:r>
              <a:rPr lang="en-US" sz="2400" i="1" dirty="0" smtClean="0">
                <a:solidFill>
                  <a:schemeClr val="tx1"/>
                </a:solidFill>
              </a:rPr>
              <a:t> </a:t>
            </a:r>
            <a:r>
              <a:rPr lang="en-US" sz="2400" i="1" dirty="0" err="1" smtClean="0">
                <a:solidFill>
                  <a:schemeClr val="tx1"/>
                </a:solidFill>
              </a:rPr>
              <a:t>kosem</a:t>
            </a:r>
            <a:r>
              <a:rPr lang="en-US" sz="2400" i="1" dirty="0" smtClean="0">
                <a:solidFill>
                  <a:schemeClr val="tx1"/>
                </a:solidFill>
              </a:rPr>
              <a:t> </a:t>
            </a:r>
            <a:r>
              <a:rPr lang="en-US" sz="2400" i="1" dirty="0" err="1" smtClean="0">
                <a:solidFill>
                  <a:schemeClr val="tx1"/>
                </a:solidFill>
              </a:rPr>
              <a:t>ksamim</a:t>
            </a:r>
            <a:r>
              <a:rPr lang="en-US" sz="2400" i="1" dirty="0" smtClean="0">
                <a:solidFill>
                  <a:schemeClr val="tx1"/>
                </a:solidFill>
              </a:rPr>
              <a:t> </a:t>
            </a:r>
            <a:r>
              <a:rPr lang="en-US" sz="2400" i="1" dirty="0" err="1" smtClean="0">
                <a:solidFill>
                  <a:schemeClr val="tx1"/>
                </a:solidFill>
              </a:rPr>
              <a:t>me'onen</a:t>
            </a:r>
            <a:r>
              <a:rPr lang="en-US" sz="2400" i="1" dirty="0" smtClean="0">
                <a:solidFill>
                  <a:schemeClr val="tx1"/>
                </a:solidFill>
              </a:rPr>
              <a:t> </a:t>
            </a:r>
            <a:r>
              <a:rPr lang="en-US" sz="2400" i="1" dirty="0" err="1" smtClean="0">
                <a:solidFill>
                  <a:schemeClr val="tx1"/>
                </a:solidFill>
              </a:rPr>
              <a:t>umenajesh</a:t>
            </a:r>
            <a:r>
              <a:rPr lang="en-US" sz="2400" i="1" dirty="0" smtClean="0">
                <a:solidFill>
                  <a:schemeClr val="tx1"/>
                </a:solidFill>
              </a:rPr>
              <a:t> </a:t>
            </a:r>
            <a:r>
              <a:rPr lang="en-US" sz="2400" i="1" dirty="0" err="1" smtClean="0">
                <a:solidFill>
                  <a:schemeClr val="tx1"/>
                </a:solidFill>
              </a:rPr>
              <a:t>umjashef</a:t>
            </a:r>
            <a:r>
              <a:rPr lang="en-US" sz="2400" i="1" dirty="0" smtClean="0">
                <a:solidFill>
                  <a:schemeClr val="tx1"/>
                </a:solidFill>
              </a:rPr>
              <a:t>. </a:t>
            </a:r>
            <a:endParaRPr lang="en-US" sz="2400" i="1" dirty="0" smtClean="0">
              <a:solidFill>
                <a:schemeClr val="tx1"/>
              </a:solidFill>
            </a:endParaRPr>
          </a:p>
          <a:p>
            <a:pPr lvl="1">
              <a:buFont typeface="Arial" pitchFamily="34" charset="0"/>
              <a:buChar char="•"/>
            </a:pPr>
            <a:endParaRPr lang="en-US" sz="2400" i="1" dirty="0" smtClean="0">
              <a:solidFill>
                <a:schemeClr val="tx1"/>
              </a:solidFill>
            </a:endParaRPr>
          </a:p>
          <a:p>
            <a:pPr lvl="1">
              <a:buFont typeface="Arial" pitchFamily="34" charset="0"/>
              <a:buChar char="•"/>
            </a:pPr>
            <a:r>
              <a:rPr lang="en-US" sz="2400" b="1" i="1" dirty="0" smtClean="0">
                <a:solidFill>
                  <a:srgbClr val="FF9933"/>
                </a:solidFill>
                <a:hlinkClick r:id="rId5"/>
              </a:rPr>
              <a:t>18:11</a:t>
            </a:r>
            <a:r>
              <a:rPr lang="en-US" sz="2400" i="1" dirty="0" smtClean="0">
                <a:solidFill>
                  <a:srgbClr val="FF9933"/>
                </a:solidFill>
              </a:rPr>
              <a:t> </a:t>
            </a:r>
            <a:r>
              <a:rPr lang="en-US" sz="2400" i="1" dirty="0" err="1" smtClean="0">
                <a:solidFill>
                  <a:srgbClr val="FF9933"/>
                </a:solidFill>
              </a:rPr>
              <a:t>ni</a:t>
            </a:r>
            <a:r>
              <a:rPr lang="en-US" sz="2400" i="1" dirty="0" smtClean="0">
                <a:solidFill>
                  <a:srgbClr val="FF9933"/>
                </a:solidFill>
              </a:rPr>
              <a:t> </a:t>
            </a:r>
            <a:r>
              <a:rPr lang="en-US" sz="2400" i="1" dirty="0" err="1" smtClean="0">
                <a:solidFill>
                  <a:srgbClr val="FF9933"/>
                </a:solidFill>
              </a:rPr>
              <a:t>encantador</a:t>
            </a:r>
            <a:r>
              <a:rPr lang="en-US" sz="2400" i="1" dirty="0" smtClean="0">
                <a:solidFill>
                  <a:srgbClr val="FF9933"/>
                </a:solidFill>
              </a:rPr>
              <a:t> de </a:t>
            </a:r>
            <a:r>
              <a:rPr lang="en-US" sz="2400" i="1" dirty="0" err="1" smtClean="0">
                <a:solidFill>
                  <a:srgbClr val="FF9933"/>
                </a:solidFill>
              </a:rPr>
              <a:t>animales</a:t>
            </a:r>
            <a:r>
              <a:rPr lang="en-US" sz="2400" i="1" dirty="0" smtClean="0">
                <a:solidFill>
                  <a:srgbClr val="FF9933"/>
                </a:solidFill>
              </a:rPr>
              <a:t>, </a:t>
            </a:r>
            <a:r>
              <a:rPr lang="en-US" sz="2400" i="1" dirty="0" err="1" smtClean="0">
                <a:solidFill>
                  <a:srgbClr val="FF9933"/>
                </a:solidFill>
              </a:rPr>
              <a:t>ni</a:t>
            </a:r>
            <a:r>
              <a:rPr lang="en-US" sz="2400" i="1" dirty="0" smtClean="0">
                <a:solidFill>
                  <a:srgbClr val="FF9933"/>
                </a:solidFill>
              </a:rPr>
              <a:t> </a:t>
            </a:r>
            <a:r>
              <a:rPr lang="en-US" sz="2400" i="1" dirty="0" err="1" smtClean="0">
                <a:solidFill>
                  <a:srgbClr val="FF9933"/>
                </a:solidFill>
              </a:rPr>
              <a:t>nigromante</a:t>
            </a:r>
            <a:r>
              <a:rPr lang="en-US" sz="2400" i="1" dirty="0" smtClean="0">
                <a:solidFill>
                  <a:srgbClr val="FF9933"/>
                </a:solidFill>
              </a:rPr>
              <a:t>, </a:t>
            </a:r>
            <a:r>
              <a:rPr lang="en-US" sz="2400" i="1" dirty="0" err="1" smtClean="0">
                <a:solidFill>
                  <a:srgbClr val="FF9933"/>
                </a:solidFill>
              </a:rPr>
              <a:t>ni</a:t>
            </a:r>
            <a:r>
              <a:rPr lang="en-US" sz="2400" i="1" dirty="0" smtClean="0">
                <a:solidFill>
                  <a:srgbClr val="FF9933"/>
                </a:solidFill>
              </a:rPr>
              <a:t> </a:t>
            </a:r>
            <a:r>
              <a:rPr lang="en-US" sz="2400" i="1" dirty="0" err="1" smtClean="0">
                <a:solidFill>
                  <a:srgbClr val="FF9933"/>
                </a:solidFill>
                <a:hlinkClick r:id="rId6" action="ppaction://hlinkfile"/>
              </a:rPr>
              <a:t>yideonita</a:t>
            </a:r>
            <a:r>
              <a:rPr lang="en-US" sz="2400" i="1" dirty="0" smtClean="0">
                <a:solidFill>
                  <a:srgbClr val="FF9933"/>
                </a:solidFill>
                <a:hlinkClick r:id="rId7" action="ppaction://hlinkfile"/>
              </a:rPr>
              <a:t>,</a:t>
            </a:r>
            <a:r>
              <a:rPr lang="en-US" sz="2400" i="1" dirty="0" smtClean="0">
                <a:solidFill>
                  <a:srgbClr val="FF9933"/>
                </a:solidFill>
              </a:rPr>
              <a:t> </a:t>
            </a:r>
            <a:r>
              <a:rPr lang="en-US" sz="2400" i="1" dirty="0" err="1" smtClean="0">
                <a:solidFill>
                  <a:srgbClr val="FF9933"/>
                </a:solidFill>
              </a:rPr>
              <a:t>ni</a:t>
            </a:r>
            <a:r>
              <a:rPr lang="en-US" sz="2400" i="1" dirty="0" smtClean="0">
                <a:solidFill>
                  <a:srgbClr val="FF9933"/>
                </a:solidFill>
              </a:rPr>
              <a:t> </a:t>
            </a:r>
            <a:r>
              <a:rPr lang="en-US" sz="2400" i="1" dirty="0" err="1" smtClean="0">
                <a:solidFill>
                  <a:srgbClr val="FF9933"/>
                </a:solidFill>
              </a:rPr>
              <a:t>quien</a:t>
            </a:r>
            <a:r>
              <a:rPr lang="en-US" sz="2400" i="1" dirty="0" smtClean="0">
                <a:solidFill>
                  <a:srgbClr val="FF9933"/>
                </a:solidFill>
              </a:rPr>
              <a:t> </a:t>
            </a:r>
            <a:r>
              <a:rPr lang="en-US" sz="2400" i="1" dirty="0" err="1" smtClean="0">
                <a:solidFill>
                  <a:srgbClr val="FF9933"/>
                </a:solidFill>
              </a:rPr>
              <a:t>consulte</a:t>
            </a:r>
            <a:r>
              <a:rPr lang="en-US" sz="2400" i="1" dirty="0" smtClean="0">
                <a:solidFill>
                  <a:srgbClr val="FF9933"/>
                </a:solidFill>
              </a:rPr>
              <a:t> a los </a:t>
            </a:r>
            <a:r>
              <a:rPr lang="en-US" sz="2400" i="1" dirty="0" err="1" smtClean="0">
                <a:solidFill>
                  <a:srgbClr val="FF9933"/>
                </a:solidFill>
              </a:rPr>
              <a:t>muertos</a:t>
            </a:r>
            <a:r>
              <a:rPr lang="en-US" sz="2400" i="1" dirty="0" smtClean="0">
                <a:solidFill>
                  <a:srgbClr val="FF9933"/>
                </a:solidFill>
              </a:rPr>
              <a:t>; * </a:t>
            </a:r>
            <a:endParaRPr lang="es-ES" sz="2400" i="1" dirty="0" smtClean="0">
              <a:solidFill>
                <a:srgbClr val="FF9933"/>
              </a:solidFill>
            </a:endParaRPr>
          </a:p>
          <a:p>
            <a:pPr lvl="1">
              <a:buFont typeface="Arial" pitchFamily="34" charset="0"/>
              <a:buChar char="•"/>
            </a:pPr>
            <a:r>
              <a:rPr lang="en-US" sz="2400" i="1" dirty="0" smtClean="0">
                <a:solidFill>
                  <a:schemeClr val="tx1"/>
                </a:solidFill>
              </a:rPr>
              <a:t/>
            </a:r>
            <a:br>
              <a:rPr lang="en-US" sz="2400" i="1" dirty="0" smtClean="0">
                <a:solidFill>
                  <a:schemeClr val="tx1"/>
                </a:solidFill>
              </a:rPr>
            </a:br>
            <a:r>
              <a:rPr lang="en-US" sz="2400" i="1" dirty="0" err="1" smtClean="0">
                <a:solidFill>
                  <a:schemeClr val="tx1"/>
                </a:solidFill>
              </a:rPr>
              <a:t>Vejover</a:t>
            </a:r>
            <a:r>
              <a:rPr lang="en-US" sz="2400" i="1" dirty="0" smtClean="0">
                <a:solidFill>
                  <a:schemeClr val="tx1"/>
                </a:solidFill>
              </a:rPr>
              <a:t> </a:t>
            </a:r>
            <a:r>
              <a:rPr lang="en-US" sz="2400" i="1" dirty="0" err="1" smtClean="0">
                <a:solidFill>
                  <a:schemeClr val="tx1"/>
                </a:solidFill>
              </a:rPr>
              <a:t>javer</a:t>
            </a:r>
            <a:r>
              <a:rPr lang="en-US" sz="2400" i="1" dirty="0" smtClean="0">
                <a:solidFill>
                  <a:schemeClr val="tx1"/>
                </a:solidFill>
              </a:rPr>
              <a:t> </a:t>
            </a:r>
            <a:r>
              <a:rPr lang="en-US" sz="2400" i="1" dirty="0" err="1" smtClean="0">
                <a:solidFill>
                  <a:schemeClr val="tx1"/>
                </a:solidFill>
              </a:rPr>
              <a:t>vesho'el</a:t>
            </a:r>
            <a:r>
              <a:rPr lang="en-US" sz="2400" i="1" dirty="0" smtClean="0">
                <a:solidFill>
                  <a:schemeClr val="tx1"/>
                </a:solidFill>
              </a:rPr>
              <a:t> </a:t>
            </a:r>
            <a:r>
              <a:rPr lang="en-US" sz="2400" i="1" dirty="0" err="1" smtClean="0">
                <a:solidFill>
                  <a:schemeClr val="tx1"/>
                </a:solidFill>
              </a:rPr>
              <a:t>ov</a:t>
            </a:r>
            <a:r>
              <a:rPr lang="en-US" sz="2400" i="1" dirty="0" smtClean="0">
                <a:solidFill>
                  <a:schemeClr val="tx1"/>
                </a:solidFill>
              </a:rPr>
              <a:t> </a:t>
            </a:r>
            <a:r>
              <a:rPr lang="en-US" sz="2400" i="1" dirty="0" err="1" smtClean="0">
                <a:solidFill>
                  <a:schemeClr val="tx1"/>
                </a:solidFill>
              </a:rPr>
              <a:t>veyid'oni</a:t>
            </a:r>
            <a:r>
              <a:rPr lang="en-US" sz="2400" i="1" dirty="0" smtClean="0">
                <a:solidFill>
                  <a:schemeClr val="tx1"/>
                </a:solidFill>
              </a:rPr>
              <a:t> </a:t>
            </a:r>
            <a:r>
              <a:rPr lang="en-US" sz="2400" i="1" dirty="0" err="1" smtClean="0">
                <a:solidFill>
                  <a:schemeClr val="tx1"/>
                </a:solidFill>
              </a:rPr>
              <a:t>vedoresh</a:t>
            </a:r>
            <a:r>
              <a:rPr lang="en-US" sz="2400" i="1" dirty="0" smtClean="0">
                <a:solidFill>
                  <a:schemeClr val="tx1"/>
                </a:solidFill>
              </a:rPr>
              <a:t> el-</a:t>
            </a:r>
            <a:r>
              <a:rPr lang="en-US" sz="2400" i="1" dirty="0" err="1" smtClean="0">
                <a:solidFill>
                  <a:schemeClr val="tx1"/>
                </a:solidFill>
              </a:rPr>
              <a:t>hametim</a:t>
            </a:r>
            <a:r>
              <a:rPr lang="en-US" sz="2400" i="1" dirty="0" smtClean="0">
                <a:solidFill>
                  <a:schemeClr val="tx1"/>
                </a:solidFill>
              </a:rPr>
              <a:t>. </a:t>
            </a:r>
            <a:endParaRPr lang="en-US" sz="2400" i="1"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b="1" i="1" dirty="0" smtClean="0">
                <a:solidFill>
                  <a:schemeClr val="tx1"/>
                </a:solidFill>
                <a:hlinkClick r:id="rId4"/>
              </a:rPr>
              <a:t>19:3</a:t>
            </a:r>
            <a:r>
              <a:rPr lang="es-ES" sz="2400" i="1" dirty="0" smtClean="0">
                <a:solidFill>
                  <a:schemeClr val="tx1"/>
                </a:solidFill>
              </a:rPr>
              <a:t>  </a:t>
            </a:r>
            <a:r>
              <a:rPr lang="es-ES" sz="2400" i="1" dirty="0" smtClean="0">
                <a:solidFill>
                  <a:srgbClr val="FF9933"/>
                </a:solidFill>
                <a:hlinkClick r:id="rId5" action="ppaction://hlinkfile"/>
              </a:rPr>
              <a:t>te </a:t>
            </a:r>
            <a:r>
              <a:rPr lang="es-ES" sz="2400" i="1" dirty="0" smtClean="0">
                <a:solidFill>
                  <a:srgbClr val="FF9933"/>
                </a:solidFill>
                <a:hlinkClick r:id="rId6" action="ppaction://hlinkfile"/>
              </a:rPr>
              <a:t>prepararás el camino </a:t>
            </a:r>
            <a:r>
              <a:rPr lang="es-ES" sz="2400" i="1" dirty="0" smtClean="0">
                <a:solidFill>
                  <a:srgbClr val="FF9933"/>
                </a:solidFill>
              </a:rPr>
              <a:t>y </a:t>
            </a:r>
            <a:r>
              <a:rPr lang="es-ES" sz="2400" i="1" dirty="0" smtClean="0">
                <a:solidFill>
                  <a:srgbClr val="FF9933"/>
                </a:solidFill>
                <a:hlinkClick r:id="rId7" action="ppaction://hlinkfile"/>
              </a:rPr>
              <a:t>dividirás en tres partes  el territorio</a:t>
            </a:r>
            <a:r>
              <a:rPr lang="es-ES" sz="2400" i="1" dirty="0" smtClean="0">
                <a:solidFill>
                  <a:srgbClr val="FF9933"/>
                </a:solidFill>
              </a:rPr>
              <a:t> de tu país que te hará heredar el Eterno, tu Dios; y esto será para que todo homicida huya hacia ahí. ** </a:t>
            </a:r>
            <a:endParaRPr lang="en-US" sz="2400" i="1" dirty="0" smtClean="0">
              <a:solidFill>
                <a:srgbClr val="FF9933"/>
              </a:solidFill>
            </a:endParaRPr>
          </a:p>
          <a:p>
            <a:pPr lvl="1">
              <a:buFont typeface="Arial" pitchFamily="34" charset="0"/>
              <a:buChar char="•"/>
            </a:pPr>
            <a:r>
              <a:rPr lang="es-ES" sz="2400" i="1" dirty="0" smtClean="0">
                <a:solidFill>
                  <a:schemeClr val="tx1"/>
                </a:solidFill>
              </a:rPr>
              <a:t/>
            </a:r>
            <a:br>
              <a:rPr lang="es-ES" sz="2400" i="1" dirty="0" smtClean="0">
                <a:solidFill>
                  <a:schemeClr val="tx1"/>
                </a:solidFill>
              </a:rPr>
            </a:br>
            <a:r>
              <a:rPr lang="es-ES" sz="2400" i="1" dirty="0" err="1" smtClean="0">
                <a:solidFill>
                  <a:schemeClr val="tx1"/>
                </a:solidFill>
              </a:rPr>
              <a:t>Tajin</a:t>
            </a:r>
            <a:r>
              <a:rPr lang="es-ES" sz="2400" i="1" dirty="0" smtClean="0">
                <a:solidFill>
                  <a:schemeClr val="tx1"/>
                </a:solidFill>
              </a:rPr>
              <a:t> leja </a:t>
            </a:r>
            <a:r>
              <a:rPr lang="es-ES" sz="2400" i="1" dirty="0" err="1" smtClean="0">
                <a:solidFill>
                  <a:schemeClr val="tx1"/>
                </a:solidFill>
              </a:rPr>
              <a:t>haderej</a:t>
            </a:r>
            <a:r>
              <a:rPr lang="es-ES" sz="2400" i="1" dirty="0" smtClean="0">
                <a:solidFill>
                  <a:schemeClr val="tx1"/>
                </a:solidFill>
              </a:rPr>
              <a:t> </a:t>
            </a:r>
            <a:r>
              <a:rPr lang="es-ES" sz="2400" i="1" dirty="0" err="1" smtClean="0">
                <a:solidFill>
                  <a:schemeClr val="tx1"/>
                </a:solidFill>
              </a:rPr>
              <a:t>veshilashta</a:t>
            </a:r>
            <a:r>
              <a:rPr lang="es-ES" sz="2400" i="1" dirty="0" smtClean="0">
                <a:solidFill>
                  <a:schemeClr val="tx1"/>
                </a:solidFill>
              </a:rPr>
              <a:t> et-</a:t>
            </a:r>
            <a:r>
              <a:rPr lang="es-ES" sz="2400" i="1" dirty="0" err="1" smtClean="0">
                <a:solidFill>
                  <a:schemeClr val="tx1"/>
                </a:solidFill>
              </a:rPr>
              <a:t>gvul</a:t>
            </a:r>
            <a:r>
              <a:rPr lang="es-ES" sz="2400" i="1" dirty="0" smtClean="0">
                <a:solidFill>
                  <a:schemeClr val="tx1"/>
                </a:solidFill>
              </a:rPr>
              <a:t> </a:t>
            </a:r>
            <a:r>
              <a:rPr lang="es-ES" sz="2400" i="1" dirty="0" err="1" smtClean="0">
                <a:solidFill>
                  <a:schemeClr val="tx1"/>
                </a:solidFill>
              </a:rPr>
              <a:t>artseja</a:t>
            </a:r>
            <a:r>
              <a:rPr lang="es-ES" sz="2400" i="1" dirty="0" smtClean="0">
                <a:solidFill>
                  <a:schemeClr val="tx1"/>
                </a:solidFill>
              </a:rPr>
              <a:t> </a:t>
            </a:r>
            <a:r>
              <a:rPr lang="es-ES" sz="2400" i="1" dirty="0" err="1" smtClean="0">
                <a:solidFill>
                  <a:schemeClr val="tx1"/>
                </a:solidFill>
              </a:rPr>
              <a:t>asher</a:t>
            </a:r>
            <a:r>
              <a:rPr lang="es-ES" sz="2400" i="1" dirty="0" smtClean="0">
                <a:solidFill>
                  <a:schemeClr val="tx1"/>
                </a:solidFill>
              </a:rPr>
              <a:t> </a:t>
            </a:r>
            <a:r>
              <a:rPr lang="es-ES" sz="2400" i="1" dirty="0" err="1" smtClean="0">
                <a:solidFill>
                  <a:schemeClr val="tx1"/>
                </a:solidFill>
              </a:rPr>
              <a:t>yanjilja</a:t>
            </a:r>
            <a:r>
              <a:rPr lang="es-ES" sz="2400" i="1" dirty="0" smtClean="0">
                <a:solidFill>
                  <a:schemeClr val="tx1"/>
                </a:solidFill>
              </a:rPr>
              <a:t> Adonay </a:t>
            </a:r>
            <a:r>
              <a:rPr lang="es-ES" sz="2400" i="1" dirty="0" err="1" smtClean="0">
                <a:solidFill>
                  <a:schemeClr val="tx1"/>
                </a:solidFill>
              </a:rPr>
              <a:t>Eloheyja</a:t>
            </a:r>
            <a:r>
              <a:rPr lang="es-ES" sz="2400" i="1" dirty="0" smtClean="0">
                <a:solidFill>
                  <a:schemeClr val="tx1"/>
                </a:solidFill>
              </a:rPr>
              <a:t> </a:t>
            </a:r>
            <a:r>
              <a:rPr lang="es-ES" sz="2400" i="1" dirty="0" err="1" smtClean="0">
                <a:solidFill>
                  <a:schemeClr val="tx1"/>
                </a:solidFill>
              </a:rPr>
              <a:t>vehayah</a:t>
            </a:r>
            <a:r>
              <a:rPr lang="es-ES" sz="2400" i="1" dirty="0" smtClean="0">
                <a:solidFill>
                  <a:schemeClr val="tx1"/>
                </a:solidFill>
              </a:rPr>
              <a:t> </a:t>
            </a:r>
            <a:r>
              <a:rPr lang="es-ES" sz="2400" i="1" dirty="0" err="1" smtClean="0">
                <a:solidFill>
                  <a:schemeClr val="tx1"/>
                </a:solidFill>
              </a:rPr>
              <a:t>lanus</a:t>
            </a:r>
            <a:r>
              <a:rPr lang="es-ES" sz="2400" i="1" dirty="0" smtClean="0">
                <a:solidFill>
                  <a:schemeClr val="tx1"/>
                </a:solidFill>
              </a:rPr>
              <a:t> </a:t>
            </a:r>
            <a:r>
              <a:rPr lang="es-ES" sz="2400" i="1" dirty="0" err="1" smtClean="0">
                <a:solidFill>
                  <a:schemeClr val="tx1"/>
                </a:solidFill>
              </a:rPr>
              <a:t>shamah</a:t>
            </a:r>
            <a:r>
              <a:rPr lang="es-ES" sz="2400" i="1" dirty="0" smtClean="0">
                <a:solidFill>
                  <a:schemeClr val="tx1"/>
                </a:solidFill>
              </a:rPr>
              <a:t> </a:t>
            </a:r>
            <a:r>
              <a:rPr lang="es-ES" sz="2400" i="1" dirty="0" err="1" smtClean="0">
                <a:solidFill>
                  <a:schemeClr val="tx1"/>
                </a:solidFill>
              </a:rPr>
              <a:t>kol-rotse'aj</a:t>
            </a:r>
            <a:r>
              <a:rPr lang="es-ES" sz="2400" i="1" dirty="0" smtClean="0">
                <a:solidFill>
                  <a:schemeClr val="tx1"/>
                </a:solidFill>
              </a:rPr>
              <a:t>. </a:t>
            </a:r>
            <a:endParaRPr lang="es-ES" sz="2400" i="1" dirty="0" smtClean="0">
              <a:solidFill>
                <a:schemeClr val="tx1"/>
              </a:solidFill>
            </a:endParaRPr>
          </a:p>
          <a:p>
            <a:pPr lvl="1">
              <a:buFont typeface="Arial" pitchFamily="34" charset="0"/>
              <a:buChar char="•"/>
            </a:pPr>
            <a:endParaRPr lang="es-ES" sz="2400" i="1" dirty="0" smtClean="0">
              <a:solidFill>
                <a:schemeClr val="tx1"/>
              </a:solidFill>
            </a:endParaRPr>
          </a:p>
          <a:p>
            <a:pPr lvl="1">
              <a:buFont typeface="Arial" pitchFamily="34" charset="0"/>
              <a:buChar char="•"/>
            </a:pPr>
            <a:r>
              <a:rPr lang="es-ES" sz="2400" dirty="0" smtClean="0">
                <a:solidFill>
                  <a:schemeClr val="tx1"/>
                </a:solidFill>
              </a:rPr>
              <a:t>Esta palabra nos indica que debía eliminarse cualquier obstáculo en el camino que va a la ciudad de refugio de manera que el homicida involuntario no tuviese que escalar un monte o cruzar un río sin puente para llegar a ella. </a:t>
            </a:r>
            <a:endParaRPr lang="es-E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dirty="0" smtClean="0">
                <a:solidFill>
                  <a:schemeClr val="tx1"/>
                </a:solidFill>
              </a:rPr>
              <a:t>Dos </a:t>
            </a:r>
            <a:r>
              <a:rPr lang="es-ES" sz="2400" dirty="0" smtClean="0">
                <a:solidFill>
                  <a:schemeClr val="tx1"/>
                </a:solidFill>
              </a:rPr>
              <a:t>discípulos de sabios le acompañaban. En las encrucijadas debía figurar la palabra </a:t>
            </a:r>
            <a:r>
              <a:rPr lang="es-ES" sz="2400" dirty="0" err="1" smtClean="0">
                <a:solidFill>
                  <a:schemeClr val="tx1"/>
                </a:solidFill>
              </a:rPr>
              <a:t>miklat</a:t>
            </a:r>
            <a:r>
              <a:rPr lang="es-ES" sz="2400" dirty="0" smtClean="0">
                <a:solidFill>
                  <a:schemeClr val="tx1"/>
                </a:solidFill>
              </a:rPr>
              <a:t> (refugio) indicando el camino. </a:t>
            </a:r>
            <a:endParaRPr lang="es-ES" sz="2400" dirty="0" smtClean="0">
              <a:solidFill>
                <a:schemeClr val="tx1"/>
              </a:solidFill>
            </a:endParaRPr>
          </a:p>
          <a:p>
            <a:pPr lvl="1">
              <a:buFont typeface="Arial" pitchFamily="34" charset="0"/>
              <a:buChar char="•"/>
            </a:pPr>
            <a:endParaRPr lang="es-ES" sz="2400" dirty="0" smtClean="0">
              <a:solidFill>
                <a:schemeClr val="tx1"/>
              </a:solidFill>
            </a:endParaRPr>
          </a:p>
          <a:p>
            <a:pPr lvl="1">
              <a:buFont typeface="Arial" pitchFamily="34" charset="0"/>
              <a:buChar char="•"/>
            </a:pPr>
            <a:r>
              <a:rPr lang="es-ES" sz="2400" dirty="0" smtClean="0">
                <a:solidFill>
                  <a:schemeClr val="tx1"/>
                </a:solidFill>
              </a:rPr>
              <a:t>El </a:t>
            </a:r>
            <a:r>
              <a:rPr lang="es-ES" sz="2400" dirty="0" smtClean="0">
                <a:solidFill>
                  <a:schemeClr val="tx1"/>
                </a:solidFill>
              </a:rPr>
              <a:t>homicida involuntario que moría en una ciudad de refugio, era sepultado allí mismo, pero tras la muerte del </a:t>
            </a:r>
            <a:r>
              <a:rPr lang="es-ES" sz="2400" dirty="0" smtClean="0">
                <a:solidFill>
                  <a:schemeClr val="tx1"/>
                </a:solidFill>
              </a:rPr>
              <a:t>Sumo Sacerdote</a:t>
            </a:r>
            <a:r>
              <a:rPr lang="es-ES" sz="2400" dirty="0" smtClean="0">
                <a:solidFill>
                  <a:schemeClr val="tx1"/>
                </a:solidFill>
              </a:rPr>
              <a:t>, sus restos podían ser trasladados junto a la sepultura de sus padres. </a:t>
            </a:r>
            <a:endParaRPr lang="es-ES" sz="2400" dirty="0" smtClean="0">
              <a:solidFill>
                <a:schemeClr val="tx1"/>
              </a:solidFill>
            </a:endParaRPr>
          </a:p>
          <a:p>
            <a:pPr lvl="1">
              <a:buFont typeface="Arial" pitchFamily="34" charset="0"/>
              <a:buChar char="•"/>
            </a:pPr>
            <a:endParaRPr lang="es-ES" sz="2400" dirty="0" smtClean="0">
              <a:solidFill>
                <a:schemeClr val="tx1"/>
              </a:solidFill>
            </a:endParaRPr>
          </a:p>
          <a:p>
            <a:pPr lvl="1">
              <a:buFont typeface="Arial" pitchFamily="34" charset="0"/>
              <a:buChar char="•"/>
            </a:pPr>
            <a:r>
              <a:rPr lang="es-ES" sz="2400" dirty="0" smtClean="0">
                <a:solidFill>
                  <a:schemeClr val="tx1"/>
                </a:solidFill>
              </a:rPr>
              <a:t>Si </a:t>
            </a:r>
            <a:r>
              <a:rPr lang="es-ES" sz="2400" dirty="0" smtClean="0">
                <a:solidFill>
                  <a:schemeClr val="tx1"/>
                </a:solidFill>
              </a:rPr>
              <a:t>el homicida era el propio </a:t>
            </a:r>
            <a:r>
              <a:rPr lang="es-ES" sz="2400" dirty="0" smtClean="0">
                <a:solidFill>
                  <a:schemeClr val="tx1"/>
                </a:solidFill>
              </a:rPr>
              <a:t>Sumo Sacerdote</a:t>
            </a:r>
            <a:r>
              <a:rPr lang="es-ES" sz="2400" dirty="0" smtClean="0">
                <a:solidFill>
                  <a:schemeClr val="tx1"/>
                </a:solidFill>
              </a:rPr>
              <a:t>, o si él era la víctima, el acusado no salía jamás de la ciudad de refugio (</a:t>
            </a:r>
            <a:r>
              <a:rPr lang="es-ES" sz="2400" dirty="0" err="1" smtClean="0">
                <a:solidFill>
                  <a:schemeClr val="tx1"/>
                </a:solidFill>
              </a:rPr>
              <a:t>Makot</a:t>
            </a:r>
            <a:r>
              <a:rPr lang="es-ES" sz="2400" dirty="0" smtClean="0">
                <a:solidFill>
                  <a:schemeClr val="tx1"/>
                </a:solidFill>
              </a:rPr>
              <a:t>, 2, 6). </a:t>
            </a:r>
            <a:endParaRPr lang="es-E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dirty="0" smtClean="0">
                <a:solidFill>
                  <a:schemeClr val="tx1"/>
                </a:solidFill>
              </a:rPr>
              <a:t>Y </a:t>
            </a:r>
            <a:r>
              <a:rPr lang="es-ES" sz="2400" dirty="0" smtClean="0">
                <a:solidFill>
                  <a:schemeClr val="tx1"/>
                </a:solidFill>
              </a:rPr>
              <a:t>el que mataba involuntariamente estando en la ciudad de su refugio, debía salir de ella para asilarse en otra igual. </a:t>
            </a:r>
            <a:br>
              <a:rPr lang="es-ES" sz="2400" dirty="0" smtClean="0">
                <a:solidFill>
                  <a:schemeClr val="tx1"/>
                </a:solidFill>
              </a:rPr>
            </a:br>
            <a:r>
              <a:rPr lang="es-ES" sz="2400" dirty="0" smtClean="0">
                <a:solidFill>
                  <a:srgbClr val="FF9933"/>
                </a:solidFill>
              </a:rPr>
              <a:t/>
            </a:r>
            <a:br>
              <a:rPr lang="es-ES" sz="2400" dirty="0" smtClean="0">
                <a:solidFill>
                  <a:srgbClr val="FF9933"/>
                </a:solidFill>
              </a:rPr>
            </a:br>
            <a:r>
              <a:rPr lang="es-ES" sz="2400" dirty="0" smtClean="0">
                <a:solidFill>
                  <a:srgbClr val="FF9933"/>
                </a:solidFill>
              </a:rPr>
              <a:t>Dividirás en tres partes</a:t>
            </a:r>
            <a:r>
              <a:rPr lang="es-ES" sz="2400" dirty="0" smtClean="0">
                <a:solidFill>
                  <a:schemeClr val="tx1"/>
                </a:solidFill>
              </a:rPr>
              <a:t/>
            </a:r>
            <a:br>
              <a:rPr lang="es-ES" sz="2400" dirty="0" smtClean="0">
                <a:solidFill>
                  <a:schemeClr val="tx1"/>
                </a:solidFill>
              </a:rPr>
            </a:br>
            <a:r>
              <a:rPr lang="es-ES" sz="2400" dirty="0" smtClean="0">
                <a:solidFill>
                  <a:schemeClr val="tx1"/>
                </a:solidFill>
              </a:rPr>
              <a:t>  Esto quiere decir que desde la frontera hasta la segunda ciudad de refugio, habrá la misma distancia que hay de la primera ciudad a la tercera; y desde la segunda ciudad de refugio hasta el otro extremo de la frontera, habrá igualmente la misma distancia. </a:t>
            </a:r>
            <a:endParaRPr lang="es-ES" sz="2400" dirty="0" smtClean="0">
              <a:solidFill>
                <a:schemeClr val="tx1"/>
              </a:solidFill>
            </a:endParaRPr>
          </a:p>
          <a:p>
            <a:pPr lvl="1">
              <a:buFont typeface="Arial" pitchFamily="34" charset="0"/>
              <a:buChar char="•"/>
            </a:pPr>
            <a:r>
              <a:rPr lang="es-ES" sz="2400" dirty="0" smtClean="0">
                <a:solidFill>
                  <a:schemeClr val="tx1"/>
                </a:solidFill>
              </a:rPr>
              <a:t>Así </a:t>
            </a:r>
            <a:r>
              <a:rPr lang="es-ES" sz="2400" dirty="0" smtClean="0">
                <a:solidFill>
                  <a:schemeClr val="tx1"/>
                </a:solidFill>
              </a:rPr>
              <a:t>se explican las palabras del versículo 3: "Y dividirás en tres partes", etc.</a:t>
            </a:r>
          </a:p>
          <a:p>
            <a:pPr lvl="1">
              <a:buFont typeface="Arial" pitchFamily="34" charset="0"/>
              <a:buChar char="•"/>
            </a:pPr>
            <a:endParaRPr lang="es-ES" sz="2400" i="1"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b="1" i="1" dirty="0" smtClean="0">
                <a:solidFill>
                  <a:srgbClr val="FF9933"/>
                </a:solidFill>
                <a:hlinkClick r:id="rId4"/>
              </a:rPr>
              <a:t>20:2</a:t>
            </a:r>
            <a:r>
              <a:rPr lang="es-ES" sz="2400" i="1" dirty="0" smtClean="0">
                <a:solidFill>
                  <a:srgbClr val="FF9933"/>
                </a:solidFill>
              </a:rPr>
              <a:t> Y sucederá que cuando os acerquéis para trabar batalla, se llegará </a:t>
            </a:r>
            <a:r>
              <a:rPr lang="es-ES" sz="2400" i="1" dirty="0" smtClean="0">
                <a:solidFill>
                  <a:srgbClr val="FF9933"/>
                </a:solidFill>
                <a:hlinkClick r:id="rId5" action="ppaction://hlinkfile"/>
              </a:rPr>
              <a:t>el sacerdote y hablará al pueblo</a:t>
            </a:r>
            <a:r>
              <a:rPr lang="es-ES" sz="2400" i="1" dirty="0" smtClean="0">
                <a:solidFill>
                  <a:srgbClr val="FF9933"/>
                </a:solidFill>
              </a:rPr>
              <a:t>,</a:t>
            </a:r>
          </a:p>
          <a:p>
            <a:pPr lvl="1">
              <a:buFont typeface="Arial" pitchFamily="34" charset="0"/>
              <a:buChar char="•"/>
            </a:pPr>
            <a:r>
              <a:rPr lang="es-ES" sz="2400" i="1" dirty="0" err="1" smtClean="0">
                <a:solidFill>
                  <a:schemeClr val="tx1"/>
                </a:solidFill>
              </a:rPr>
              <a:t>Vehayah</a:t>
            </a:r>
            <a:r>
              <a:rPr lang="es-ES" sz="2400" i="1" dirty="0" smtClean="0">
                <a:solidFill>
                  <a:schemeClr val="tx1"/>
                </a:solidFill>
              </a:rPr>
              <a:t> </a:t>
            </a:r>
            <a:r>
              <a:rPr lang="es-ES" sz="2400" i="1" dirty="0" err="1" smtClean="0">
                <a:solidFill>
                  <a:schemeClr val="tx1"/>
                </a:solidFill>
              </a:rPr>
              <a:t>kekoravjem</a:t>
            </a:r>
            <a:r>
              <a:rPr lang="es-ES" sz="2400" i="1" dirty="0" smtClean="0">
                <a:solidFill>
                  <a:schemeClr val="tx1"/>
                </a:solidFill>
              </a:rPr>
              <a:t> el-</a:t>
            </a:r>
            <a:r>
              <a:rPr lang="es-ES" sz="2400" i="1" dirty="0" err="1" smtClean="0">
                <a:solidFill>
                  <a:schemeClr val="tx1"/>
                </a:solidFill>
              </a:rPr>
              <a:t>hamiljamah</a:t>
            </a:r>
            <a:r>
              <a:rPr lang="es-ES" sz="2400" i="1" dirty="0" smtClean="0">
                <a:solidFill>
                  <a:schemeClr val="tx1"/>
                </a:solidFill>
              </a:rPr>
              <a:t> </a:t>
            </a:r>
            <a:r>
              <a:rPr lang="es-ES" sz="2400" i="1" dirty="0" err="1" smtClean="0">
                <a:solidFill>
                  <a:schemeClr val="tx1"/>
                </a:solidFill>
              </a:rPr>
              <a:t>venigash</a:t>
            </a:r>
            <a:r>
              <a:rPr lang="es-ES" sz="2400" i="1" dirty="0" smtClean="0">
                <a:solidFill>
                  <a:schemeClr val="tx1"/>
                </a:solidFill>
              </a:rPr>
              <a:t> </a:t>
            </a:r>
            <a:r>
              <a:rPr lang="es-ES" sz="2400" i="1" dirty="0" err="1" smtClean="0">
                <a:solidFill>
                  <a:schemeClr val="tx1"/>
                </a:solidFill>
              </a:rPr>
              <a:t>hakohen</a:t>
            </a:r>
            <a:r>
              <a:rPr lang="es-ES" sz="2400" i="1" dirty="0" smtClean="0">
                <a:solidFill>
                  <a:schemeClr val="tx1"/>
                </a:solidFill>
              </a:rPr>
              <a:t> </a:t>
            </a:r>
            <a:r>
              <a:rPr lang="es-ES" sz="2400" i="1" dirty="0" err="1" smtClean="0">
                <a:solidFill>
                  <a:schemeClr val="tx1"/>
                </a:solidFill>
              </a:rPr>
              <a:t>vediber</a:t>
            </a:r>
            <a:r>
              <a:rPr lang="es-ES" sz="2400" i="1" dirty="0" smtClean="0">
                <a:solidFill>
                  <a:schemeClr val="tx1"/>
                </a:solidFill>
              </a:rPr>
              <a:t> el-</a:t>
            </a:r>
            <a:r>
              <a:rPr lang="es-ES" sz="2400" i="1" dirty="0" err="1" smtClean="0">
                <a:solidFill>
                  <a:schemeClr val="tx1"/>
                </a:solidFill>
              </a:rPr>
              <a:t>ha'am</a:t>
            </a:r>
            <a:r>
              <a:rPr lang="es-ES" sz="2400" i="1" dirty="0" smtClean="0">
                <a:solidFill>
                  <a:schemeClr val="tx1"/>
                </a:solidFill>
              </a:rPr>
              <a:t>. </a:t>
            </a:r>
            <a:endParaRPr lang="es-ES" sz="2400" i="1" dirty="0" smtClean="0">
              <a:solidFill>
                <a:schemeClr val="tx1"/>
              </a:solidFill>
            </a:endParaRPr>
          </a:p>
          <a:p>
            <a:pPr lvl="1">
              <a:buFont typeface="Arial" pitchFamily="34" charset="0"/>
              <a:buChar char="•"/>
            </a:pPr>
            <a:endParaRPr lang="es-ES" sz="2400" i="1" dirty="0" smtClean="0">
              <a:solidFill>
                <a:schemeClr val="tx1"/>
              </a:solidFill>
            </a:endParaRPr>
          </a:p>
          <a:p>
            <a:pPr lvl="1">
              <a:buFont typeface="Arial" pitchFamily="34" charset="0"/>
              <a:buChar char="•"/>
            </a:pPr>
            <a:r>
              <a:rPr lang="en-US" sz="2400" b="1" i="1" dirty="0" smtClean="0">
                <a:solidFill>
                  <a:srgbClr val="FF9933"/>
                </a:solidFill>
                <a:hlinkClick r:id="rId6"/>
              </a:rPr>
              <a:t>20:3</a:t>
            </a:r>
            <a:r>
              <a:rPr lang="en-US" sz="2400" i="1" dirty="0" smtClean="0">
                <a:solidFill>
                  <a:srgbClr val="FF9933"/>
                </a:solidFill>
              </a:rPr>
              <a:t>  y les </a:t>
            </a:r>
            <a:r>
              <a:rPr lang="en-US" sz="2400" i="1" dirty="0" err="1" smtClean="0">
                <a:solidFill>
                  <a:srgbClr val="FF9933"/>
                </a:solidFill>
              </a:rPr>
              <a:t>dirá</a:t>
            </a:r>
            <a:r>
              <a:rPr lang="en-US" sz="2400" i="1" dirty="0" smtClean="0">
                <a:solidFill>
                  <a:srgbClr val="FF9933"/>
                </a:solidFill>
              </a:rPr>
              <a:t>: </a:t>
            </a:r>
            <a:r>
              <a:rPr lang="en-US" sz="2400" i="1" dirty="0" err="1" smtClean="0">
                <a:solidFill>
                  <a:srgbClr val="FF9933"/>
                </a:solidFill>
              </a:rPr>
              <a:t>Oye</a:t>
            </a:r>
            <a:r>
              <a:rPr lang="en-US" sz="2400" i="1" dirty="0" smtClean="0">
                <a:solidFill>
                  <a:srgbClr val="FF9933"/>
                </a:solidFill>
              </a:rPr>
              <a:t>, oh Israel: </a:t>
            </a:r>
            <a:r>
              <a:rPr lang="en-US" sz="2400" i="1" dirty="0" err="1" smtClean="0">
                <a:solidFill>
                  <a:srgbClr val="FF9933"/>
                </a:solidFill>
              </a:rPr>
              <a:t>vosotros</a:t>
            </a:r>
            <a:r>
              <a:rPr lang="en-US" sz="2400" i="1" dirty="0" smtClean="0">
                <a:solidFill>
                  <a:srgbClr val="FF9933"/>
                </a:solidFill>
              </a:rPr>
              <a:t> </a:t>
            </a:r>
            <a:r>
              <a:rPr lang="en-US" sz="2400" i="1" dirty="0" err="1" smtClean="0">
                <a:solidFill>
                  <a:srgbClr val="FF9933"/>
                </a:solidFill>
              </a:rPr>
              <a:t>os</a:t>
            </a:r>
            <a:r>
              <a:rPr lang="en-US" sz="2400" i="1" dirty="0" smtClean="0">
                <a:solidFill>
                  <a:srgbClr val="FF9933"/>
                </a:solidFill>
              </a:rPr>
              <a:t> </a:t>
            </a:r>
            <a:r>
              <a:rPr lang="en-US" sz="2400" i="1" dirty="0" err="1" smtClean="0">
                <a:solidFill>
                  <a:srgbClr val="FF9933"/>
                </a:solidFill>
              </a:rPr>
              <a:t>acercaréis</a:t>
            </a:r>
            <a:r>
              <a:rPr lang="en-US" sz="2400" i="1" dirty="0" smtClean="0">
                <a:solidFill>
                  <a:srgbClr val="FF9933"/>
                </a:solidFill>
              </a:rPr>
              <a:t> </a:t>
            </a:r>
            <a:r>
              <a:rPr lang="en-US" sz="2400" i="1" dirty="0" err="1" smtClean="0">
                <a:solidFill>
                  <a:srgbClr val="FF9933"/>
                </a:solidFill>
              </a:rPr>
              <a:t>hoy</a:t>
            </a:r>
            <a:r>
              <a:rPr lang="en-US" sz="2400" i="1" dirty="0" smtClean="0">
                <a:solidFill>
                  <a:srgbClr val="FF9933"/>
                </a:solidFill>
              </a:rPr>
              <a:t> </a:t>
            </a:r>
            <a:r>
              <a:rPr lang="en-US" sz="2400" i="1" dirty="0" err="1" smtClean="0">
                <a:solidFill>
                  <a:srgbClr val="FF9933"/>
                </a:solidFill>
              </a:rPr>
              <a:t>para</a:t>
            </a:r>
            <a:r>
              <a:rPr lang="en-US" sz="2400" i="1" dirty="0" smtClean="0">
                <a:solidFill>
                  <a:srgbClr val="FF9933"/>
                </a:solidFill>
              </a:rPr>
              <a:t> </a:t>
            </a:r>
            <a:r>
              <a:rPr lang="en-US" sz="2400" i="1" dirty="0" err="1" smtClean="0">
                <a:solidFill>
                  <a:srgbClr val="FF9933"/>
                </a:solidFill>
              </a:rPr>
              <a:t>pelear</a:t>
            </a:r>
            <a:r>
              <a:rPr lang="en-US" sz="2400" i="1" dirty="0" smtClean="0">
                <a:solidFill>
                  <a:srgbClr val="FF9933"/>
                </a:solidFill>
              </a:rPr>
              <a:t> contra </a:t>
            </a:r>
            <a:r>
              <a:rPr lang="en-US" sz="2400" i="1" dirty="0" err="1" smtClean="0">
                <a:solidFill>
                  <a:srgbClr val="FF9933"/>
                </a:solidFill>
              </a:rPr>
              <a:t>vuestros</a:t>
            </a:r>
            <a:r>
              <a:rPr lang="en-US" sz="2400" i="1" dirty="0" smtClean="0">
                <a:solidFill>
                  <a:srgbClr val="FF9933"/>
                </a:solidFill>
              </a:rPr>
              <a:t> </a:t>
            </a:r>
            <a:r>
              <a:rPr lang="en-US" sz="2400" i="1" dirty="0" err="1" smtClean="0">
                <a:solidFill>
                  <a:srgbClr val="FF9933"/>
                </a:solidFill>
              </a:rPr>
              <a:t>enemigos</a:t>
            </a:r>
            <a:r>
              <a:rPr lang="en-US" sz="2400" i="1" dirty="0" smtClean="0">
                <a:solidFill>
                  <a:srgbClr val="FF9933"/>
                </a:solidFill>
              </a:rPr>
              <a:t>. No se </a:t>
            </a:r>
            <a:r>
              <a:rPr lang="en-US" sz="2400" i="1" dirty="0" err="1" smtClean="0">
                <a:solidFill>
                  <a:srgbClr val="FF9933"/>
                </a:solidFill>
              </a:rPr>
              <a:t>ablande</a:t>
            </a:r>
            <a:r>
              <a:rPr lang="en-US" sz="2400" i="1" dirty="0" smtClean="0">
                <a:solidFill>
                  <a:srgbClr val="FF9933"/>
                </a:solidFill>
              </a:rPr>
              <a:t> </a:t>
            </a:r>
            <a:r>
              <a:rPr lang="en-US" sz="2400" i="1" dirty="0" err="1" smtClean="0">
                <a:solidFill>
                  <a:srgbClr val="FF9933"/>
                </a:solidFill>
              </a:rPr>
              <a:t>vuestro</a:t>
            </a:r>
            <a:r>
              <a:rPr lang="en-US" sz="2400" i="1" dirty="0" smtClean="0">
                <a:solidFill>
                  <a:srgbClr val="FF9933"/>
                </a:solidFill>
              </a:rPr>
              <a:t> </a:t>
            </a:r>
            <a:r>
              <a:rPr lang="en-US" sz="2400" i="1" dirty="0" err="1" smtClean="0">
                <a:solidFill>
                  <a:srgbClr val="FF9933"/>
                </a:solidFill>
              </a:rPr>
              <a:t>corazón</a:t>
            </a:r>
            <a:r>
              <a:rPr lang="en-US" sz="2400" i="1" dirty="0" smtClean="0">
                <a:solidFill>
                  <a:srgbClr val="FF9933"/>
                </a:solidFill>
              </a:rPr>
              <a:t>; no </a:t>
            </a:r>
            <a:r>
              <a:rPr lang="en-US" sz="2400" i="1" dirty="0" err="1" smtClean="0">
                <a:solidFill>
                  <a:srgbClr val="FF9933"/>
                </a:solidFill>
              </a:rPr>
              <a:t>temáis</a:t>
            </a:r>
            <a:r>
              <a:rPr lang="en-US" sz="2400" i="1" dirty="0" smtClean="0">
                <a:solidFill>
                  <a:srgbClr val="FF9933"/>
                </a:solidFill>
              </a:rPr>
              <a:t> </a:t>
            </a:r>
            <a:r>
              <a:rPr lang="en-US" sz="2400" i="1" dirty="0" err="1" smtClean="0">
                <a:solidFill>
                  <a:srgbClr val="FF9933"/>
                </a:solidFill>
              </a:rPr>
              <a:t>ni</a:t>
            </a:r>
            <a:r>
              <a:rPr lang="en-US" sz="2400" i="1" dirty="0" smtClean="0">
                <a:solidFill>
                  <a:srgbClr val="FF9933"/>
                </a:solidFill>
              </a:rPr>
              <a:t> </a:t>
            </a:r>
            <a:r>
              <a:rPr lang="en-US" sz="2400" i="1" dirty="0" err="1" smtClean="0">
                <a:solidFill>
                  <a:srgbClr val="FF9933"/>
                </a:solidFill>
              </a:rPr>
              <a:t>os</a:t>
            </a:r>
            <a:r>
              <a:rPr lang="en-US" sz="2400" i="1" dirty="0" smtClean="0">
                <a:solidFill>
                  <a:srgbClr val="FF9933"/>
                </a:solidFill>
              </a:rPr>
              <a:t> </a:t>
            </a:r>
            <a:r>
              <a:rPr lang="en-US" sz="2400" i="1" dirty="0" err="1" smtClean="0">
                <a:solidFill>
                  <a:srgbClr val="FF9933"/>
                </a:solidFill>
              </a:rPr>
              <a:t>alarméis</a:t>
            </a:r>
            <a:r>
              <a:rPr lang="en-US" sz="2400" i="1" dirty="0" smtClean="0">
                <a:solidFill>
                  <a:srgbClr val="FF9933"/>
                </a:solidFill>
              </a:rPr>
              <a:t> </a:t>
            </a:r>
            <a:r>
              <a:rPr lang="en-US" sz="2400" i="1" dirty="0" err="1" smtClean="0">
                <a:solidFill>
                  <a:srgbClr val="FF9933"/>
                </a:solidFill>
              </a:rPr>
              <a:t>ni</a:t>
            </a:r>
            <a:r>
              <a:rPr lang="en-US" sz="2400" i="1" dirty="0" smtClean="0">
                <a:solidFill>
                  <a:srgbClr val="FF9933"/>
                </a:solidFill>
              </a:rPr>
              <a:t> </a:t>
            </a:r>
            <a:r>
              <a:rPr lang="en-US" sz="2400" i="1" dirty="0" err="1" smtClean="0">
                <a:solidFill>
                  <a:srgbClr val="FF9933"/>
                </a:solidFill>
              </a:rPr>
              <a:t>os</a:t>
            </a:r>
            <a:r>
              <a:rPr lang="en-US" sz="2400" i="1" dirty="0" smtClean="0">
                <a:solidFill>
                  <a:srgbClr val="FF9933"/>
                </a:solidFill>
              </a:rPr>
              <a:t> </a:t>
            </a:r>
            <a:r>
              <a:rPr lang="en-US" sz="2400" i="1" dirty="0" err="1" smtClean="0">
                <a:solidFill>
                  <a:srgbClr val="FF9933"/>
                </a:solidFill>
              </a:rPr>
              <a:t>quebrantéis</a:t>
            </a:r>
            <a:r>
              <a:rPr lang="en-US" sz="2400" i="1" dirty="0" smtClean="0">
                <a:solidFill>
                  <a:srgbClr val="FF9933"/>
                </a:solidFill>
              </a:rPr>
              <a:t> ante </a:t>
            </a:r>
            <a:r>
              <a:rPr lang="en-US" sz="2400" i="1" dirty="0" err="1" smtClean="0">
                <a:solidFill>
                  <a:srgbClr val="FF9933"/>
                </a:solidFill>
              </a:rPr>
              <a:t>ellos</a:t>
            </a:r>
            <a:r>
              <a:rPr lang="en-US" sz="2400" i="1" dirty="0" smtClean="0">
                <a:solidFill>
                  <a:srgbClr val="FF9933"/>
                </a:solidFill>
              </a:rPr>
              <a:t>;</a:t>
            </a:r>
            <a:endParaRPr lang="es-ES" sz="2400" i="1" dirty="0" smtClean="0">
              <a:solidFill>
                <a:srgbClr val="FF9933"/>
              </a:solidFill>
            </a:endParaRPr>
          </a:p>
          <a:p>
            <a:pPr lvl="1">
              <a:buFont typeface="Arial" pitchFamily="34" charset="0"/>
              <a:buChar char="•"/>
            </a:pPr>
            <a:r>
              <a:rPr lang="en-US" sz="2400" i="1" dirty="0" err="1" smtClean="0">
                <a:solidFill>
                  <a:schemeClr val="tx1"/>
                </a:solidFill>
              </a:rPr>
              <a:t>Ve'amar</a:t>
            </a:r>
            <a:r>
              <a:rPr lang="en-US" sz="2400" i="1" dirty="0" smtClean="0">
                <a:solidFill>
                  <a:schemeClr val="tx1"/>
                </a:solidFill>
              </a:rPr>
              <a:t> </a:t>
            </a:r>
            <a:r>
              <a:rPr lang="en-US" sz="2400" i="1" dirty="0" err="1" smtClean="0">
                <a:solidFill>
                  <a:schemeClr val="tx1"/>
                </a:solidFill>
              </a:rPr>
              <a:t>alehem</a:t>
            </a:r>
            <a:r>
              <a:rPr lang="en-US" sz="2400" i="1" dirty="0" smtClean="0">
                <a:solidFill>
                  <a:schemeClr val="tx1"/>
                </a:solidFill>
              </a:rPr>
              <a:t> </a:t>
            </a:r>
            <a:r>
              <a:rPr lang="en-US" sz="2400" i="1" dirty="0" err="1" smtClean="0">
                <a:solidFill>
                  <a:schemeClr val="tx1"/>
                </a:solidFill>
              </a:rPr>
              <a:t>shma</a:t>
            </a:r>
            <a:r>
              <a:rPr lang="en-US" sz="2400" i="1" dirty="0" smtClean="0">
                <a:solidFill>
                  <a:schemeClr val="tx1"/>
                </a:solidFill>
              </a:rPr>
              <a:t> </a:t>
            </a:r>
            <a:r>
              <a:rPr lang="en-US" sz="2400" i="1" dirty="0" err="1" smtClean="0">
                <a:solidFill>
                  <a:schemeClr val="tx1"/>
                </a:solidFill>
              </a:rPr>
              <a:t>Yisra'el</a:t>
            </a:r>
            <a:r>
              <a:rPr lang="en-US" sz="2400" i="1" dirty="0" smtClean="0">
                <a:solidFill>
                  <a:schemeClr val="tx1"/>
                </a:solidFill>
              </a:rPr>
              <a:t> </a:t>
            </a:r>
            <a:r>
              <a:rPr lang="en-US" sz="2400" i="1" dirty="0" err="1" smtClean="0">
                <a:solidFill>
                  <a:schemeClr val="tx1"/>
                </a:solidFill>
              </a:rPr>
              <a:t>atem</a:t>
            </a:r>
            <a:r>
              <a:rPr lang="en-US" sz="2400" i="1" dirty="0" smtClean="0">
                <a:solidFill>
                  <a:schemeClr val="tx1"/>
                </a:solidFill>
              </a:rPr>
              <a:t> </a:t>
            </a:r>
            <a:r>
              <a:rPr lang="en-US" sz="2400" i="1" dirty="0" err="1" smtClean="0">
                <a:solidFill>
                  <a:schemeClr val="tx1"/>
                </a:solidFill>
              </a:rPr>
              <a:t>krevim</a:t>
            </a:r>
            <a:r>
              <a:rPr lang="en-US" sz="2400" i="1" dirty="0" smtClean="0">
                <a:solidFill>
                  <a:schemeClr val="tx1"/>
                </a:solidFill>
              </a:rPr>
              <a:t> </a:t>
            </a:r>
            <a:r>
              <a:rPr lang="en-US" sz="2400" i="1" dirty="0" err="1" smtClean="0">
                <a:solidFill>
                  <a:schemeClr val="tx1"/>
                </a:solidFill>
              </a:rPr>
              <a:t>hayom</a:t>
            </a:r>
            <a:r>
              <a:rPr lang="en-US" sz="2400" i="1" dirty="0" smtClean="0">
                <a:solidFill>
                  <a:schemeClr val="tx1"/>
                </a:solidFill>
              </a:rPr>
              <a:t> </a:t>
            </a:r>
            <a:r>
              <a:rPr lang="en-US" sz="2400" i="1" dirty="0" err="1" smtClean="0">
                <a:solidFill>
                  <a:schemeClr val="tx1"/>
                </a:solidFill>
              </a:rPr>
              <a:t>lamiljamah</a:t>
            </a:r>
            <a:r>
              <a:rPr lang="en-US" sz="2400" i="1" dirty="0" smtClean="0">
                <a:solidFill>
                  <a:schemeClr val="tx1"/>
                </a:solidFill>
              </a:rPr>
              <a:t> al-</a:t>
            </a:r>
            <a:r>
              <a:rPr lang="en-US" sz="2400" i="1" dirty="0" err="1" smtClean="0">
                <a:solidFill>
                  <a:schemeClr val="tx1"/>
                </a:solidFill>
              </a:rPr>
              <a:t>oyveyjem</a:t>
            </a:r>
            <a:r>
              <a:rPr lang="en-US" sz="2400" i="1" dirty="0" smtClean="0">
                <a:solidFill>
                  <a:schemeClr val="tx1"/>
                </a:solidFill>
              </a:rPr>
              <a:t> al-</a:t>
            </a:r>
            <a:r>
              <a:rPr lang="en-US" sz="2400" i="1" dirty="0" err="1" smtClean="0">
                <a:solidFill>
                  <a:schemeClr val="tx1"/>
                </a:solidFill>
              </a:rPr>
              <a:t>yeraj</a:t>
            </a:r>
            <a:r>
              <a:rPr lang="en-US" sz="2400" i="1" dirty="0" smtClean="0">
                <a:solidFill>
                  <a:schemeClr val="tx1"/>
                </a:solidFill>
              </a:rPr>
              <a:t> </a:t>
            </a:r>
            <a:r>
              <a:rPr lang="en-US" sz="2400" i="1" dirty="0" err="1" smtClean="0">
                <a:solidFill>
                  <a:schemeClr val="tx1"/>
                </a:solidFill>
              </a:rPr>
              <a:t>levavjem</a:t>
            </a:r>
            <a:r>
              <a:rPr lang="en-US" sz="2400" i="1" dirty="0" smtClean="0">
                <a:solidFill>
                  <a:schemeClr val="tx1"/>
                </a:solidFill>
              </a:rPr>
              <a:t> al-</a:t>
            </a:r>
            <a:r>
              <a:rPr lang="en-US" sz="2400" i="1" dirty="0" err="1" smtClean="0">
                <a:solidFill>
                  <a:schemeClr val="tx1"/>
                </a:solidFill>
              </a:rPr>
              <a:t>tir'u</a:t>
            </a:r>
            <a:r>
              <a:rPr lang="en-US" sz="2400" i="1" dirty="0" smtClean="0">
                <a:solidFill>
                  <a:schemeClr val="tx1"/>
                </a:solidFill>
              </a:rPr>
              <a:t> </a:t>
            </a:r>
            <a:r>
              <a:rPr lang="en-US" sz="2400" i="1" dirty="0" err="1" smtClean="0">
                <a:solidFill>
                  <a:schemeClr val="tx1"/>
                </a:solidFill>
              </a:rPr>
              <a:t>ve'al-tajpezu</a:t>
            </a:r>
            <a:r>
              <a:rPr lang="en-US" sz="2400" i="1" dirty="0" smtClean="0">
                <a:solidFill>
                  <a:schemeClr val="tx1"/>
                </a:solidFill>
              </a:rPr>
              <a:t> </a:t>
            </a:r>
            <a:r>
              <a:rPr lang="en-US" sz="2400" i="1" dirty="0" err="1" smtClean="0">
                <a:solidFill>
                  <a:schemeClr val="tx1"/>
                </a:solidFill>
              </a:rPr>
              <a:t>ve'al-ta'artsu</a:t>
            </a:r>
            <a:r>
              <a:rPr lang="en-US" sz="2400" i="1" dirty="0" smtClean="0">
                <a:solidFill>
                  <a:schemeClr val="tx1"/>
                </a:solidFill>
              </a:rPr>
              <a:t> </a:t>
            </a:r>
            <a:r>
              <a:rPr lang="en-US" sz="2400" i="1" dirty="0" err="1" smtClean="0">
                <a:solidFill>
                  <a:schemeClr val="tx1"/>
                </a:solidFill>
              </a:rPr>
              <a:t>mipneyhem</a:t>
            </a:r>
            <a:r>
              <a:rPr lang="en-US" sz="2400" i="1" dirty="0" smtClean="0">
                <a:solidFill>
                  <a:schemeClr val="tx1"/>
                </a:solidFill>
              </a:rPr>
              <a:t>. </a:t>
            </a:r>
            <a:endParaRPr lang="en-US" sz="2400" i="1"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n-US" sz="2400" b="1" i="1" dirty="0" smtClean="0">
                <a:solidFill>
                  <a:schemeClr val="tx1"/>
                </a:solidFill>
                <a:hlinkClick r:id="rId4"/>
              </a:rPr>
              <a:t>20:4</a:t>
            </a:r>
            <a:r>
              <a:rPr lang="en-US" sz="2400" i="1" dirty="0" smtClean="0">
                <a:solidFill>
                  <a:schemeClr val="tx1"/>
                </a:solidFill>
              </a:rPr>
              <a:t> </a:t>
            </a:r>
            <a:r>
              <a:rPr lang="en-US" sz="2400" i="1" dirty="0" err="1" smtClean="0">
                <a:solidFill>
                  <a:srgbClr val="FF9933"/>
                </a:solidFill>
              </a:rPr>
              <a:t>porque</a:t>
            </a:r>
            <a:r>
              <a:rPr lang="en-US" sz="2400" i="1" dirty="0" smtClean="0">
                <a:solidFill>
                  <a:srgbClr val="FF9933"/>
                </a:solidFill>
              </a:rPr>
              <a:t> el </a:t>
            </a:r>
            <a:r>
              <a:rPr lang="en-US" sz="2400" i="1" dirty="0" err="1" smtClean="0">
                <a:solidFill>
                  <a:srgbClr val="FF9933"/>
                </a:solidFill>
              </a:rPr>
              <a:t>Eterno</a:t>
            </a:r>
            <a:r>
              <a:rPr lang="en-US" sz="2400" i="1" dirty="0" smtClean="0">
                <a:solidFill>
                  <a:srgbClr val="FF9933"/>
                </a:solidFill>
              </a:rPr>
              <a:t>, </a:t>
            </a:r>
            <a:r>
              <a:rPr lang="en-US" sz="2400" i="1" dirty="0" err="1" smtClean="0">
                <a:solidFill>
                  <a:srgbClr val="FF9933"/>
                </a:solidFill>
              </a:rPr>
              <a:t>vuestro</a:t>
            </a:r>
            <a:r>
              <a:rPr lang="en-US" sz="2400" i="1" dirty="0" smtClean="0">
                <a:solidFill>
                  <a:srgbClr val="FF9933"/>
                </a:solidFill>
              </a:rPr>
              <a:t> Dios, </a:t>
            </a:r>
            <a:r>
              <a:rPr lang="en-US" sz="2400" i="1" dirty="0" err="1" smtClean="0">
                <a:solidFill>
                  <a:srgbClr val="FF9933"/>
                </a:solidFill>
              </a:rPr>
              <a:t>es</a:t>
            </a:r>
            <a:r>
              <a:rPr lang="en-US" sz="2400" i="1" dirty="0" smtClean="0">
                <a:solidFill>
                  <a:srgbClr val="FF9933"/>
                </a:solidFill>
              </a:rPr>
              <a:t> el </a:t>
            </a:r>
            <a:r>
              <a:rPr lang="en-US" sz="2400" i="1" dirty="0" err="1" smtClean="0">
                <a:solidFill>
                  <a:srgbClr val="FF9933"/>
                </a:solidFill>
              </a:rPr>
              <a:t>que</a:t>
            </a:r>
            <a:r>
              <a:rPr lang="en-US" sz="2400" i="1" dirty="0" smtClean="0">
                <a:solidFill>
                  <a:srgbClr val="FF9933"/>
                </a:solidFill>
              </a:rPr>
              <a:t> </a:t>
            </a:r>
            <a:r>
              <a:rPr lang="en-US" sz="2400" i="1" dirty="0" err="1" smtClean="0">
                <a:solidFill>
                  <a:srgbClr val="FF9933"/>
                </a:solidFill>
              </a:rPr>
              <a:t>os</a:t>
            </a:r>
            <a:r>
              <a:rPr lang="en-US" sz="2400" i="1" dirty="0" smtClean="0">
                <a:solidFill>
                  <a:srgbClr val="FF9933"/>
                </a:solidFill>
              </a:rPr>
              <a:t> </a:t>
            </a:r>
            <a:r>
              <a:rPr lang="en-US" sz="2400" i="1" dirty="0" err="1" smtClean="0">
                <a:solidFill>
                  <a:srgbClr val="FF9933"/>
                </a:solidFill>
              </a:rPr>
              <a:t>acompaña</a:t>
            </a:r>
            <a:r>
              <a:rPr lang="en-US" sz="2400" i="1" dirty="0" smtClean="0">
                <a:solidFill>
                  <a:srgbClr val="FF9933"/>
                </a:solidFill>
              </a:rPr>
              <a:t> </a:t>
            </a:r>
            <a:r>
              <a:rPr lang="en-US" sz="2400" i="1" dirty="0" err="1" smtClean="0">
                <a:solidFill>
                  <a:srgbClr val="FF9933"/>
                </a:solidFill>
              </a:rPr>
              <a:t>para</a:t>
            </a:r>
            <a:r>
              <a:rPr lang="en-US" sz="2400" i="1" dirty="0" smtClean="0">
                <a:solidFill>
                  <a:srgbClr val="FF9933"/>
                </a:solidFill>
              </a:rPr>
              <a:t> </a:t>
            </a:r>
            <a:r>
              <a:rPr lang="en-US" sz="2400" i="1" dirty="0" err="1" smtClean="0">
                <a:solidFill>
                  <a:srgbClr val="FF9933"/>
                </a:solidFill>
              </a:rPr>
              <a:t>pelear</a:t>
            </a:r>
            <a:r>
              <a:rPr lang="en-US" sz="2400" i="1" dirty="0" smtClean="0">
                <a:solidFill>
                  <a:srgbClr val="FF9933"/>
                </a:solidFill>
              </a:rPr>
              <a:t> </a:t>
            </a:r>
            <a:r>
              <a:rPr lang="en-US" sz="2400" i="1" dirty="0" err="1" smtClean="0">
                <a:solidFill>
                  <a:srgbClr val="FF9933"/>
                </a:solidFill>
              </a:rPr>
              <a:t>por</a:t>
            </a:r>
            <a:r>
              <a:rPr lang="en-US" sz="2400" i="1" dirty="0" smtClean="0">
                <a:solidFill>
                  <a:srgbClr val="FF9933"/>
                </a:solidFill>
              </a:rPr>
              <a:t> </a:t>
            </a:r>
            <a:r>
              <a:rPr lang="en-US" sz="2400" i="1" dirty="0" err="1" smtClean="0">
                <a:solidFill>
                  <a:srgbClr val="FF9933"/>
                </a:solidFill>
              </a:rPr>
              <a:t>vosotros</a:t>
            </a:r>
            <a:r>
              <a:rPr lang="en-US" sz="2400" i="1" dirty="0" smtClean="0">
                <a:solidFill>
                  <a:srgbClr val="FF9933"/>
                </a:solidFill>
              </a:rPr>
              <a:t> contra </a:t>
            </a:r>
            <a:r>
              <a:rPr lang="en-US" sz="2400" i="1" dirty="0" err="1" smtClean="0">
                <a:solidFill>
                  <a:srgbClr val="FF9933"/>
                </a:solidFill>
              </a:rPr>
              <a:t>vuestros</a:t>
            </a:r>
            <a:r>
              <a:rPr lang="en-US" sz="2400" i="1" dirty="0" smtClean="0">
                <a:solidFill>
                  <a:srgbClr val="FF9933"/>
                </a:solidFill>
              </a:rPr>
              <a:t> </a:t>
            </a:r>
            <a:r>
              <a:rPr lang="en-US" sz="2400" i="1" dirty="0" err="1" smtClean="0">
                <a:solidFill>
                  <a:srgbClr val="FF9933"/>
                </a:solidFill>
              </a:rPr>
              <a:t>enemigos</a:t>
            </a:r>
            <a:r>
              <a:rPr lang="en-US" sz="2400" i="1" dirty="0" smtClean="0">
                <a:solidFill>
                  <a:srgbClr val="FF9933"/>
                </a:solidFill>
              </a:rPr>
              <a:t>, </a:t>
            </a:r>
            <a:r>
              <a:rPr lang="en-US" sz="2400" i="1" dirty="0" err="1" smtClean="0">
                <a:solidFill>
                  <a:srgbClr val="FF9933"/>
                </a:solidFill>
              </a:rPr>
              <a:t>para</a:t>
            </a:r>
            <a:r>
              <a:rPr lang="en-US" sz="2400" i="1" dirty="0" smtClean="0">
                <a:solidFill>
                  <a:srgbClr val="FF9933"/>
                </a:solidFill>
              </a:rPr>
              <a:t> </a:t>
            </a:r>
            <a:r>
              <a:rPr lang="en-US" sz="2400" i="1" dirty="0" err="1" smtClean="0">
                <a:solidFill>
                  <a:srgbClr val="FF9933"/>
                </a:solidFill>
              </a:rPr>
              <a:t>salvaros</a:t>
            </a:r>
            <a:r>
              <a:rPr lang="en-US" sz="2400" i="1" dirty="0" smtClean="0">
                <a:solidFill>
                  <a:srgbClr val="FF9933"/>
                </a:solidFill>
              </a:rPr>
              <a:t>.</a:t>
            </a:r>
          </a:p>
          <a:p>
            <a:pPr lvl="1">
              <a:buFont typeface="Arial" pitchFamily="34" charset="0"/>
              <a:buChar char="•"/>
            </a:pPr>
            <a:r>
              <a:rPr lang="en-US" sz="2400" i="1" dirty="0" smtClean="0">
                <a:solidFill>
                  <a:schemeClr val="tx1"/>
                </a:solidFill>
              </a:rPr>
              <a:t/>
            </a:r>
            <a:br>
              <a:rPr lang="en-US" sz="2400" i="1" dirty="0" smtClean="0">
                <a:solidFill>
                  <a:schemeClr val="tx1"/>
                </a:solidFill>
              </a:rPr>
            </a:br>
            <a:r>
              <a:rPr lang="en-US" sz="2400" i="1" dirty="0" err="1" smtClean="0">
                <a:solidFill>
                  <a:schemeClr val="tx1"/>
                </a:solidFill>
              </a:rPr>
              <a:t>Ki</a:t>
            </a:r>
            <a:r>
              <a:rPr lang="en-US" sz="2400" i="1" dirty="0" smtClean="0">
                <a:solidFill>
                  <a:schemeClr val="tx1"/>
                </a:solidFill>
              </a:rPr>
              <a:t> </a:t>
            </a:r>
            <a:r>
              <a:rPr lang="en-US" sz="2400" i="1" dirty="0" err="1" smtClean="0">
                <a:solidFill>
                  <a:schemeClr val="tx1"/>
                </a:solidFill>
              </a:rPr>
              <a:t>Adonay</a:t>
            </a:r>
            <a:r>
              <a:rPr lang="en-US" sz="2400" i="1" dirty="0" smtClean="0">
                <a:solidFill>
                  <a:schemeClr val="tx1"/>
                </a:solidFill>
              </a:rPr>
              <a:t> </a:t>
            </a:r>
            <a:r>
              <a:rPr lang="en-US" sz="2400" i="1" dirty="0" err="1" smtClean="0">
                <a:solidFill>
                  <a:schemeClr val="tx1"/>
                </a:solidFill>
              </a:rPr>
              <a:t>Eloheyjem</a:t>
            </a:r>
            <a:r>
              <a:rPr lang="en-US" sz="2400" i="1" dirty="0" smtClean="0">
                <a:solidFill>
                  <a:schemeClr val="tx1"/>
                </a:solidFill>
              </a:rPr>
              <a:t> </a:t>
            </a:r>
            <a:r>
              <a:rPr lang="en-US" sz="2400" i="1" dirty="0" err="1" smtClean="0">
                <a:solidFill>
                  <a:schemeClr val="tx1"/>
                </a:solidFill>
              </a:rPr>
              <a:t>haholej</a:t>
            </a:r>
            <a:r>
              <a:rPr lang="en-US" sz="2400" i="1" dirty="0" smtClean="0">
                <a:solidFill>
                  <a:schemeClr val="tx1"/>
                </a:solidFill>
              </a:rPr>
              <a:t> </a:t>
            </a:r>
            <a:r>
              <a:rPr lang="en-US" sz="2400" i="1" dirty="0" err="1" smtClean="0">
                <a:solidFill>
                  <a:schemeClr val="tx1"/>
                </a:solidFill>
              </a:rPr>
              <a:t>imajem</a:t>
            </a:r>
            <a:r>
              <a:rPr lang="en-US" sz="2400" i="1" dirty="0" smtClean="0">
                <a:solidFill>
                  <a:schemeClr val="tx1"/>
                </a:solidFill>
              </a:rPr>
              <a:t> </a:t>
            </a:r>
            <a:r>
              <a:rPr lang="en-US" sz="2400" i="1" dirty="0" err="1" smtClean="0">
                <a:solidFill>
                  <a:schemeClr val="tx1"/>
                </a:solidFill>
              </a:rPr>
              <a:t>lehilajem</a:t>
            </a:r>
            <a:r>
              <a:rPr lang="en-US" sz="2400" i="1" dirty="0" smtClean="0">
                <a:solidFill>
                  <a:schemeClr val="tx1"/>
                </a:solidFill>
              </a:rPr>
              <a:t> </a:t>
            </a:r>
            <a:r>
              <a:rPr lang="en-US" sz="2400" i="1" dirty="0" err="1" smtClean="0">
                <a:solidFill>
                  <a:schemeClr val="tx1"/>
                </a:solidFill>
              </a:rPr>
              <a:t>lajem</a:t>
            </a:r>
            <a:r>
              <a:rPr lang="en-US" sz="2400" i="1" dirty="0" smtClean="0">
                <a:solidFill>
                  <a:schemeClr val="tx1"/>
                </a:solidFill>
              </a:rPr>
              <a:t> </a:t>
            </a:r>
            <a:r>
              <a:rPr lang="en-US" sz="2400" i="1" dirty="0" err="1" smtClean="0">
                <a:solidFill>
                  <a:schemeClr val="tx1"/>
                </a:solidFill>
              </a:rPr>
              <a:t>im-oyeveyjem</a:t>
            </a:r>
            <a:r>
              <a:rPr lang="en-US" sz="2400" i="1" dirty="0" smtClean="0">
                <a:solidFill>
                  <a:schemeClr val="tx1"/>
                </a:solidFill>
              </a:rPr>
              <a:t> </a:t>
            </a:r>
            <a:r>
              <a:rPr lang="en-US" sz="2400" i="1" dirty="0" err="1" smtClean="0">
                <a:solidFill>
                  <a:schemeClr val="tx1"/>
                </a:solidFill>
              </a:rPr>
              <a:t>lehoshia</a:t>
            </a:r>
            <a:r>
              <a:rPr lang="en-US" sz="2400" i="1" dirty="0" smtClean="0">
                <a:solidFill>
                  <a:schemeClr val="tx1"/>
                </a:solidFill>
              </a:rPr>
              <a:t> </a:t>
            </a:r>
            <a:r>
              <a:rPr lang="en-US" sz="2400" i="1" dirty="0" err="1" smtClean="0">
                <a:solidFill>
                  <a:schemeClr val="tx1"/>
                </a:solidFill>
              </a:rPr>
              <a:t>etjem</a:t>
            </a:r>
            <a:r>
              <a:rPr lang="en-US" sz="2400" i="1" dirty="0" smtClean="0">
                <a:solidFill>
                  <a:schemeClr val="tx1"/>
                </a:solidFill>
              </a:rPr>
              <a:t>. </a:t>
            </a:r>
            <a:endParaRPr lang="en-US" sz="2400" i="1" dirty="0" smtClean="0">
              <a:solidFill>
                <a:schemeClr val="tx1"/>
              </a:solidFill>
            </a:endParaRPr>
          </a:p>
          <a:p>
            <a:pPr lvl="1">
              <a:buFont typeface="Arial" pitchFamily="34" charset="0"/>
              <a:buChar char="•"/>
            </a:pPr>
            <a:endParaRPr lang="es-CO" sz="2400" i="1" dirty="0" smtClean="0">
              <a:solidFill>
                <a:schemeClr val="tx1"/>
              </a:solidFill>
            </a:endParaRPr>
          </a:p>
          <a:p>
            <a:pPr lvl="1">
              <a:buFont typeface="Arial" pitchFamily="34" charset="0"/>
              <a:buChar char="•"/>
            </a:pPr>
            <a:r>
              <a:rPr lang="es-ES" sz="2400" dirty="0" smtClean="0">
                <a:solidFill>
                  <a:schemeClr val="tx1"/>
                </a:solidFill>
              </a:rPr>
              <a:t>El sacerdote que hablaba estas palabras, se denominaba </a:t>
            </a:r>
            <a:r>
              <a:rPr lang="es-ES" sz="2400" i="1" dirty="0" smtClean="0">
                <a:solidFill>
                  <a:schemeClr val="tx1"/>
                </a:solidFill>
                <a:effectLst>
                  <a:outerShdw blurRad="38100" dist="38100" dir="2700000" algn="tl">
                    <a:srgbClr val="000000">
                      <a:alpha val="43137"/>
                    </a:srgbClr>
                  </a:outerShdw>
                </a:effectLst>
              </a:rPr>
              <a:t>cohen </a:t>
            </a:r>
            <a:r>
              <a:rPr lang="es-ES" sz="2400" i="1" dirty="0" err="1" smtClean="0">
                <a:solidFill>
                  <a:schemeClr val="tx1"/>
                </a:solidFill>
                <a:effectLst>
                  <a:outerShdw blurRad="38100" dist="38100" dir="2700000" algn="tl">
                    <a:srgbClr val="000000">
                      <a:alpha val="43137"/>
                    </a:srgbClr>
                  </a:outerShdw>
                </a:effectLst>
              </a:rPr>
              <a:t>mashúaj</a:t>
            </a:r>
            <a:r>
              <a:rPr lang="es-ES" sz="2400" i="1" dirty="0" smtClean="0">
                <a:solidFill>
                  <a:schemeClr val="tx1"/>
                </a:solidFill>
                <a:effectLst>
                  <a:outerShdw blurRad="38100" dist="38100" dir="2700000" algn="tl">
                    <a:srgbClr val="000000">
                      <a:alpha val="43137"/>
                    </a:srgbClr>
                  </a:outerShdw>
                </a:effectLst>
              </a:rPr>
              <a:t> </a:t>
            </a:r>
            <a:r>
              <a:rPr lang="es-ES" sz="2400" i="1" dirty="0" err="1" smtClean="0">
                <a:solidFill>
                  <a:schemeClr val="tx1"/>
                </a:solidFill>
                <a:effectLst>
                  <a:outerShdw blurRad="38100" dist="38100" dir="2700000" algn="tl">
                    <a:srgbClr val="000000">
                      <a:alpha val="43137"/>
                    </a:srgbClr>
                  </a:outerShdw>
                </a:effectLst>
              </a:rPr>
              <a:t>miljamá</a:t>
            </a:r>
            <a:r>
              <a:rPr lang="es-ES" sz="2400" i="1" dirty="0" smtClean="0">
                <a:solidFill>
                  <a:schemeClr val="tx1"/>
                </a:solidFill>
                <a:effectLst>
                  <a:outerShdw blurRad="38100" dist="38100" dir="2700000" algn="tl">
                    <a:srgbClr val="000000">
                      <a:alpha val="43137"/>
                    </a:srgbClr>
                  </a:outerShdw>
                </a:effectLst>
              </a:rPr>
              <a:t> </a:t>
            </a:r>
            <a:r>
              <a:rPr lang="es-ES" sz="2400" dirty="0" smtClean="0">
                <a:solidFill>
                  <a:schemeClr val="tx1"/>
                </a:solidFill>
              </a:rPr>
              <a:t>(sacerdote ungido en circunstancia de guerra). </a:t>
            </a:r>
            <a:endParaRPr lang="es-ES" sz="2400" dirty="0" smtClean="0">
              <a:solidFill>
                <a:schemeClr val="tx1"/>
              </a:solidFill>
            </a:endParaRPr>
          </a:p>
          <a:p>
            <a:pPr lvl="1">
              <a:buFont typeface="Arial" pitchFamily="34" charset="0"/>
              <a:buChar char="•"/>
            </a:pPr>
            <a:r>
              <a:rPr lang="es-ES" sz="2400" dirty="0" smtClean="0">
                <a:solidFill>
                  <a:schemeClr val="tx1"/>
                </a:solidFill>
              </a:rPr>
              <a:t>Antes </a:t>
            </a:r>
            <a:r>
              <a:rPr lang="es-ES" sz="2400" dirty="0" smtClean="0">
                <a:solidFill>
                  <a:schemeClr val="tx1"/>
                </a:solidFill>
              </a:rPr>
              <a:t>de salir a campaña, éste pronunciaba las palabras de los versículos 3 y 4, y otro sacerdote las hacía oír al pueblo. </a:t>
            </a:r>
            <a:endParaRPr lang="es-E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dirty="0" smtClean="0">
                <a:solidFill>
                  <a:schemeClr val="tx1"/>
                </a:solidFill>
              </a:rPr>
              <a:t>El </a:t>
            </a:r>
            <a:r>
              <a:rPr lang="es-ES" sz="2400" dirty="0" smtClean="0">
                <a:solidFill>
                  <a:schemeClr val="tx1"/>
                </a:solidFill>
              </a:rPr>
              <a:t>cohen </a:t>
            </a:r>
            <a:r>
              <a:rPr lang="es-ES" sz="2400" dirty="0" err="1" smtClean="0">
                <a:solidFill>
                  <a:schemeClr val="tx1"/>
                </a:solidFill>
              </a:rPr>
              <a:t>mashúaj</a:t>
            </a:r>
            <a:r>
              <a:rPr lang="es-ES" sz="2400" dirty="0" smtClean="0">
                <a:solidFill>
                  <a:schemeClr val="tx1"/>
                </a:solidFill>
              </a:rPr>
              <a:t> </a:t>
            </a:r>
            <a:r>
              <a:rPr lang="es-ES" sz="2400" dirty="0" err="1" smtClean="0">
                <a:solidFill>
                  <a:schemeClr val="tx1"/>
                </a:solidFill>
              </a:rPr>
              <a:t>miljamá</a:t>
            </a:r>
            <a:r>
              <a:rPr lang="es-ES" sz="2400" dirty="0" smtClean="0">
                <a:solidFill>
                  <a:schemeClr val="tx1"/>
                </a:solidFill>
              </a:rPr>
              <a:t> agregaba: ¿Quién es el hombre que ha edificado...?" etc. (versículo 5-7) y un guardia las repetía. </a:t>
            </a:r>
            <a:endParaRPr lang="es-ES" sz="2400" dirty="0" smtClean="0">
              <a:solidFill>
                <a:schemeClr val="tx1"/>
              </a:solidFill>
            </a:endParaRPr>
          </a:p>
          <a:p>
            <a:pPr lvl="1">
              <a:buFont typeface="Arial" pitchFamily="34" charset="0"/>
              <a:buChar char="•"/>
            </a:pPr>
            <a:endParaRPr lang="es-ES" sz="2400" dirty="0" smtClean="0">
              <a:solidFill>
                <a:schemeClr val="tx1"/>
              </a:solidFill>
            </a:endParaRPr>
          </a:p>
          <a:p>
            <a:pPr lvl="1">
              <a:buFont typeface="Arial" pitchFamily="34" charset="0"/>
              <a:buChar char="•"/>
            </a:pPr>
            <a:r>
              <a:rPr lang="es-ES" sz="2400" dirty="0" smtClean="0">
                <a:solidFill>
                  <a:schemeClr val="tx1"/>
                </a:solidFill>
              </a:rPr>
              <a:t>Después </a:t>
            </a:r>
            <a:r>
              <a:rPr lang="es-ES" sz="2400" dirty="0" smtClean="0">
                <a:solidFill>
                  <a:schemeClr val="tx1"/>
                </a:solidFill>
              </a:rPr>
              <a:t>éste agregaba: "¿Quién es el hombre miedoso...? " etc. (versículo 8), y otro guardia hacía oír estas mismas palabras al pueblo.  </a:t>
            </a:r>
          </a:p>
          <a:p>
            <a:pPr lvl="1">
              <a:buFont typeface="Arial" pitchFamily="34" charset="0"/>
              <a:buChar char="•"/>
            </a:pPr>
            <a:endParaRPr lang="es-CO" sz="2400" i="1" dirty="0" smtClean="0">
              <a:solidFill>
                <a:schemeClr val="tx1"/>
              </a:solidFill>
            </a:endParaRPr>
          </a:p>
          <a:p>
            <a:pPr lvl="1">
              <a:buFont typeface="Arial" pitchFamily="34" charset="0"/>
              <a:buChar char="•"/>
            </a:pPr>
            <a:r>
              <a:rPr lang="es-CO" sz="2400" i="1" dirty="0" smtClean="0">
                <a:solidFill>
                  <a:schemeClr val="tx1"/>
                </a:solidFill>
              </a:rPr>
              <a:t>Aún hoy el rabino de las Fuerzas de </a:t>
            </a:r>
            <a:r>
              <a:rPr lang="es-CO" sz="2400" i="1" dirty="0" err="1" smtClean="0">
                <a:solidFill>
                  <a:schemeClr val="tx1"/>
                </a:solidFill>
              </a:rPr>
              <a:t>Tzahal</a:t>
            </a:r>
            <a:r>
              <a:rPr lang="es-CO" sz="2400" i="1" dirty="0" smtClean="0">
                <a:solidFill>
                  <a:schemeClr val="tx1"/>
                </a:solidFill>
              </a:rPr>
              <a:t> cuando el ejército sale a la batalla le recuerda estas mismas palabras.</a:t>
            </a:r>
            <a:endParaRPr lang="en-US" sz="2400" i="1"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1"/>
          <p:cNvSpPr>
            <a:spLocks noGrp="1" noChangeArrowheads="1"/>
          </p:cNvSpPr>
          <p:nvPr>
            <p:ph type="title"/>
          </p:nvPr>
        </p:nvSpPr>
        <p:spPr>
          <a:xfrm>
            <a:off x="685800" y="349250"/>
            <a:ext cx="7772400" cy="1470025"/>
          </a:xfrm>
        </p:spPr>
        <p:txBody>
          <a:bodyPr lIns="0" tIns="0" rIns="0" bIns="0"/>
          <a:lstStyle/>
          <a:p>
            <a:pPr eaLnBrk="1"/>
            <a:endParaRPr lang="en-US" smtClean="0"/>
          </a:p>
        </p:txBody>
      </p:sp>
      <p:pic>
        <p:nvPicPr>
          <p:cNvPr id="27652" name="Picture 2"/>
          <p:cNvPicPr>
            <a:picLocks noChangeAspect="1" noChangeArrowheads="1"/>
          </p:cNvPicPr>
          <p:nvPr/>
        </p:nvPicPr>
        <p:blipFill>
          <a:blip r:embed="rId3" cstate="print"/>
          <a:srcRect/>
          <a:stretch>
            <a:fillRect/>
          </a:stretch>
        </p:blipFill>
        <p:spPr bwMode="auto">
          <a:xfrm>
            <a:off x="661988" y="1447800"/>
            <a:ext cx="7796212" cy="4757738"/>
          </a:xfrm>
          <a:prstGeom prst="rect">
            <a:avLst/>
          </a:prstGeom>
          <a:noFill/>
          <a:ln w="9525">
            <a:noFill/>
            <a:round/>
            <a:headEnd/>
            <a:tailEnd/>
          </a:ln>
        </p:spPr>
      </p:pic>
      <p:pic>
        <p:nvPicPr>
          <p:cNvPr id="27653" name="Picture 3"/>
          <p:cNvPicPr>
            <a:picLocks noChangeAspect="1" noChangeArrowheads="1"/>
          </p:cNvPicPr>
          <p:nvPr/>
        </p:nvPicPr>
        <p:blipFill>
          <a:blip r:embed="rId4" cstate="print"/>
          <a:srcRect/>
          <a:stretch>
            <a:fillRect/>
          </a:stretch>
        </p:blipFill>
        <p:spPr bwMode="auto">
          <a:xfrm>
            <a:off x="2967038" y="457200"/>
            <a:ext cx="3209925" cy="1171575"/>
          </a:xfrm>
          <a:prstGeom prst="rect">
            <a:avLst/>
          </a:prstGeom>
          <a:noFill/>
          <a:ln w="9525">
            <a:noFill/>
            <a:round/>
            <a:headEnd/>
            <a:tailEnd/>
          </a:ln>
        </p:spPr>
      </p:pic>
      <p:sp>
        <p:nvSpPr>
          <p:cNvPr id="28676" name="Rectangle 4"/>
          <p:cNvSpPr>
            <a:spLocks noChangeArrowheads="1"/>
          </p:cNvSpPr>
          <p:nvPr/>
        </p:nvSpPr>
        <p:spPr bwMode="auto">
          <a:xfrm>
            <a:off x="609600" y="1981200"/>
            <a:ext cx="7924800" cy="4419600"/>
          </a:xfrm>
          <a:prstGeom prst="rect">
            <a:avLst/>
          </a:prstGeom>
          <a:noFill/>
          <a:ln w="9360">
            <a:solidFill>
              <a:schemeClr val="accent4"/>
            </a:solidFill>
            <a:miter lim="800000"/>
            <a:headEnd/>
            <a:tailEnd/>
          </a:ln>
          <a:effectLst/>
        </p:spPr>
        <p:txBody>
          <a:bodyPr lIns="90000" tIns="65160" rIns="90000" bIns="45000"/>
          <a:lstStyle/>
          <a:p>
            <a:pPr algn="ctr" hangingPunct="1">
              <a:lnSpc>
                <a:spcPct val="92000"/>
              </a:lnSpc>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2000" dirty="0" smtClean="0">
                <a:solidFill>
                  <a:srgbClr val="000000"/>
                </a:solidFill>
                <a:latin typeface="Calibri" charset="0"/>
              </a:rPr>
              <a:t>Fuentes: </a:t>
            </a:r>
            <a:r>
              <a:rPr lang="es-CO" sz="2000" dirty="0" err="1" smtClean="0">
                <a:solidFill>
                  <a:srgbClr val="000000"/>
                </a:solidFill>
                <a:latin typeface="Calibri" charset="0"/>
              </a:rPr>
              <a:t>Toráh</a:t>
            </a:r>
            <a:r>
              <a:rPr lang="es-CO" sz="2000" dirty="0" smtClean="0">
                <a:solidFill>
                  <a:srgbClr val="000000"/>
                </a:solidFill>
                <a:latin typeface="Calibri" charset="0"/>
              </a:rPr>
              <a:t>, Talmud, </a:t>
            </a:r>
            <a:r>
              <a:rPr lang="es-CO" sz="2000" dirty="0" err="1" smtClean="0">
                <a:solidFill>
                  <a:srgbClr val="000000"/>
                </a:solidFill>
                <a:latin typeface="Calibri" charset="0"/>
              </a:rPr>
              <a:t>Jewish</a:t>
            </a:r>
            <a:r>
              <a:rPr lang="es-CO" sz="2000" dirty="0" smtClean="0">
                <a:solidFill>
                  <a:srgbClr val="000000"/>
                </a:solidFill>
                <a:latin typeface="Calibri" charset="0"/>
              </a:rPr>
              <a:t> </a:t>
            </a:r>
            <a:r>
              <a:rPr lang="es-CO" sz="2000" dirty="0" err="1" smtClean="0">
                <a:solidFill>
                  <a:srgbClr val="000000"/>
                </a:solidFill>
                <a:latin typeface="Calibri" charset="0"/>
              </a:rPr>
              <a:t>Concepts</a:t>
            </a:r>
            <a:r>
              <a:rPr lang="es-CO" sz="2000" dirty="0" smtClean="0">
                <a:solidFill>
                  <a:srgbClr val="000000"/>
                </a:solidFill>
                <a:latin typeface="Calibri" charset="0"/>
              </a:rPr>
              <a:t>, </a:t>
            </a:r>
            <a:r>
              <a:rPr lang="es-CO" sz="2000" dirty="0" err="1" smtClean="0">
                <a:solidFill>
                  <a:srgbClr val="000000"/>
                </a:solidFill>
                <a:latin typeface="Calibri" charset="0"/>
              </a:rPr>
              <a:t>Wikipedia</a:t>
            </a:r>
            <a:r>
              <a:rPr lang="es-CO" sz="2000" dirty="0" smtClean="0">
                <a:solidFill>
                  <a:srgbClr val="000000"/>
                </a:solidFill>
                <a:latin typeface="Calibri" charset="0"/>
              </a:rPr>
              <a:t>, </a:t>
            </a:r>
            <a:r>
              <a:rPr lang="es-CO" sz="2000" dirty="0" err="1" smtClean="0">
                <a:solidFill>
                  <a:srgbClr val="000000"/>
                </a:solidFill>
                <a:latin typeface="Calibri" charset="0"/>
              </a:rPr>
              <a:t>Kabbalah</a:t>
            </a:r>
            <a:r>
              <a:rPr lang="es-CO" sz="2000" dirty="0" smtClean="0">
                <a:solidFill>
                  <a:srgbClr val="000000"/>
                </a:solidFill>
                <a:latin typeface="Calibri" charset="0"/>
              </a:rPr>
              <a:t> Online, </a:t>
            </a:r>
            <a:r>
              <a:rPr lang="es-CO" sz="2000" dirty="0" err="1" smtClean="0">
                <a:solidFill>
                  <a:srgbClr val="000000"/>
                </a:solidFill>
                <a:latin typeface="Calibri" charset="0"/>
              </a:rPr>
              <a:t>Zohar</a:t>
            </a:r>
            <a:r>
              <a:rPr lang="es-CO" sz="2000" dirty="0" smtClean="0">
                <a:solidFill>
                  <a:srgbClr val="000000"/>
                </a:solidFill>
                <a:latin typeface="Calibri" charset="0"/>
              </a:rPr>
              <a:t>, </a:t>
            </a:r>
            <a:r>
              <a:rPr lang="es-CO" sz="2000" dirty="0" err="1" smtClean="0">
                <a:solidFill>
                  <a:srgbClr val="000000"/>
                </a:solidFill>
                <a:latin typeface="Calibri" charset="0"/>
              </a:rPr>
              <a:t>Rambán</a:t>
            </a:r>
            <a:r>
              <a:rPr lang="es-CO" sz="2000" dirty="0" smtClean="0">
                <a:solidFill>
                  <a:srgbClr val="000000"/>
                </a:solidFill>
                <a:latin typeface="Calibri" charset="0"/>
              </a:rPr>
              <a:t>, </a:t>
            </a:r>
            <a:r>
              <a:rPr lang="es-CO" sz="2000" dirty="0" err="1" smtClean="0">
                <a:solidFill>
                  <a:srgbClr val="000000"/>
                </a:solidFill>
                <a:latin typeface="Calibri" charset="0"/>
              </a:rPr>
              <a:t>Maimonides</a:t>
            </a:r>
            <a:r>
              <a:rPr lang="es-CO" sz="2000" dirty="0" smtClean="0">
                <a:solidFill>
                  <a:srgbClr val="000000"/>
                </a:solidFill>
                <a:latin typeface="Calibri" charset="0"/>
              </a:rPr>
              <a:t>, </a:t>
            </a:r>
            <a:r>
              <a:rPr lang="es-CO" sz="2000" dirty="0" err="1" smtClean="0">
                <a:solidFill>
                  <a:srgbClr val="000000"/>
                </a:solidFill>
                <a:latin typeface="Calibri" charset="0"/>
              </a:rPr>
              <a:t>Zev</a:t>
            </a:r>
            <a:r>
              <a:rPr lang="es-CO" sz="2000" dirty="0" smtClean="0">
                <a:solidFill>
                  <a:srgbClr val="000000"/>
                </a:solidFill>
                <a:latin typeface="Calibri" charset="0"/>
              </a:rPr>
              <a:t> ben </a:t>
            </a:r>
            <a:r>
              <a:rPr lang="es-CO" sz="2000" dirty="0" err="1" smtClean="0">
                <a:solidFill>
                  <a:srgbClr val="000000"/>
                </a:solidFill>
                <a:latin typeface="Calibri" charset="0"/>
              </a:rPr>
              <a:t>Shimon</a:t>
            </a:r>
            <a:r>
              <a:rPr lang="es-CO" sz="2000" dirty="0" smtClean="0">
                <a:solidFill>
                  <a:srgbClr val="000000"/>
                </a:solidFill>
                <a:latin typeface="Calibri" charset="0"/>
              </a:rPr>
              <a:t> </a:t>
            </a:r>
            <a:r>
              <a:rPr lang="es-CO" sz="2000" dirty="0" err="1" smtClean="0">
                <a:solidFill>
                  <a:srgbClr val="000000"/>
                </a:solidFill>
                <a:latin typeface="Calibri" charset="0"/>
              </a:rPr>
              <a:t>HaLevi</a:t>
            </a:r>
            <a:r>
              <a:rPr lang="es-CO" sz="2000" dirty="0" smtClean="0">
                <a:solidFill>
                  <a:srgbClr val="000000"/>
                </a:solidFill>
                <a:latin typeface="Calibri" charset="0"/>
              </a:rPr>
              <a:t> “</a:t>
            </a:r>
            <a:r>
              <a:rPr lang="es-CO" sz="2000" dirty="0" err="1" smtClean="0">
                <a:solidFill>
                  <a:srgbClr val="000000"/>
                </a:solidFill>
                <a:latin typeface="Calibri" charset="0"/>
              </a:rPr>
              <a:t>Kabbalah</a:t>
            </a:r>
            <a:r>
              <a:rPr lang="es-CO" sz="2000" dirty="0" smtClean="0">
                <a:solidFill>
                  <a:srgbClr val="000000"/>
                </a:solidFill>
                <a:latin typeface="Calibri" charset="0"/>
              </a:rPr>
              <a:t> and </a:t>
            </a:r>
            <a:r>
              <a:rPr lang="es-CO" sz="2000" dirty="0" err="1" smtClean="0">
                <a:solidFill>
                  <a:srgbClr val="000000"/>
                </a:solidFill>
                <a:latin typeface="Calibri" charset="0"/>
              </a:rPr>
              <a:t>Exodus</a:t>
            </a:r>
            <a:r>
              <a:rPr lang="es-CO" sz="2000" dirty="0" smtClean="0">
                <a:solidFill>
                  <a:srgbClr val="000000"/>
                </a:solidFill>
                <a:latin typeface="Calibri" charset="0"/>
              </a:rPr>
              <a:t>”, </a:t>
            </a:r>
            <a:r>
              <a:rPr lang="es-CO" sz="2000" dirty="0" err="1" smtClean="0">
                <a:solidFill>
                  <a:srgbClr val="000000"/>
                </a:solidFill>
                <a:latin typeface="Calibri" charset="0"/>
              </a:rPr>
              <a:t>Rabbi</a:t>
            </a:r>
            <a:r>
              <a:rPr lang="es-CO" sz="2000" dirty="0" smtClean="0">
                <a:solidFill>
                  <a:srgbClr val="000000"/>
                </a:solidFill>
                <a:latin typeface="Calibri" charset="0"/>
              </a:rPr>
              <a:t> </a:t>
            </a:r>
            <a:r>
              <a:rPr lang="es-CO" sz="2000" dirty="0" err="1" smtClean="0">
                <a:solidFill>
                  <a:srgbClr val="000000"/>
                </a:solidFill>
                <a:latin typeface="Calibri" charset="0"/>
              </a:rPr>
              <a:t>Yissocher</a:t>
            </a:r>
            <a:r>
              <a:rPr lang="es-CO" sz="2000" dirty="0" smtClean="0">
                <a:solidFill>
                  <a:srgbClr val="000000"/>
                </a:solidFill>
                <a:latin typeface="Calibri" charset="0"/>
              </a:rPr>
              <a:t> </a:t>
            </a:r>
            <a:r>
              <a:rPr lang="es-CO" sz="2000" dirty="0" err="1" smtClean="0">
                <a:solidFill>
                  <a:srgbClr val="000000"/>
                </a:solidFill>
                <a:latin typeface="Calibri" charset="0"/>
              </a:rPr>
              <a:t>Frand</a:t>
            </a:r>
            <a:endParaRPr lang="es-CO" sz="20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800" dirty="0" smtClean="0">
                <a:solidFill>
                  <a:srgbClr val="000000"/>
                </a:solidFill>
                <a:latin typeface="Calibri" charset="0"/>
                <a:hlinkClick r:id="rId5"/>
              </a:rPr>
              <a:t>http://failedmessiah.typepad.com/failed_messiahcom/2005/07/rabbi_aryeh_kap.html</a:t>
            </a: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600" dirty="0" smtClean="0">
                <a:solidFill>
                  <a:srgbClr val="000000"/>
                </a:solidFill>
                <a:latin typeface="Calibri" charset="0"/>
              </a:rPr>
              <a:t>Derechos Reservados Shalom </a:t>
            </a:r>
            <a:r>
              <a:rPr lang="es-CO" sz="1600" dirty="0" err="1" smtClean="0">
                <a:solidFill>
                  <a:srgbClr val="000000"/>
                </a:solidFill>
                <a:latin typeface="Calibri" charset="0"/>
              </a:rPr>
              <a:t>Haverim</a:t>
            </a:r>
            <a:r>
              <a:rPr lang="es-CO" sz="1600" dirty="0" smtClean="0">
                <a:solidFill>
                  <a:srgbClr val="000000"/>
                </a:solidFill>
                <a:latin typeface="Calibri" charset="0"/>
              </a:rPr>
              <a:t> </a:t>
            </a:r>
            <a:r>
              <a:rPr lang="es-CO" sz="1600" dirty="0" err="1" smtClean="0">
                <a:solidFill>
                  <a:srgbClr val="000000"/>
                </a:solidFill>
                <a:latin typeface="Calibri" charset="0"/>
              </a:rPr>
              <a:t>Org</a:t>
            </a:r>
            <a:endParaRPr lang="es-CO" sz="16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600" dirty="0" smtClean="0">
                <a:solidFill>
                  <a:srgbClr val="CCCCFF"/>
                </a:solidFill>
                <a:latin typeface="Calibri" charset="0"/>
                <a:hlinkClick r:id="rId6"/>
              </a:rPr>
              <a:t>http://www.shalomhaverim.org</a:t>
            </a: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300" dirty="0" smtClean="0">
                <a:solidFill>
                  <a:srgbClr val="000000"/>
                </a:solidFill>
                <a:latin typeface="Calibri" charset="0"/>
              </a:rPr>
              <a:t>Director: -</a:t>
            </a: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300" dirty="0" smtClean="0">
                <a:solidFill>
                  <a:srgbClr val="000000"/>
                </a:solidFill>
                <a:latin typeface="Calibri" charset="0"/>
              </a:rPr>
              <a:t>ELIYAHU BAYONA BEN YOSEF</a:t>
            </a:r>
          </a:p>
          <a:p>
            <a:pPr algn="ctr" hangingPunct="1">
              <a:lnSpc>
                <a:spcPct val="92000"/>
              </a:lnSpc>
              <a:spcBef>
                <a:spcPts val="4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dirty="0" smtClean="0">
                <a:solidFill>
                  <a:srgbClr val="000000"/>
                </a:solidFill>
                <a:latin typeface="Calibri" charset="0"/>
              </a:rPr>
              <a:t>5 de </a:t>
            </a:r>
            <a:r>
              <a:rPr lang="es-CO" dirty="0" err="1" smtClean="0">
                <a:solidFill>
                  <a:srgbClr val="000000"/>
                </a:solidFill>
                <a:latin typeface="Calibri" charset="0"/>
              </a:rPr>
              <a:t>Elul</a:t>
            </a:r>
            <a:r>
              <a:rPr lang="es-CO" dirty="0" smtClean="0">
                <a:solidFill>
                  <a:srgbClr val="000000"/>
                </a:solidFill>
                <a:latin typeface="Calibri" charset="0"/>
              </a:rPr>
              <a:t> 5776- </a:t>
            </a:r>
            <a:r>
              <a:rPr lang="es-CO" dirty="0" smtClean="0">
                <a:solidFill>
                  <a:srgbClr val="000000"/>
                </a:solidFill>
                <a:latin typeface="Calibri" charset="0"/>
              </a:rPr>
              <a:t>Septiembre </a:t>
            </a:r>
            <a:r>
              <a:rPr lang="es-CO" dirty="0" smtClean="0">
                <a:solidFill>
                  <a:srgbClr val="000000"/>
                </a:solidFill>
                <a:latin typeface="Calibri" charset="0"/>
              </a:rPr>
              <a:t>8, </a:t>
            </a:r>
            <a:r>
              <a:rPr lang="es-CO" dirty="0" smtClean="0">
                <a:solidFill>
                  <a:srgbClr val="000000"/>
                </a:solidFill>
                <a:latin typeface="Calibri" charset="0"/>
              </a:rPr>
              <a:t>2016- Monsey New York</a:t>
            </a:r>
            <a:endParaRPr lang="es-CO" dirty="0">
              <a:solidFill>
                <a:srgbClr val="000000"/>
              </a:solidFill>
              <a:latin typeface="Calibri"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13634</TotalTime>
  <Words>1932</Words>
  <Application>Microsoft Office PowerPoint</Application>
  <PresentationFormat>On-screen Show (4:3)</PresentationFormat>
  <Paragraphs>289</Paragraphs>
  <Slides>34</Slides>
  <Notes>34</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Concourse</vt:lpstr>
      <vt:lpstr>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Slide 34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Elias</dc:creator>
  <cp:lastModifiedBy>ELIYAHU</cp:lastModifiedBy>
  <cp:revision>151</cp:revision>
  <cp:lastPrinted>1601-01-01T00:00:00Z</cp:lastPrinted>
  <dcterms:created xsi:type="dcterms:W3CDTF">1601-01-01T00:00:00Z</dcterms:created>
  <dcterms:modified xsi:type="dcterms:W3CDTF">2016-09-08T20:45:08Z</dcterms:modified>
</cp:coreProperties>
</file>